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2.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3.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4.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5.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6.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7.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8.xml" ContentType="application/vnd.openxmlformats-officedocument.theme+xml"/>
  <Override PartName="/ppt/slideLayouts/slideLayout243.xml" ContentType="application/vnd.openxmlformats-officedocument.presentationml.slideLayout+xml"/>
  <Override PartName="/ppt/theme/theme19.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0.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1.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2.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3.xml" ContentType="application/vnd.openxmlformats-officedocument.theme+xml"/>
  <Override PartName="/ppt/slideLayouts/slideLayout304.xml" ContentType="application/vnd.openxmlformats-officedocument.presentationml.slideLayout+xml"/>
  <Override PartName="/ppt/theme/theme24.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5.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6.xml" ContentType="application/vnd.openxmlformats-officedocument.theme+xml"/>
  <Override PartName="/ppt/slideLayouts/slideLayout321.xml" ContentType="application/vnd.openxmlformats-officedocument.presentationml.slideLayout+xml"/>
  <Override PartName="/ppt/theme/theme27.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8.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29.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900" r:id="rId2"/>
    <p:sldMasterId id="2147484010" r:id="rId3"/>
    <p:sldMasterId id="2147484226" r:id="rId4"/>
    <p:sldMasterId id="2147484311" r:id="rId5"/>
    <p:sldMasterId id="2147484333" r:id="rId6"/>
    <p:sldMasterId id="2147484368" r:id="rId7"/>
    <p:sldMasterId id="2147484398" r:id="rId8"/>
    <p:sldMasterId id="2147484409" r:id="rId9"/>
    <p:sldMasterId id="2147484435" r:id="rId10"/>
    <p:sldMasterId id="2147484702" r:id="rId11"/>
    <p:sldMasterId id="2147484721" r:id="rId12"/>
    <p:sldMasterId id="2147484740" r:id="rId13"/>
    <p:sldMasterId id="2147484754" r:id="rId14"/>
    <p:sldMasterId id="2147484769" r:id="rId15"/>
    <p:sldMasterId id="2147484783" r:id="rId16"/>
    <p:sldMasterId id="2147484796" r:id="rId17"/>
    <p:sldMasterId id="2147484802" r:id="rId18"/>
    <p:sldMasterId id="2147484821" r:id="rId19"/>
    <p:sldMasterId id="2147484823" r:id="rId20"/>
    <p:sldMasterId id="2147484835" r:id="rId21"/>
    <p:sldMasterId id="2147484848" r:id="rId22"/>
    <p:sldMasterId id="2147484860" r:id="rId23"/>
    <p:sldMasterId id="2147484887" r:id="rId24"/>
    <p:sldMasterId id="2147484889" r:id="rId25"/>
    <p:sldMasterId id="2147484901" r:id="rId26"/>
    <p:sldMasterId id="2147484908" r:id="rId27"/>
    <p:sldMasterId id="2147484910" r:id="rId28"/>
    <p:sldMasterId id="2147484917" r:id="rId29"/>
    <p:sldMasterId id="2147484962" r:id="rId30"/>
  </p:sldMasterIdLst>
  <p:notesMasterIdLst>
    <p:notesMasterId r:id="rId99"/>
  </p:notesMasterIdLst>
  <p:handoutMasterIdLst>
    <p:handoutMasterId r:id="rId100"/>
  </p:handoutMasterIdLst>
  <p:sldIdLst>
    <p:sldId id="422" r:id="rId31"/>
    <p:sldId id="540" r:id="rId32"/>
    <p:sldId id="542" r:id="rId33"/>
    <p:sldId id="543" r:id="rId34"/>
    <p:sldId id="544" r:id="rId35"/>
    <p:sldId id="449" r:id="rId36"/>
    <p:sldId id="531" r:id="rId37"/>
    <p:sldId id="546" r:id="rId38"/>
    <p:sldId id="558" r:id="rId39"/>
    <p:sldId id="547" r:id="rId40"/>
    <p:sldId id="548" r:id="rId41"/>
    <p:sldId id="549" r:id="rId42"/>
    <p:sldId id="564" r:id="rId43"/>
    <p:sldId id="550" r:id="rId44"/>
    <p:sldId id="551" r:id="rId45"/>
    <p:sldId id="589" r:id="rId46"/>
    <p:sldId id="592" r:id="rId47"/>
    <p:sldId id="590" r:id="rId48"/>
    <p:sldId id="591" r:id="rId49"/>
    <p:sldId id="555" r:id="rId50"/>
    <p:sldId id="557" r:id="rId51"/>
    <p:sldId id="582" r:id="rId52"/>
    <p:sldId id="552" r:id="rId53"/>
    <p:sldId id="554" r:id="rId54"/>
    <p:sldId id="556" r:id="rId55"/>
    <p:sldId id="586" r:id="rId56"/>
    <p:sldId id="587" r:id="rId57"/>
    <p:sldId id="458" r:id="rId58"/>
    <p:sldId id="459" r:id="rId59"/>
    <p:sldId id="454" r:id="rId60"/>
    <p:sldId id="455" r:id="rId61"/>
    <p:sldId id="456" r:id="rId62"/>
    <p:sldId id="457" r:id="rId63"/>
    <p:sldId id="585" r:id="rId64"/>
    <p:sldId id="588" r:id="rId65"/>
    <p:sldId id="560" r:id="rId66"/>
    <p:sldId id="561" r:id="rId67"/>
    <p:sldId id="583" r:id="rId68"/>
    <p:sldId id="584" r:id="rId69"/>
    <p:sldId id="562" r:id="rId70"/>
    <p:sldId id="563" r:id="rId71"/>
    <p:sldId id="462" r:id="rId72"/>
    <p:sldId id="559" r:id="rId73"/>
    <p:sldId id="467" r:id="rId74"/>
    <p:sldId id="468" r:id="rId75"/>
    <p:sldId id="469" r:id="rId76"/>
    <p:sldId id="470" r:id="rId77"/>
    <p:sldId id="471" r:id="rId78"/>
    <p:sldId id="472" r:id="rId79"/>
    <p:sldId id="565" r:id="rId80"/>
    <p:sldId id="566" r:id="rId81"/>
    <p:sldId id="567" r:id="rId82"/>
    <p:sldId id="568" r:id="rId83"/>
    <p:sldId id="569" r:id="rId84"/>
    <p:sldId id="570" r:id="rId85"/>
    <p:sldId id="571" r:id="rId86"/>
    <p:sldId id="572" r:id="rId87"/>
    <p:sldId id="573" r:id="rId88"/>
    <p:sldId id="575" r:id="rId89"/>
    <p:sldId id="577" r:id="rId90"/>
    <p:sldId id="578" r:id="rId91"/>
    <p:sldId id="579" r:id="rId92"/>
    <p:sldId id="460" r:id="rId93"/>
    <p:sldId id="494" r:id="rId94"/>
    <p:sldId id="580" r:id="rId95"/>
    <p:sldId id="534" r:id="rId96"/>
    <p:sldId id="581" r:id="rId97"/>
    <p:sldId id="461" r:id="rId98"/>
  </p:sldIdLst>
  <p:sldSz cx="12192000" cy="6858000"/>
  <p:notesSz cx="6669088" cy="9926638"/>
  <p:defaultTextStyle>
    <a:defPPr>
      <a:defRPr lang="en-US"/>
    </a:defPPr>
    <a:lvl1pPr marL="0" algn="l" defTabSz="913986" rtl="0" eaLnBrk="1" latinLnBrk="0" hangingPunct="1">
      <a:defRPr sz="1800" kern="1200">
        <a:solidFill>
          <a:schemeClr val="tx1"/>
        </a:solidFill>
        <a:latin typeface="+mn-lt"/>
        <a:ea typeface="+mn-ea"/>
        <a:cs typeface="+mn-cs"/>
      </a:defRPr>
    </a:lvl1pPr>
    <a:lvl2pPr marL="456993" algn="l" defTabSz="913986" rtl="0" eaLnBrk="1" latinLnBrk="0" hangingPunct="1">
      <a:defRPr sz="1800" kern="1200">
        <a:solidFill>
          <a:schemeClr val="tx1"/>
        </a:solidFill>
        <a:latin typeface="+mn-lt"/>
        <a:ea typeface="+mn-ea"/>
        <a:cs typeface="+mn-cs"/>
      </a:defRPr>
    </a:lvl2pPr>
    <a:lvl3pPr marL="913986" algn="l" defTabSz="913986" rtl="0" eaLnBrk="1" latinLnBrk="0" hangingPunct="1">
      <a:defRPr sz="1800" kern="1200">
        <a:solidFill>
          <a:schemeClr val="tx1"/>
        </a:solidFill>
        <a:latin typeface="+mn-lt"/>
        <a:ea typeface="+mn-ea"/>
        <a:cs typeface="+mn-cs"/>
      </a:defRPr>
    </a:lvl3pPr>
    <a:lvl4pPr marL="1370979" algn="l" defTabSz="913986" rtl="0" eaLnBrk="1" latinLnBrk="0" hangingPunct="1">
      <a:defRPr sz="1800" kern="1200">
        <a:solidFill>
          <a:schemeClr val="tx1"/>
        </a:solidFill>
        <a:latin typeface="+mn-lt"/>
        <a:ea typeface="+mn-ea"/>
        <a:cs typeface="+mn-cs"/>
      </a:defRPr>
    </a:lvl4pPr>
    <a:lvl5pPr marL="1827973" algn="l" defTabSz="913986" rtl="0" eaLnBrk="1" latinLnBrk="0" hangingPunct="1">
      <a:defRPr sz="1800" kern="1200">
        <a:solidFill>
          <a:schemeClr val="tx1"/>
        </a:solidFill>
        <a:latin typeface="+mn-lt"/>
        <a:ea typeface="+mn-ea"/>
        <a:cs typeface="+mn-cs"/>
      </a:defRPr>
    </a:lvl5pPr>
    <a:lvl6pPr marL="2284968" algn="l" defTabSz="913986" rtl="0" eaLnBrk="1" latinLnBrk="0" hangingPunct="1">
      <a:defRPr sz="1800" kern="1200">
        <a:solidFill>
          <a:schemeClr val="tx1"/>
        </a:solidFill>
        <a:latin typeface="+mn-lt"/>
        <a:ea typeface="+mn-ea"/>
        <a:cs typeface="+mn-cs"/>
      </a:defRPr>
    </a:lvl6pPr>
    <a:lvl7pPr marL="2741962" algn="l" defTabSz="913986" rtl="0" eaLnBrk="1" latinLnBrk="0" hangingPunct="1">
      <a:defRPr sz="1800" kern="1200">
        <a:solidFill>
          <a:schemeClr val="tx1"/>
        </a:solidFill>
        <a:latin typeface="+mn-lt"/>
        <a:ea typeface="+mn-ea"/>
        <a:cs typeface="+mn-cs"/>
      </a:defRPr>
    </a:lvl7pPr>
    <a:lvl8pPr marL="3198956" algn="l" defTabSz="913986" rtl="0" eaLnBrk="1" latinLnBrk="0" hangingPunct="1">
      <a:defRPr sz="1800" kern="1200">
        <a:solidFill>
          <a:schemeClr val="tx1"/>
        </a:solidFill>
        <a:latin typeface="+mn-lt"/>
        <a:ea typeface="+mn-ea"/>
        <a:cs typeface="+mn-cs"/>
      </a:defRPr>
    </a:lvl8pPr>
    <a:lvl9pPr marL="3655951" algn="l" defTabSz="913986"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5921"/>
    <a:srgbClr val="00B050"/>
    <a:srgbClr val="FF0101"/>
    <a:srgbClr val="BBB83B"/>
    <a:srgbClr val="BBB831"/>
    <a:srgbClr val="FFFF00"/>
    <a:srgbClr val="E7F4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0" autoAdjust="0"/>
    <p:restoredTop sz="99821" autoAdjust="0"/>
  </p:normalViewPr>
  <p:slideViewPr>
    <p:cSldViewPr snapToGrid="0">
      <p:cViewPr>
        <p:scale>
          <a:sx n="60" d="100"/>
          <a:sy n="60" d="100"/>
        </p:scale>
        <p:origin x="-642" y="-27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2.xml"/><Relationship Id="rId47" Type="http://schemas.openxmlformats.org/officeDocument/2006/relationships/slide" Target="slides/slide17.xml"/><Relationship Id="rId63" Type="http://schemas.openxmlformats.org/officeDocument/2006/relationships/slide" Target="slides/slide33.xml"/><Relationship Id="rId68" Type="http://schemas.openxmlformats.org/officeDocument/2006/relationships/slide" Target="slides/slide38.xml"/><Relationship Id="rId84" Type="http://schemas.openxmlformats.org/officeDocument/2006/relationships/slide" Target="slides/slide54.xml"/><Relationship Id="rId89" Type="http://schemas.openxmlformats.org/officeDocument/2006/relationships/slide" Target="slides/slide5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slide" Target="slides/slide49.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0.xml"/><Relationship Id="rId95" Type="http://schemas.openxmlformats.org/officeDocument/2006/relationships/slide" Target="slides/slide6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3.xml"/><Relationship Id="rId48" Type="http://schemas.openxmlformats.org/officeDocument/2006/relationships/slide" Target="slides/slide18.xml"/><Relationship Id="rId64" Type="http://schemas.openxmlformats.org/officeDocument/2006/relationships/slide" Target="slides/slide34.xml"/><Relationship Id="rId69" Type="http://schemas.openxmlformats.org/officeDocument/2006/relationships/slide" Target="slides/slide39.xml"/><Relationship Id="rId80" Type="http://schemas.openxmlformats.org/officeDocument/2006/relationships/slide" Target="slides/slide50.xml"/><Relationship Id="rId85" Type="http://schemas.openxmlformats.org/officeDocument/2006/relationships/slide" Target="slides/slide5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103"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slide" Target="slides/slide53.xml"/><Relationship Id="rId88" Type="http://schemas.openxmlformats.org/officeDocument/2006/relationships/slide" Target="slides/slide58.xml"/><Relationship Id="rId91" Type="http://schemas.openxmlformats.org/officeDocument/2006/relationships/slide" Target="slides/slide61.xml"/><Relationship Id="rId96" Type="http://schemas.openxmlformats.org/officeDocument/2006/relationships/slide" Target="slides/slide6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 Type="http://schemas.openxmlformats.org/officeDocument/2006/relationships/slideMaster" Target="slideMasters/slideMaster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slide" Target="slides/slide56.xml"/><Relationship Id="rId94" Type="http://schemas.openxmlformats.org/officeDocument/2006/relationships/slide" Target="slides/slide64.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61" Type="http://schemas.openxmlformats.org/officeDocument/2006/relationships/slide" Target="slides/slide31.xml"/><Relationship Id="rId82" Type="http://schemas.openxmlformats.org/officeDocument/2006/relationships/slide" Target="slides/slide5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98" Type="http://schemas.openxmlformats.org/officeDocument/2006/relationships/slide" Target="slides/slide68.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0895F5-24DB-4075-A935-FC7C95BD5EC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sl-SI"/>
        </a:p>
      </dgm:t>
    </dgm:pt>
    <dgm:pt modelId="{84A45185-97E4-48E8-90CD-9E4DAFE56B4C}">
      <dgm:prSet phldrT="[besedilo]" custT="1">
        <dgm:style>
          <a:lnRef idx="1">
            <a:schemeClr val="accent1"/>
          </a:lnRef>
          <a:fillRef idx="2">
            <a:schemeClr val="accent1"/>
          </a:fillRef>
          <a:effectRef idx="1">
            <a:schemeClr val="accent1"/>
          </a:effectRef>
          <a:fontRef idx="minor">
            <a:schemeClr val="dk1"/>
          </a:fontRef>
        </dgm:style>
      </dgm:prSet>
      <dgm:spPr>
        <a:solidFill>
          <a:schemeClr val="accent1">
            <a:lumMod val="20000"/>
            <a:lumOff val="80000"/>
          </a:schemeClr>
        </a:solidFill>
      </dgm:spPr>
      <dgm:t>
        <a:bodyPr/>
        <a:lstStyle/>
        <a:p>
          <a:r>
            <a:rPr lang="sl-SI" sz="1100" b="1" dirty="0"/>
            <a:t>3 </a:t>
          </a:r>
          <a:r>
            <a:rPr lang="en-GB" sz="1100" b="1" dirty="0" smtClean="0"/>
            <a:t>FACULTIES</a:t>
          </a:r>
          <a:endParaRPr lang="sl-SI" sz="1100" b="1" dirty="0"/>
        </a:p>
      </dgm:t>
    </dgm:pt>
    <dgm:pt modelId="{63300563-AE2C-4C2B-94FE-F243E8FD77A8}" type="parTrans" cxnId="{7AC4E1FE-65CF-461D-9AF1-86B9D9902B4D}">
      <dgm:prSet/>
      <dgm:spPr/>
      <dgm:t>
        <a:bodyPr/>
        <a:lstStyle/>
        <a:p>
          <a:endParaRPr lang="sl-SI"/>
        </a:p>
      </dgm:t>
    </dgm:pt>
    <dgm:pt modelId="{CAAA6054-717A-42C2-87C3-8D506538D869}" type="sibTrans" cxnId="{7AC4E1FE-65CF-461D-9AF1-86B9D9902B4D}">
      <dgm:prSet/>
      <dgm:spPr/>
      <dgm:t>
        <a:bodyPr/>
        <a:lstStyle/>
        <a:p>
          <a:endParaRPr lang="sl-SI"/>
        </a:p>
      </dgm:t>
    </dgm:pt>
    <dgm:pt modelId="{F68D9E16-5408-42BF-8E93-09A8646477F4}">
      <dgm:prSet phldrT="[besedilo]" custT="1">
        <dgm:style>
          <a:lnRef idx="1">
            <a:schemeClr val="accent1"/>
          </a:lnRef>
          <a:fillRef idx="2">
            <a:schemeClr val="accent1"/>
          </a:fillRef>
          <a:effectRef idx="1">
            <a:schemeClr val="accent1"/>
          </a:effectRef>
          <a:fontRef idx="minor">
            <a:schemeClr val="dk1"/>
          </a:fontRef>
        </dgm:style>
      </dgm:prSet>
      <dgm:spPr>
        <a:solidFill>
          <a:schemeClr val="accent1">
            <a:lumMod val="20000"/>
            <a:lumOff val="80000"/>
          </a:schemeClr>
        </a:solidFill>
      </dgm:spPr>
      <dgm:t>
        <a:bodyPr/>
        <a:lstStyle/>
        <a:p>
          <a:r>
            <a:rPr lang="sl-SI" sz="1100" b="1" dirty="0"/>
            <a:t>12 </a:t>
          </a:r>
          <a:r>
            <a:rPr lang="en-GB" sz="1100" b="1" dirty="0" smtClean="0"/>
            <a:t>HIGH SCHOOLS AND COLLEGES</a:t>
          </a:r>
          <a:endParaRPr lang="sl-SI" sz="1100" b="1" dirty="0"/>
        </a:p>
      </dgm:t>
    </dgm:pt>
    <dgm:pt modelId="{7299E7BB-B7E6-455F-9905-7467B2EA6052}" type="parTrans" cxnId="{13E7C75D-CC57-4CF3-BA40-8CD603ED8167}">
      <dgm:prSet/>
      <dgm:spPr/>
      <dgm:t>
        <a:bodyPr/>
        <a:lstStyle/>
        <a:p>
          <a:endParaRPr lang="sl-SI"/>
        </a:p>
      </dgm:t>
    </dgm:pt>
    <dgm:pt modelId="{CF83FCDB-8612-4827-BE6F-A44528B98391}" type="sibTrans" cxnId="{13E7C75D-CC57-4CF3-BA40-8CD603ED8167}">
      <dgm:prSet/>
      <dgm:spPr/>
      <dgm:t>
        <a:bodyPr/>
        <a:lstStyle/>
        <a:p>
          <a:endParaRPr lang="sl-SI"/>
        </a:p>
      </dgm:t>
    </dgm:pt>
    <dgm:pt modelId="{F2665022-60D8-48C5-9AB6-A2D4A575FD39}">
      <dgm:prSet phldrT="[besedilo]" custT="1">
        <dgm:style>
          <a:lnRef idx="1">
            <a:schemeClr val="accent1"/>
          </a:lnRef>
          <a:fillRef idx="2">
            <a:schemeClr val="accent1"/>
          </a:fillRef>
          <a:effectRef idx="1">
            <a:schemeClr val="accent1"/>
          </a:effectRef>
          <a:fontRef idx="minor">
            <a:schemeClr val="dk1"/>
          </a:fontRef>
        </dgm:style>
      </dgm:prSet>
      <dgm:spPr>
        <a:solidFill>
          <a:schemeClr val="accent1">
            <a:lumMod val="20000"/>
            <a:lumOff val="80000"/>
          </a:schemeClr>
        </a:solidFill>
      </dgm:spPr>
      <dgm:t>
        <a:bodyPr/>
        <a:lstStyle/>
        <a:p>
          <a:r>
            <a:rPr lang="sl-SI" sz="1100" b="1" dirty="0"/>
            <a:t>3 </a:t>
          </a:r>
          <a:r>
            <a:rPr lang="en-GB" sz="1100" b="1" dirty="0" smtClean="0"/>
            <a:t>RESEARCH INSTITUTES</a:t>
          </a:r>
          <a:endParaRPr lang="sl-SI" sz="1100" b="1" dirty="0"/>
        </a:p>
      </dgm:t>
    </dgm:pt>
    <dgm:pt modelId="{5CFA9F6C-FCB8-43F2-A2D6-DA98700E9323}" type="parTrans" cxnId="{B75D0934-A462-4DEF-BD12-314B58A31723}">
      <dgm:prSet/>
      <dgm:spPr/>
      <dgm:t>
        <a:bodyPr/>
        <a:lstStyle/>
        <a:p>
          <a:endParaRPr lang="sl-SI"/>
        </a:p>
      </dgm:t>
    </dgm:pt>
    <dgm:pt modelId="{693D9FCD-C0CC-4A36-AA30-42F2EB9B976A}" type="sibTrans" cxnId="{B75D0934-A462-4DEF-BD12-314B58A31723}">
      <dgm:prSet/>
      <dgm:spPr/>
      <dgm:t>
        <a:bodyPr/>
        <a:lstStyle/>
        <a:p>
          <a:endParaRPr lang="sl-SI"/>
        </a:p>
      </dgm:t>
    </dgm:pt>
    <dgm:pt modelId="{2EB70F24-9AF9-4389-8CF6-089B006B40E7}" type="pres">
      <dgm:prSet presAssocID="{750895F5-24DB-4075-A935-FC7C95BD5ECE}" presName="linear" presStyleCnt="0">
        <dgm:presLayoutVars>
          <dgm:dir/>
          <dgm:animLvl val="lvl"/>
          <dgm:resizeHandles val="exact"/>
        </dgm:presLayoutVars>
      </dgm:prSet>
      <dgm:spPr/>
      <dgm:t>
        <a:bodyPr/>
        <a:lstStyle/>
        <a:p>
          <a:endParaRPr lang="sl-SI"/>
        </a:p>
      </dgm:t>
    </dgm:pt>
    <dgm:pt modelId="{FDADE807-B3A2-4AD8-ABD6-3EEBCE3E1994}" type="pres">
      <dgm:prSet presAssocID="{84A45185-97E4-48E8-90CD-9E4DAFE56B4C}" presName="parentLin" presStyleCnt="0"/>
      <dgm:spPr/>
    </dgm:pt>
    <dgm:pt modelId="{36D8B697-F398-43EF-9697-8D2B43AB18D5}" type="pres">
      <dgm:prSet presAssocID="{84A45185-97E4-48E8-90CD-9E4DAFE56B4C}" presName="parentLeftMargin" presStyleLbl="node1" presStyleIdx="0" presStyleCnt="3"/>
      <dgm:spPr/>
      <dgm:t>
        <a:bodyPr/>
        <a:lstStyle/>
        <a:p>
          <a:endParaRPr lang="sl-SI"/>
        </a:p>
      </dgm:t>
    </dgm:pt>
    <dgm:pt modelId="{7ED8DEF4-1448-45B1-A85E-3CAABB8FE5B4}" type="pres">
      <dgm:prSet presAssocID="{84A45185-97E4-48E8-90CD-9E4DAFE56B4C}" presName="parentText" presStyleLbl="node1" presStyleIdx="0" presStyleCnt="3">
        <dgm:presLayoutVars>
          <dgm:chMax val="0"/>
          <dgm:bulletEnabled val="1"/>
        </dgm:presLayoutVars>
      </dgm:prSet>
      <dgm:spPr/>
      <dgm:t>
        <a:bodyPr/>
        <a:lstStyle/>
        <a:p>
          <a:endParaRPr lang="sl-SI"/>
        </a:p>
      </dgm:t>
    </dgm:pt>
    <dgm:pt modelId="{18E4BB1B-F8F6-4FFD-872A-69CF6EB2A07B}" type="pres">
      <dgm:prSet presAssocID="{84A45185-97E4-48E8-90CD-9E4DAFE56B4C}" presName="negativeSpace" presStyleCnt="0"/>
      <dgm:spPr/>
    </dgm:pt>
    <dgm:pt modelId="{F4569B2C-0CE5-43B9-A364-EF5032C7070F}" type="pres">
      <dgm:prSet presAssocID="{84A45185-97E4-48E8-90CD-9E4DAFE56B4C}" presName="childText" presStyleLbl="conFgAcc1" presStyleIdx="0" presStyleCnt="3">
        <dgm:presLayoutVars>
          <dgm:bulletEnabled val="1"/>
        </dgm:presLayoutVars>
      </dgm:prSet>
      <dgm:spPr/>
    </dgm:pt>
    <dgm:pt modelId="{247715B0-B878-49BF-9D00-C933A218CD7D}" type="pres">
      <dgm:prSet presAssocID="{CAAA6054-717A-42C2-87C3-8D506538D869}" presName="spaceBetweenRectangles" presStyleCnt="0"/>
      <dgm:spPr/>
    </dgm:pt>
    <dgm:pt modelId="{18D37814-1F77-4687-B199-5A348CD5E692}" type="pres">
      <dgm:prSet presAssocID="{F68D9E16-5408-42BF-8E93-09A8646477F4}" presName="parentLin" presStyleCnt="0"/>
      <dgm:spPr/>
    </dgm:pt>
    <dgm:pt modelId="{B2C3485F-8990-4C12-9AEB-0F0141DC7CA9}" type="pres">
      <dgm:prSet presAssocID="{F68D9E16-5408-42BF-8E93-09A8646477F4}" presName="parentLeftMargin" presStyleLbl="node1" presStyleIdx="0" presStyleCnt="3"/>
      <dgm:spPr/>
      <dgm:t>
        <a:bodyPr/>
        <a:lstStyle/>
        <a:p>
          <a:endParaRPr lang="sl-SI"/>
        </a:p>
      </dgm:t>
    </dgm:pt>
    <dgm:pt modelId="{AA21F123-0EA2-4BD1-AAD4-B9A944D82A92}" type="pres">
      <dgm:prSet presAssocID="{F68D9E16-5408-42BF-8E93-09A8646477F4}" presName="parentText" presStyleLbl="node1" presStyleIdx="1" presStyleCnt="3">
        <dgm:presLayoutVars>
          <dgm:chMax val="0"/>
          <dgm:bulletEnabled val="1"/>
        </dgm:presLayoutVars>
      </dgm:prSet>
      <dgm:spPr/>
      <dgm:t>
        <a:bodyPr/>
        <a:lstStyle/>
        <a:p>
          <a:endParaRPr lang="sl-SI"/>
        </a:p>
      </dgm:t>
    </dgm:pt>
    <dgm:pt modelId="{919F8D77-0F4F-4081-98B4-041EA696EEAC}" type="pres">
      <dgm:prSet presAssocID="{F68D9E16-5408-42BF-8E93-09A8646477F4}" presName="negativeSpace" presStyleCnt="0"/>
      <dgm:spPr/>
    </dgm:pt>
    <dgm:pt modelId="{19156EF2-8DE0-4537-8AA3-07E32838AAB5}" type="pres">
      <dgm:prSet presAssocID="{F68D9E16-5408-42BF-8E93-09A8646477F4}" presName="childText" presStyleLbl="conFgAcc1" presStyleIdx="1" presStyleCnt="3" custLinFactNeighborX="-767" custLinFactNeighborY="-15131">
        <dgm:presLayoutVars>
          <dgm:bulletEnabled val="1"/>
        </dgm:presLayoutVars>
      </dgm:prSet>
      <dgm:spPr/>
    </dgm:pt>
    <dgm:pt modelId="{930E83BE-E21E-4FB9-BA50-EB26B75B3BCB}" type="pres">
      <dgm:prSet presAssocID="{CF83FCDB-8612-4827-BE6F-A44528B98391}" presName="spaceBetweenRectangles" presStyleCnt="0"/>
      <dgm:spPr/>
    </dgm:pt>
    <dgm:pt modelId="{AA6C1A67-495B-4A6F-A57B-45510AE3F217}" type="pres">
      <dgm:prSet presAssocID="{F2665022-60D8-48C5-9AB6-A2D4A575FD39}" presName="parentLin" presStyleCnt="0"/>
      <dgm:spPr/>
    </dgm:pt>
    <dgm:pt modelId="{085209D5-2F41-4786-8AB6-6FBE3B31633F}" type="pres">
      <dgm:prSet presAssocID="{F2665022-60D8-48C5-9AB6-A2D4A575FD39}" presName="parentLeftMargin" presStyleLbl="node1" presStyleIdx="1" presStyleCnt="3"/>
      <dgm:spPr/>
      <dgm:t>
        <a:bodyPr/>
        <a:lstStyle/>
        <a:p>
          <a:endParaRPr lang="sl-SI"/>
        </a:p>
      </dgm:t>
    </dgm:pt>
    <dgm:pt modelId="{6C264655-093E-46C6-A175-C64678E952B1}" type="pres">
      <dgm:prSet presAssocID="{F2665022-60D8-48C5-9AB6-A2D4A575FD39}" presName="parentText" presStyleLbl="node1" presStyleIdx="2" presStyleCnt="3">
        <dgm:presLayoutVars>
          <dgm:chMax val="0"/>
          <dgm:bulletEnabled val="1"/>
        </dgm:presLayoutVars>
      </dgm:prSet>
      <dgm:spPr/>
      <dgm:t>
        <a:bodyPr/>
        <a:lstStyle/>
        <a:p>
          <a:endParaRPr lang="sl-SI"/>
        </a:p>
      </dgm:t>
    </dgm:pt>
    <dgm:pt modelId="{8F060A21-E157-41BF-85E0-B0E09E2DF9A4}" type="pres">
      <dgm:prSet presAssocID="{F2665022-60D8-48C5-9AB6-A2D4A575FD39}" presName="negativeSpace" presStyleCnt="0"/>
      <dgm:spPr/>
    </dgm:pt>
    <dgm:pt modelId="{1764CFB4-1364-4B37-8B67-64AEAE73B05D}" type="pres">
      <dgm:prSet presAssocID="{F2665022-60D8-48C5-9AB6-A2D4A575FD39}" presName="childText" presStyleLbl="conFgAcc1" presStyleIdx="2" presStyleCnt="3">
        <dgm:presLayoutVars>
          <dgm:bulletEnabled val="1"/>
        </dgm:presLayoutVars>
      </dgm:prSet>
      <dgm:spPr/>
    </dgm:pt>
  </dgm:ptLst>
  <dgm:cxnLst>
    <dgm:cxn modelId="{0BC11E6B-F2B5-4D2A-9096-6869DCC2EE6C}" type="presOf" srcId="{F68D9E16-5408-42BF-8E93-09A8646477F4}" destId="{AA21F123-0EA2-4BD1-AAD4-B9A944D82A92}" srcOrd="1" destOrd="0" presId="urn:microsoft.com/office/officeart/2005/8/layout/list1"/>
    <dgm:cxn modelId="{2F566F53-126F-49C3-A636-F8DF4332A5C0}" type="presOf" srcId="{F68D9E16-5408-42BF-8E93-09A8646477F4}" destId="{B2C3485F-8990-4C12-9AEB-0F0141DC7CA9}" srcOrd="0" destOrd="0" presId="urn:microsoft.com/office/officeart/2005/8/layout/list1"/>
    <dgm:cxn modelId="{9D8DB03C-FC2B-4548-9AB9-52CE5F580947}" type="presOf" srcId="{84A45185-97E4-48E8-90CD-9E4DAFE56B4C}" destId="{7ED8DEF4-1448-45B1-A85E-3CAABB8FE5B4}" srcOrd="1" destOrd="0" presId="urn:microsoft.com/office/officeart/2005/8/layout/list1"/>
    <dgm:cxn modelId="{B75D0934-A462-4DEF-BD12-314B58A31723}" srcId="{750895F5-24DB-4075-A935-FC7C95BD5ECE}" destId="{F2665022-60D8-48C5-9AB6-A2D4A575FD39}" srcOrd="2" destOrd="0" parTransId="{5CFA9F6C-FCB8-43F2-A2D6-DA98700E9323}" sibTransId="{693D9FCD-C0CC-4A36-AA30-42F2EB9B976A}"/>
    <dgm:cxn modelId="{D8A2FB63-1BCF-4DBF-BF5A-B3DF9FB7358C}" type="presOf" srcId="{750895F5-24DB-4075-A935-FC7C95BD5ECE}" destId="{2EB70F24-9AF9-4389-8CF6-089B006B40E7}" srcOrd="0" destOrd="0" presId="urn:microsoft.com/office/officeart/2005/8/layout/list1"/>
    <dgm:cxn modelId="{96A1F148-D386-433D-8AA1-54DEC4807809}" type="presOf" srcId="{F2665022-60D8-48C5-9AB6-A2D4A575FD39}" destId="{6C264655-093E-46C6-A175-C64678E952B1}" srcOrd="1" destOrd="0" presId="urn:microsoft.com/office/officeart/2005/8/layout/list1"/>
    <dgm:cxn modelId="{13E7C75D-CC57-4CF3-BA40-8CD603ED8167}" srcId="{750895F5-24DB-4075-A935-FC7C95BD5ECE}" destId="{F68D9E16-5408-42BF-8E93-09A8646477F4}" srcOrd="1" destOrd="0" parTransId="{7299E7BB-B7E6-455F-9905-7467B2EA6052}" sibTransId="{CF83FCDB-8612-4827-BE6F-A44528B98391}"/>
    <dgm:cxn modelId="{D9A5FD49-00B0-43D0-956A-F2F6B313232D}" type="presOf" srcId="{84A45185-97E4-48E8-90CD-9E4DAFE56B4C}" destId="{36D8B697-F398-43EF-9697-8D2B43AB18D5}" srcOrd="0" destOrd="0" presId="urn:microsoft.com/office/officeart/2005/8/layout/list1"/>
    <dgm:cxn modelId="{7AC4E1FE-65CF-461D-9AF1-86B9D9902B4D}" srcId="{750895F5-24DB-4075-A935-FC7C95BD5ECE}" destId="{84A45185-97E4-48E8-90CD-9E4DAFE56B4C}" srcOrd="0" destOrd="0" parTransId="{63300563-AE2C-4C2B-94FE-F243E8FD77A8}" sibTransId="{CAAA6054-717A-42C2-87C3-8D506538D869}"/>
    <dgm:cxn modelId="{C639905F-46F7-4610-8F41-AE8C176D1DEC}" type="presOf" srcId="{F2665022-60D8-48C5-9AB6-A2D4A575FD39}" destId="{085209D5-2F41-4786-8AB6-6FBE3B31633F}" srcOrd="0" destOrd="0" presId="urn:microsoft.com/office/officeart/2005/8/layout/list1"/>
    <dgm:cxn modelId="{05EA022E-1925-4770-B4EC-0A9DBDCBB589}" type="presParOf" srcId="{2EB70F24-9AF9-4389-8CF6-089B006B40E7}" destId="{FDADE807-B3A2-4AD8-ABD6-3EEBCE3E1994}" srcOrd="0" destOrd="0" presId="urn:microsoft.com/office/officeart/2005/8/layout/list1"/>
    <dgm:cxn modelId="{0BA1F55C-B4CA-4A22-863A-7D2ABB27F59D}" type="presParOf" srcId="{FDADE807-B3A2-4AD8-ABD6-3EEBCE3E1994}" destId="{36D8B697-F398-43EF-9697-8D2B43AB18D5}" srcOrd="0" destOrd="0" presId="urn:microsoft.com/office/officeart/2005/8/layout/list1"/>
    <dgm:cxn modelId="{B7524C39-B89D-4DBC-AAB9-B0E78404362D}" type="presParOf" srcId="{FDADE807-B3A2-4AD8-ABD6-3EEBCE3E1994}" destId="{7ED8DEF4-1448-45B1-A85E-3CAABB8FE5B4}" srcOrd="1" destOrd="0" presId="urn:microsoft.com/office/officeart/2005/8/layout/list1"/>
    <dgm:cxn modelId="{2150567E-4F4E-4439-872D-77CE9E694ADF}" type="presParOf" srcId="{2EB70F24-9AF9-4389-8CF6-089B006B40E7}" destId="{18E4BB1B-F8F6-4FFD-872A-69CF6EB2A07B}" srcOrd="1" destOrd="0" presId="urn:microsoft.com/office/officeart/2005/8/layout/list1"/>
    <dgm:cxn modelId="{BC409FDD-AB6F-462C-8A04-E9269C3767B3}" type="presParOf" srcId="{2EB70F24-9AF9-4389-8CF6-089B006B40E7}" destId="{F4569B2C-0CE5-43B9-A364-EF5032C7070F}" srcOrd="2" destOrd="0" presId="urn:microsoft.com/office/officeart/2005/8/layout/list1"/>
    <dgm:cxn modelId="{06059099-38C2-4E4C-9F40-E62E44768CC0}" type="presParOf" srcId="{2EB70F24-9AF9-4389-8CF6-089B006B40E7}" destId="{247715B0-B878-49BF-9D00-C933A218CD7D}" srcOrd="3" destOrd="0" presId="urn:microsoft.com/office/officeart/2005/8/layout/list1"/>
    <dgm:cxn modelId="{DBDAF03A-0B24-4491-B4B4-48214CE3F207}" type="presParOf" srcId="{2EB70F24-9AF9-4389-8CF6-089B006B40E7}" destId="{18D37814-1F77-4687-B199-5A348CD5E692}" srcOrd="4" destOrd="0" presId="urn:microsoft.com/office/officeart/2005/8/layout/list1"/>
    <dgm:cxn modelId="{4300BF52-CFCF-4E2E-8379-E33C2BD04F0C}" type="presParOf" srcId="{18D37814-1F77-4687-B199-5A348CD5E692}" destId="{B2C3485F-8990-4C12-9AEB-0F0141DC7CA9}" srcOrd="0" destOrd="0" presId="urn:microsoft.com/office/officeart/2005/8/layout/list1"/>
    <dgm:cxn modelId="{8678BBD6-1B2A-479D-B40D-C8740F40C205}" type="presParOf" srcId="{18D37814-1F77-4687-B199-5A348CD5E692}" destId="{AA21F123-0EA2-4BD1-AAD4-B9A944D82A92}" srcOrd="1" destOrd="0" presId="urn:microsoft.com/office/officeart/2005/8/layout/list1"/>
    <dgm:cxn modelId="{75E78B99-C0B8-4063-B96B-255434C52F9A}" type="presParOf" srcId="{2EB70F24-9AF9-4389-8CF6-089B006B40E7}" destId="{919F8D77-0F4F-4081-98B4-041EA696EEAC}" srcOrd="5" destOrd="0" presId="urn:microsoft.com/office/officeart/2005/8/layout/list1"/>
    <dgm:cxn modelId="{41515D9D-34F1-4C9B-8BB1-1A864DF6B42E}" type="presParOf" srcId="{2EB70F24-9AF9-4389-8CF6-089B006B40E7}" destId="{19156EF2-8DE0-4537-8AA3-07E32838AAB5}" srcOrd="6" destOrd="0" presId="urn:microsoft.com/office/officeart/2005/8/layout/list1"/>
    <dgm:cxn modelId="{3E2C9579-CBC4-4F63-B02F-49DE1FEC22B8}" type="presParOf" srcId="{2EB70F24-9AF9-4389-8CF6-089B006B40E7}" destId="{930E83BE-E21E-4FB9-BA50-EB26B75B3BCB}" srcOrd="7" destOrd="0" presId="urn:microsoft.com/office/officeart/2005/8/layout/list1"/>
    <dgm:cxn modelId="{95B016A5-B87C-4FAA-A321-E2074A4C8DC0}" type="presParOf" srcId="{2EB70F24-9AF9-4389-8CF6-089B006B40E7}" destId="{AA6C1A67-495B-4A6F-A57B-45510AE3F217}" srcOrd="8" destOrd="0" presId="urn:microsoft.com/office/officeart/2005/8/layout/list1"/>
    <dgm:cxn modelId="{452982DF-E802-4ED0-AFBB-D3293BED6321}" type="presParOf" srcId="{AA6C1A67-495B-4A6F-A57B-45510AE3F217}" destId="{085209D5-2F41-4786-8AB6-6FBE3B31633F}" srcOrd="0" destOrd="0" presId="urn:microsoft.com/office/officeart/2005/8/layout/list1"/>
    <dgm:cxn modelId="{470F2E3C-C319-45AE-B0FF-437BC8628776}" type="presParOf" srcId="{AA6C1A67-495B-4A6F-A57B-45510AE3F217}" destId="{6C264655-093E-46C6-A175-C64678E952B1}" srcOrd="1" destOrd="0" presId="urn:microsoft.com/office/officeart/2005/8/layout/list1"/>
    <dgm:cxn modelId="{8550405F-2842-4772-B270-7C91DB6143C2}" type="presParOf" srcId="{2EB70F24-9AF9-4389-8CF6-089B006B40E7}" destId="{8F060A21-E157-41BF-85E0-B0E09E2DF9A4}" srcOrd="9" destOrd="0" presId="urn:microsoft.com/office/officeart/2005/8/layout/list1"/>
    <dgm:cxn modelId="{8C2FABF7-0318-4313-8F94-283FAC4D2BBD}" type="presParOf" srcId="{2EB70F24-9AF9-4389-8CF6-089B006B40E7}" destId="{1764CFB4-1364-4B37-8B67-64AEAE73B05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0895F5-24DB-4075-A935-FC7C95BD5ECE}"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sl-SI"/>
        </a:p>
      </dgm:t>
    </dgm:pt>
    <dgm:pt modelId="{84A45185-97E4-48E8-90CD-9E4DAFE56B4C}">
      <dgm:prSet phldrT="[besedilo]">
        <dgm:style>
          <a:lnRef idx="2">
            <a:schemeClr val="accent1"/>
          </a:lnRef>
          <a:fillRef idx="1">
            <a:schemeClr val="lt1"/>
          </a:fillRef>
          <a:effectRef idx="0">
            <a:schemeClr val="accent1"/>
          </a:effectRef>
          <a:fontRef idx="minor">
            <a:schemeClr val="dk1"/>
          </a:fontRef>
        </dgm:style>
      </dgm:prSet>
      <dgm:spPr/>
      <dgm:t>
        <a:bodyPr/>
        <a:lstStyle/>
        <a:p>
          <a:r>
            <a:rPr lang="en-GB" b="1" dirty="0" smtClean="0">
              <a:solidFill>
                <a:srgbClr val="6D00B0"/>
              </a:solidFill>
            </a:rPr>
            <a:t>PUBLIC SERVICES</a:t>
          </a:r>
          <a:endParaRPr lang="sl-SI" b="1" dirty="0">
            <a:solidFill>
              <a:srgbClr val="6D00B0"/>
            </a:solidFill>
          </a:endParaRPr>
        </a:p>
      </dgm:t>
    </dgm:pt>
    <dgm:pt modelId="{63300563-AE2C-4C2B-94FE-F243E8FD77A8}" type="parTrans" cxnId="{7AC4E1FE-65CF-461D-9AF1-86B9D9902B4D}">
      <dgm:prSet/>
      <dgm:spPr/>
      <dgm:t>
        <a:bodyPr/>
        <a:lstStyle/>
        <a:p>
          <a:endParaRPr lang="sl-SI"/>
        </a:p>
      </dgm:t>
    </dgm:pt>
    <dgm:pt modelId="{CAAA6054-717A-42C2-87C3-8D506538D869}" type="sibTrans" cxnId="{7AC4E1FE-65CF-461D-9AF1-86B9D9902B4D}">
      <dgm:prSet/>
      <dgm:spPr/>
      <dgm:t>
        <a:bodyPr/>
        <a:lstStyle/>
        <a:p>
          <a:endParaRPr lang="sl-SI"/>
        </a:p>
      </dgm:t>
    </dgm:pt>
    <dgm:pt modelId="{D0C53A34-E35C-48E0-9E15-C5D7D7AA02C8}">
      <dgm:prSet>
        <dgm:style>
          <a:lnRef idx="1">
            <a:schemeClr val="accent1"/>
          </a:lnRef>
          <a:fillRef idx="2">
            <a:schemeClr val="accent1"/>
          </a:fillRef>
          <a:effectRef idx="1">
            <a:schemeClr val="accent1"/>
          </a:effectRef>
          <a:fontRef idx="minor">
            <a:schemeClr val="dk1"/>
          </a:fontRef>
        </dgm:style>
      </dgm:prSet>
      <dgm:spPr/>
      <dgm:t>
        <a:bodyPr/>
        <a:lstStyle/>
        <a:p>
          <a:r>
            <a:rPr lang="en-GB" b="1" dirty="0" smtClean="0">
              <a:solidFill>
                <a:srgbClr val="6D00B0"/>
              </a:solidFill>
            </a:rPr>
            <a:t>LIVESTOCK</a:t>
          </a:r>
          <a:endParaRPr lang="sl-SI" b="1" dirty="0">
            <a:solidFill>
              <a:srgbClr val="6D00B0"/>
            </a:solidFill>
          </a:endParaRPr>
        </a:p>
        <a:p>
          <a:r>
            <a:rPr lang="en-GB" b="1" dirty="0" smtClean="0">
              <a:solidFill>
                <a:srgbClr val="6D00B0"/>
              </a:solidFill>
            </a:rPr>
            <a:t>CROP PRODUCTION</a:t>
          </a:r>
          <a:endParaRPr lang="sl-SI" b="1" dirty="0">
            <a:solidFill>
              <a:srgbClr val="6D00B0"/>
            </a:solidFill>
          </a:endParaRPr>
        </a:p>
        <a:p>
          <a:r>
            <a:rPr lang="en-GB" b="1" dirty="0" smtClean="0">
              <a:solidFill>
                <a:srgbClr val="6D00B0"/>
              </a:solidFill>
            </a:rPr>
            <a:t>FORESTRY</a:t>
          </a:r>
          <a:endParaRPr lang="sl-SI" b="1" dirty="0">
            <a:solidFill>
              <a:srgbClr val="6D00B0"/>
            </a:solidFill>
          </a:endParaRPr>
        </a:p>
        <a:p>
          <a:r>
            <a:rPr lang="en-GB" b="1" dirty="0" smtClean="0">
              <a:solidFill>
                <a:srgbClr val="6D00B0"/>
              </a:solidFill>
            </a:rPr>
            <a:t>PLANT PROTECTION</a:t>
          </a:r>
          <a:endParaRPr lang="sl-SI" b="1" dirty="0">
            <a:solidFill>
              <a:srgbClr val="6D00B0"/>
            </a:solidFill>
          </a:endParaRPr>
        </a:p>
        <a:p>
          <a:r>
            <a:rPr lang="en-GB" b="1" dirty="0" smtClean="0">
              <a:solidFill>
                <a:srgbClr val="6D00B0"/>
              </a:solidFill>
            </a:rPr>
            <a:t>VETERINARY …</a:t>
          </a:r>
          <a:endParaRPr lang="sl-SI" b="1" dirty="0">
            <a:solidFill>
              <a:schemeClr val="accent1">
                <a:lumMod val="50000"/>
              </a:schemeClr>
            </a:solidFill>
          </a:endParaRPr>
        </a:p>
      </dgm:t>
    </dgm:pt>
    <dgm:pt modelId="{E25CFECC-F91F-48A8-9572-1B02DD0F6F4C}" type="parTrans" cxnId="{D05CBF7E-AADD-4B32-960E-2BA1E2AF4AB5}">
      <dgm:prSet/>
      <dgm:spPr/>
      <dgm:t>
        <a:bodyPr/>
        <a:lstStyle/>
        <a:p>
          <a:endParaRPr lang="sl-SI"/>
        </a:p>
      </dgm:t>
    </dgm:pt>
    <dgm:pt modelId="{1E96A983-A372-430E-B348-FE74BD349546}" type="sibTrans" cxnId="{D05CBF7E-AADD-4B32-960E-2BA1E2AF4AB5}">
      <dgm:prSet/>
      <dgm:spPr/>
      <dgm:t>
        <a:bodyPr/>
        <a:lstStyle/>
        <a:p>
          <a:endParaRPr lang="sl-SI"/>
        </a:p>
      </dgm:t>
    </dgm:pt>
    <dgm:pt modelId="{3779B71E-058E-4DC5-91EB-EAEF401963EE}" type="pres">
      <dgm:prSet presAssocID="{750895F5-24DB-4075-A935-FC7C95BD5ECE}" presName="list" presStyleCnt="0">
        <dgm:presLayoutVars>
          <dgm:dir/>
          <dgm:animLvl val="lvl"/>
        </dgm:presLayoutVars>
      </dgm:prSet>
      <dgm:spPr/>
      <dgm:t>
        <a:bodyPr/>
        <a:lstStyle/>
        <a:p>
          <a:endParaRPr lang="sl-SI"/>
        </a:p>
      </dgm:t>
    </dgm:pt>
    <dgm:pt modelId="{54412F2B-1EB5-4B3F-BFBA-21A3F0BCF0DB}" type="pres">
      <dgm:prSet presAssocID="{84A45185-97E4-48E8-90CD-9E4DAFE56B4C}" presName="posSpace" presStyleCnt="0"/>
      <dgm:spPr/>
    </dgm:pt>
    <dgm:pt modelId="{D61F9245-8450-42D5-AD5E-EFD4815984FC}" type="pres">
      <dgm:prSet presAssocID="{84A45185-97E4-48E8-90CD-9E4DAFE56B4C}" presName="vertFlow" presStyleCnt="0"/>
      <dgm:spPr/>
    </dgm:pt>
    <dgm:pt modelId="{87D8A2A2-28E7-43FD-8759-A3545A2F3F47}" type="pres">
      <dgm:prSet presAssocID="{84A45185-97E4-48E8-90CD-9E4DAFE56B4C}" presName="topSpace" presStyleCnt="0"/>
      <dgm:spPr/>
    </dgm:pt>
    <dgm:pt modelId="{8AE4BE2B-4A14-4298-9F88-75DB2678A38A}" type="pres">
      <dgm:prSet presAssocID="{84A45185-97E4-48E8-90CD-9E4DAFE56B4C}" presName="firstComp" presStyleCnt="0"/>
      <dgm:spPr/>
    </dgm:pt>
    <dgm:pt modelId="{41253644-7648-4D2C-803C-3873441E8F3E}" type="pres">
      <dgm:prSet presAssocID="{84A45185-97E4-48E8-90CD-9E4DAFE56B4C}" presName="firstChild" presStyleLbl="bgAccFollowNode1" presStyleIdx="0" presStyleCnt="1" custLinFactNeighborX="733" custLinFactNeighborY="-4401"/>
      <dgm:spPr/>
      <dgm:t>
        <a:bodyPr/>
        <a:lstStyle/>
        <a:p>
          <a:endParaRPr lang="sl-SI"/>
        </a:p>
      </dgm:t>
    </dgm:pt>
    <dgm:pt modelId="{C991181D-BB46-408A-BF19-4D106DAF421D}" type="pres">
      <dgm:prSet presAssocID="{84A45185-97E4-48E8-90CD-9E4DAFE56B4C}" presName="firstChildTx" presStyleLbl="bgAccFollowNode1" presStyleIdx="0" presStyleCnt="1">
        <dgm:presLayoutVars>
          <dgm:bulletEnabled val="1"/>
        </dgm:presLayoutVars>
      </dgm:prSet>
      <dgm:spPr/>
      <dgm:t>
        <a:bodyPr/>
        <a:lstStyle/>
        <a:p>
          <a:endParaRPr lang="sl-SI"/>
        </a:p>
      </dgm:t>
    </dgm:pt>
    <dgm:pt modelId="{EE8E28AC-A7BC-4B3F-9FA9-5D8E386E9974}" type="pres">
      <dgm:prSet presAssocID="{84A45185-97E4-48E8-90CD-9E4DAFE56B4C}" presName="negSpace" presStyleCnt="0"/>
      <dgm:spPr/>
    </dgm:pt>
    <dgm:pt modelId="{BD4F3D06-044B-458E-A721-3F620567FC26}" type="pres">
      <dgm:prSet presAssocID="{84A45185-97E4-48E8-90CD-9E4DAFE56B4C}" presName="circle" presStyleLbl="node1" presStyleIdx="0" presStyleCnt="1"/>
      <dgm:spPr/>
      <dgm:t>
        <a:bodyPr/>
        <a:lstStyle/>
        <a:p>
          <a:endParaRPr lang="sl-SI"/>
        </a:p>
      </dgm:t>
    </dgm:pt>
  </dgm:ptLst>
  <dgm:cxnLst>
    <dgm:cxn modelId="{29940EF8-B2E6-4E32-8217-0FBD8FFFEDC7}" type="presOf" srcId="{750895F5-24DB-4075-A935-FC7C95BD5ECE}" destId="{3779B71E-058E-4DC5-91EB-EAEF401963EE}" srcOrd="0" destOrd="0" presId="urn:microsoft.com/office/officeart/2005/8/layout/hList9"/>
    <dgm:cxn modelId="{C2B1F5C8-474C-45C3-92F0-EF8A8BBA61F9}" type="presOf" srcId="{D0C53A34-E35C-48E0-9E15-C5D7D7AA02C8}" destId="{41253644-7648-4D2C-803C-3873441E8F3E}" srcOrd="0" destOrd="0" presId="urn:microsoft.com/office/officeart/2005/8/layout/hList9"/>
    <dgm:cxn modelId="{7AC4E1FE-65CF-461D-9AF1-86B9D9902B4D}" srcId="{750895F5-24DB-4075-A935-FC7C95BD5ECE}" destId="{84A45185-97E4-48E8-90CD-9E4DAFE56B4C}" srcOrd="0" destOrd="0" parTransId="{63300563-AE2C-4C2B-94FE-F243E8FD77A8}" sibTransId="{CAAA6054-717A-42C2-87C3-8D506538D869}"/>
    <dgm:cxn modelId="{D05CBF7E-AADD-4B32-960E-2BA1E2AF4AB5}" srcId="{84A45185-97E4-48E8-90CD-9E4DAFE56B4C}" destId="{D0C53A34-E35C-48E0-9E15-C5D7D7AA02C8}" srcOrd="0" destOrd="0" parTransId="{E25CFECC-F91F-48A8-9572-1B02DD0F6F4C}" sibTransId="{1E96A983-A372-430E-B348-FE74BD349546}"/>
    <dgm:cxn modelId="{9486A767-DA70-4403-B676-B439DB5CE517}" type="presOf" srcId="{84A45185-97E4-48E8-90CD-9E4DAFE56B4C}" destId="{BD4F3D06-044B-458E-A721-3F620567FC26}" srcOrd="0" destOrd="0" presId="urn:microsoft.com/office/officeart/2005/8/layout/hList9"/>
    <dgm:cxn modelId="{AF7386AA-9ECB-4F3D-B05F-391DF00A5807}" type="presOf" srcId="{D0C53A34-E35C-48E0-9E15-C5D7D7AA02C8}" destId="{C991181D-BB46-408A-BF19-4D106DAF421D}" srcOrd="1" destOrd="0" presId="urn:microsoft.com/office/officeart/2005/8/layout/hList9"/>
    <dgm:cxn modelId="{9A705DF4-2DE1-4ECE-A13E-36757391820C}" type="presParOf" srcId="{3779B71E-058E-4DC5-91EB-EAEF401963EE}" destId="{54412F2B-1EB5-4B3F-BFBA-21A3F0BCF0DB}" srcOrd="0" destOrd="0" presId="urn:microsoft.com/office/officeart/2005/8/layout/hList9"/>
    <dgm:cxn modelId="{4E7686FF-EB16-4E34-A333-1C1C0B7BA784}" type="presParOf" srcId="{3779B71E-058E-4DC5-91EB-EAEF401963EE}" destId="{D61F9245-8450-42D5-AD5E-EFD4815984FC}" srcOrd="1" destOrd="0" presId="urn:microsoft.com/office/officeart/2005/8/layout/hList9"/>
    <dgm:cxn modelId="{FB9A0294-EA17-48C6-8986-0F2B24E37F28}" type="presParOf" srcId="{D61F9245-8450-42D5-AD5E-EFD4815984FC}" destId="{87D8A2A2-28E7-43FD-8759-A3545A2F3F47}" srcOrd="0" destOrd="0" presId="urn:microsoft.com/office/officeart/2005/8/layout/hList9"/>
    <dgm:cxn modelId="{AD3B4129-6ED4-4F38-B7E3-DE84137834E6}" type="presParOf" srcId="{D61F9245-8450-42D5-AD5E-EFD4815984FC}" destId="{8AE4BE2B-4A14-4298-9F88-75DB2678A38A}" srcOrd="1" destOrd="0" presId="urn:microsoft.com/office/officeart/2005/8/layout/hList9"/>
    <dgm:cxn modelId="{668B7943-4BB9-44FD-8C4D-0CC9CC3A900E}" type="presParOf" srcId="{8AE4BE2B-4A14-4298-9F88-75DB2678A38A}" destId="{41253644-7648-4D2C-803C-3873441E8F3E}" srcOrd="0" destOrd="0" presId="urn:microsoft.com/office/officeart/2005/8/layout/hList9"/>
    <dgm:cxn modelId="{3D93599B-8361-4EEE-94A2-377A5D34CD28}" type="presParOf" srcId="{8AE4BE2B-4A14-4298-9F88-75DB2678A38A}" destId="{C991181D-BB46-408A-BF19-4D106DAF421D}" srcOrd="1" destOrd="0" presId="urn:microsoft.com/office/officeart/2005/8/layout/hList9"/>
    <dgm:cxn modelId="{68C59753-7BE5-4243-BBEF-50CEB0E84AD7}" type="presParOf" srcId="{3779B71E-058E-4DC5-91EB-EAEF401963EE}" destId="{EE8E28AC-A7BC-4B3F-9FA9-5D8E386E9974}" srcOrd="2" destOrd="0" presId="urn:microsoft.com/office/officeart/2005/8/layout/hList9"/>
    <dgm:cxn modelId="{17C2C4F2-3994-4CAD-B438-9245C1041B9A}" type="presParOf" srcId="{3779B71E-058E-4DC5-91EB-EAEF401963EE}" destId="{BD4F3D06-044B-458E-A721-3F620567FC26}" srcOrd="3" destOrd="0" presId="urn:microsoft.com/office/officeart/2005/8/layout/hList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69B2C-0CE5-43B9-A364-EF5032C7070F}">
      <dsp:nvSpPr>
        <dsp:cNvPr id="0" name=""/>
        <dsp:cNvSpPr/>
      </dsp:nvSpPr>
      <dsp:spPr>
        <a:xfrm>
          <a:off x="0" y="256604"/>
          <a:ext cx="3339812"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D8DEF4-1448-45B1-A85E-3CAABB8FE5B4}">
      <dsp:nvSpPr>
        <dsp:cNvPr id="0" name=""/>
        <dsp:cNvSpPr/>
      </dsp:nvSpPr>
      <dsp:spPr>
        <a:xfrm>
          <a:off x="166990" y="64724"/>
          <a:ext cx="2337868" cy="383760"/>
        </a:xfrm>
        <a:prstGeom prst="roundRect">
          <a:avLst/>
        </a:prstGeom>
        <a:solidFill>
          <a:schemeClr val="accent1">
            <a:lumMod val="20000"/>
            <a:lumOff val="80000"/>
          </a:schemeClr>
        </a:soli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8366" tIns="0" rIns="88366" bIns="0" numCol="1" spcCol="1270" anchor="ctr" anchorCtr="0">
          <a:noAutofit/>
        </a:bodyPr>
        <a:lstStyle/>
        <a:p>
          <a:pPr lvl="0" algn="l" defTabSz="488950">
            <a:lnSpc>
              <a:spcPct val="90000"/>
            </a:lnSpc>
            <a:spcBef>
              <a:spcPct val="0"/>
            </a:spcBef>
            <a:spcAft>
              <a:spcPct val="35000"/>
            </a:spcAft>
          </a:pPr>
          <a:r>
            <a:rPr lang="sl-SI" sz="1100" b="1" kern="1200" dirty="0"/>
            <a:t>3 </a:t>
          </a:r>
          <a:r>
            <a:rPr lang="en-GB" sz="1100" b="1" kern="1200" dirty="0" smtClean="0"/>
            <a:t>FACULTIES</a:t>
          </a:r>
          <a:endParaRPr lang="sl-SI" sz="1100" b="1" kern="1200" dirty="0"/>
        </a:p>
      </dsp:txBody>
      <dsp:txXfrm>
        <a:off x="185724" y="83458"/>
        <a:ext cx="2300400" cy="346292"/>
      </dsp:txXfrm>
    </dsp:sp>
    <dsp:sp modelId="{19156EF2-8DE0-4537-8AA3-07E32838AAB5}">
      <dsp:nvSpPr>
        <dsp:cNvPr id="0" name=""/>
        <dsp:cNvSpPr/>
      </dsp:nvSpPr>
      <dsp:spPr>
        <a:xfrm>
          <a:off x="0" y="835663"/>
          <a:ext cx="3339812"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21F123-0EA2-4BD1-AAD4-B9A944D82A92}">
      <dsp:nvSpPr>
        <dsp:cNvPr id="0" name=""/>
        <dsp:cNvSpPr/>
      </dsp:nvSpPr>
      <dsp:spPr>
        <a:xfrm>
          <a:off x="166990" y="654405"/>
          <a:ext cx="2337868" cy="383760"/>
        </a:xfrm>
        <a:prstGeom prst="roundRect">
          <a:avLst/>
        </a:prstGeom>
        <a:solidFill>
          <a:schemeClr val="accent1">
            <a:lumMod val="20000"/>
            <a:lumOff val="80000"/>
          </a:schemeClr>
        </a:soli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8366" tIns="0" rIns="88366" bIns="0" numCol="1" spcCol="1270" anchor="ctr" anchorCtr="0">
          <a:noAutofit/>
        </a:bodyPr>
        <a:lstStyle/>
        <a:p>
          <a:pPr lvl="0" algn="l" defTabSz="488950">
            <a:lnSpc>
              <a:spcPct val="90000"/>
            </a:lnSpc>
            <a:spcBef>
              <a:spcPct val="0"/>
            </a:spcBef>
            <a:spcAft>
              <a:spcPct val="35000"/>
            </a:spcAft>
          </a:pPr>
          <a:r>
            <a:rPr lang="sl-SI" sz="1100" b="1" kern="1200" dirty="0"/>
            <a:t>12 </a:t>
          </a:r>
          <a:r>
            <a:rPr lang="en-GB" sz="1100" b="1" kern="1200" dirty="0" smtClean="0"/>
            <a:t>HIGH SCHOOLS AND COLLEGES</a:t>
          </a:r>
          <a:endParaRPr lang="sl-SI" sz="1100" b="1" kern="1200" dirty="0"/>
        </a:p>
      </dsp:txBody>
      <dsp:txXfrm>
        <a:off x="185724" y="673139"/>
        <a:ext cx="2300400" cy="346292"/>
      </dsp:txXfrm>
    </dsp:sp>
    <dsp:sp modelId="{1764CFB4-1364-4B37-8B67-64AEAE73B05D}">
      <dsp:nvSpPr>
        <dsp:cNvPr id="0" name=""/>
        <dsp:cNvSpPr/>
      </dsp:nvSpPr>
      <dsp:spPr>
        <a:xfrm>
          <a:off x="0" y="1435965"/>
          <a:ext cx="3339812"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264655-093E-46C6-A175-C64678E952B1}">
      <dsp:nvSpPr>
        <dsp:cNvPr id="0" name=""/>
        <dsp:cNvSpPr/>
      </dsp:nvSpPr>
      <dsp:spPr>
        <a:xfrm>
          <a:off x="166990" y="1244085"/>
          <a:ext cx="2337868" cy="383760"/>
        </a:xfrm>
        <a:prstGeom prst="roundRect">
          <a:avLst/>
        </a:prstGeom>
        <a:solidFill>
          <a:schemeClr val="accent1">
            <a:lumMod val="20000"/>
            <a:lumOff val="80000"/>
          </a:schemeClr>
        </a:soli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8366" tIns="0" rIns="88366" bIns="0" numCol="1" spcCol="1270" anchor="ctr" anchorCtr="0">
          <a:noAutofit/>
        </a:bodyPr>
        <a:lstStyle/>
        <a:p>
          <a:pPr lvl="0" algn="l" defTabSz="488950">
            <a:lnSpc>
              <a:spcPct val="90000"/>
            </a:lnSpc>
            <a:spcBef>
              <a:spcPct val="0"/>
            </a:spcBef>
            <a:spcAft>
              <a:spcPct val="35000"/>
            </a:spcAft>
          </a:pPr>
          <a:r>
            <a:rPr lang="sl-SI" sz="1100" b="1" kern="1200" dirty="0"/>
            <a:t>3 </a:t>
          </a:r>
          <a:r>
            <a:rPr lang="en-GB" sz="1100" b="1" kern="1200" dirty="0" smtClean="0"/>
            <a:t>RESEARCH INSTITUTES</a:t>
          </a:r>
          <a:endParaRPr lang="sl-SI" sz="1100" b="1" kern="1200" dirty="0"/>
        </a:p>
      </dsp:txBody>
      <dsp:txXfrm>
        <a:off x="185724" y="1262819"/>
        <a:ext cx="2300400"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53644-7648-4D2C-803C-3873441E8F3E}">
      <dsp:nvSpPr>
        <dsp:cNvPr id="0" name=""/>
        <dsp:cNvSpPr/>
      </dsp:nvSpPr>
      <dsp:spPr>
        <a:xfrm>
          <a:off x="1216993" y="403168"/>
          <a:ext cx="1694480" cy="1130218"/>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71120" rIns="71120" bIns="71120" numCol="1" spcCol="1270" anchor="ctr" anchorCtr="0">
          <a:noAutofit/>
        </a:bodyPr>
        <a:lstStyle/>
        <a:p>
          <a:pPr lvl="0" algn="l" defTabSz="444500">
            <a:lnSpc>
              <a:spcPct val="90000"/>
            </a:lnSpc>
            <a:spcBef>
              <a:spcPct val="0"/>
            </a:spcBef>
            <a:spcAft>
              <a:spcPct val="35000"/>
            </a:spcAft>
          </a:pPr>
          <a:r>
            <a:rPr lang="en-GB" sz="1000" b="1" kern="1200" dirty="0" smtClean="0">
              <a:solidFill>
                <a:srgbClr val="6D00B0"/>
              </a:solidFill>
            </a:rPr>
            <a:t>LIVESTOCK</a:t>
          </a:r>
          <a:endParaRPr lang="sl-SI" sz="1000" b="1" kern="1200" dirty="0">
            <a:solidFill>
              <a:srgbClr val="6D00B0"/>
            </a:solidFill>
          </a:endParaRPr>
        </a:p>
        <a:p>
          <a:pPr lvl="0" algn="l" defTabSz="444500">
            <a:lnSpc>
              <a:spcPct val="90000"/>
            </a:lnSpc>
            <a:spcBef>
              <a:spcPct val="0"/>
            </a:spcBef>
            <a:spcAft>
              <a:spcPct val="35000"/>
            </a:spcAft>
          </a:pPr>
          <a:r>
            <a:rPr lang="en-GB" sz="1000" b="1" kern="1200" dirty="0" smtClean="0">
              <a:solidFill>
                <a:srgbClr val="6D00B0"/>
              </a:solidFill>
            </a:rPr>
            <a:t>CROP PRODUCTION</a:t>
          </a:r>
          <a:endParaRPr lang="sl-SI" sz="1000" b="1" kern="1200" dirty="0">
            <a:solidFill>
              <a:srgbClr val="6D00B0"/>
            </a:solidFill>
          </a:endParaRPr>
        </a:p>
        <a:p>
          <a:pPr lvl="0" algn="l" defTabSz="444500">
            <a:lnSpc>
              <a:spcPct val="90000"/>
            </a:lnSpc>
            <a:spcBef>
              <a:spcPct val="0"/>
            </a:spcBef>
            <a:spcAft>
              <a:spcPct val="35000"/>
            </a:spcAft>
          </a:pPr>
          <a:r>
            <a:rPr lang="en-GB" sz="1000" b="1" kern="1200" dirty="0" smtClean="0">
              <a:solidFill>
                <a:srgbClr val="6D00B0"/>
              </a:solidFill>
            </a:rPr>
            <a:t>FORESTRY</a:t>
          </a:r>
          <a:endParaRPr lang="sl-SI" sz="1000" b="1" kern="1200" dirty="0">
            <a:solidFill>
              <a:srgbClr val="6D00B0"/>
            </a:solidFill>
          </a:endParaRPr>
        </a:p>
        <a:p>
          <a:pPr lvl="0" algn="l" defTabSz="444500">
            <a:lnSpc>
              <a:spcPct val="90000"/>
            </a:lnSpc>
            <a:spcBef>
              <a:spcPct val="0"/>
            </a:spcBef>
            <a:spcAft>
              <a:spcPct val="35000"/>
            </a:spcAft>
          </a:pPr>
          <a:r>
            <a:rPr lang="en-GB" sz="1000" b="1" kern="1200" dirty="0" smtClean="0">
              <a:solidFill>
                <a:srgbClr val="6D00B0"/>
              </a:solidFill>
            </a:rPr>
            <a:t>PLANT PROTECTION</a:t>
          </a:r>
          <a:endParaRPr lang="sl-SI" sz="1000" b="1" kern="1200" dirty="0">
            <a:solidFill>
              <a:srgbClr val="6D00B0"/>
            </a:solidFill>
          </a:endParaRPr>
        </a:p>
        <a:p>
          <a:pPr lvl="0" algn="l" defTabSz="444500">
            <a:lnSpc>
              <a:spcPct val="90000"/>
            </a:lnSpc>
            <a:spcBef>
              <a:spcPct val="0"/>
            </a:spcBef>
            <a:spcAft>
              <a:spcPct val="35000"/>
            </a:spcAft>
          </a:pPr>
          <a:r>
            <a:rPr lang="en-GB" sz="1000" b="1" kern="1200" dirty="0" smtClean="0">
              <a:solidFill>
                <a:srgbClr val="6D00B0"/>
              </a:solidFill>
            </a:rPr>
            <a:t>VETERINARY …</a:t>
          </a:r>
          <a:endParaRPr lang="sl-SI" sz="1000" b="1" kern="1200" dirty="0">
            <a:solidFill>
              <a:schemeClr val="accent1">
                <a:lumMod val="50000"/>
              </a:schemeClr>
            </a:solidFill>
          </a:endParaRPr>
        </a:p>
      </dsp:txBody>
      <dsp:txXfrm>
        <a:off x="1488110" y="403168"/>
        <a:ext cx="1423363" cy="1130218"/>
      </dsp:txXfrm>
    </dsp:sp>
    <dsp:sp modelId="{BD4F3D06-044B-458E-A721-3F620567FC26}">
      <dsp:nvSpPr>
        <dsp:cNvPr id="0" name=""/>
        <dsp:cNvSpPr/>
      </dsp:nvSpPr>
      <dsp:spPr>
        <a:xfrm>
          <a:off x="300850" y="1048"/>
          <a:ext cx="1129653" cy="1129653"/>
        </a:xfrm>
        <a:prstGeom prst="ellipse">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GB" sz="1600" b="1" kern="1200" dirty="0" smtClean="0">
              <a:solidFill>
                <a:srgbClr val="6D00B0"/>
              </a:solidFill>
            </a:rPr>
            <a:t>PUBLIC SERVICES</a:t>
          </a:r>
          <a:endParaRPr lang="sl-SI" sz="1600" b="1" kern="1200" dirty="0">
            <a:solidFill>
              <a:srgbClr val="6D00B0"/>
            </a:solidFill>
          </a:endParaRPr>
        </a:p>
      </dsp:txBody>
      <dsp:txXfrm>
        <a:off x="466284" y="166482"/>
        <a:ext cx="798785" cy="79878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2"/>
            <a:ext cx="2889938" cy="496331"/>
          </a:xfrm>
          <a:prstGeom prst="rect">
            <a:avLst/>
          </a:prstGeom>
        </p:spPr>
        <p:txBody>
          <a:bodyPr vert="horz" lIns="91429" tIns="45714" rIns="91429" bIns="45714" rtlCol="0"/>
          <a:lstStyle>
            <a:lvl1pPr algn="l">
              <a:defRPr sz="1200"/>
            </a:lvl1pPr>
          </a:lstStyle>
          <a:p>
            <a:endParaRPr lang="nl-BE"/>
          </a:p>
        </p:txBody>
      </p:sp>
      <p:sp>
        <p:nvSpPr>
          <p:cNvPr id="3" name="Tijdelijke aanduiding voor datum 2"/>
          <p:cNvSpPr>
            <a:spLocks noGrp="1"/>
          </p:cNvSpPr>
          <p:nvPr>
            <p:ph type="dt" sz="quarter" idx="1"/>
          </p:nvPr>
        </p:nvSpPr>
        <p:spPr>
          <a:xfrm>
            <a:off x="3777608" y="2"/>
            <a:ext cx="2889938" cy="496331"/>
          </a:xfrm>
          <a:prstGeom prst="rect">
            <a:avLst/>
          </a:prstGeom>
        </p:spPr>
        <p:txBody>
          <a:bodyPr vert="horz" lIns="91429" tIns="45714" rIns="91429" bIns="45714" rtlCol="0"/>
          <a:lstStyle>
            <a:lvl1pPr algn="r">
              <a:defRPr sz="1200"/>
            </a:lvl1pPr>
          </a:lstStyle>
          <a:p>
            <a:fld id="{D72C6407-58FD-4CE2-95C0-63EAAC68CAF1}" type="datetimeFigureOut">
              <a:rPr lang="nl-BE" smtClean="0"/>
              <a:t>23/02/2020</a:t>
            </a:fld>
            <a:endParaRPr lang="nl-BE"/>
          </a:p>
        </p:txBody>
      </p:sp>
      <p:sp>
        <p:nvSpPr>
          <p:cNvPr id="4" name="Tijdelijke aanduiding voor voettekst 3"/>
          <p:cNvSpPr>
            <a:spLocks noGrp="1"/>
          </p:cNvSpPr>
          <p:nvPr>
            <p:ph type="ftr" sz="quarter" idx="2"/>
          </p:nvPr>
        </p:nvSpPr>
        <p:spPr>
          <a:xfrm>
            <a:off x="1" y="9428586"/>
            <a:ext cx="2889938" cy="496331"/>
          </a:xfrm>
          <a:prstGeom prst="rect">
            <a:avLst/>
          </a:prstGeom>
        </p:spPr>
        <p:txBody>
          <a:bodyPr vert="horz" lIns="91429" tIns="45714" rIns="91429" bIns="45714"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777608" y="9428586"/>
            <a:ext cx="2889938" cy="496331"/>
          </a:xfrm>
          <a:prstGeom prst="rect">
            <a:avLst/>
          </a:prstGeom>
        </p:spPr>
        <p:txBody>
          <a:bodyPr vert="horz" lIns="91429" tIns="45714" rIns="91429" bIns="45714" rtlCol="0" anchor="b"/>
          <a:lstStyle>
            <a:lvl1pPr algn="r">
              <a:defRPr sz="1200"/>
            </a:lvl1pPr>
          </a:lstStyle>
          <a:p>
            <a:fld id="{FEEF7AB1-5BAB-4EAD-AC8E-498BFF78D1C3}" type="slidenum">
              <a:rPr lang="nl-BE" smtClean="0"/>
              <a:t>‹nr.›</a:t>
            </a:fld>
            <a:endParaRPr lang="nl-BE"/>
          </a:p>
        </p:txBody>
      </p:sp>
    </p:spTree>
    <p:extLst>
      <p:ext uri="{BB962C8B-B14F-4D97-AF65-F5344CB8AC3E}">
        <p14:creationId xmlns:p14="http://schemas.microsoft.com/office/powerpoint/2010/main" val="1324164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889938" cy="498057"/>
          </a:xfrm>
          <a:prstGeom prst="rect">
            <a:avLst/>
          </a:prstGeom>
        </p:spPr>
        <p:txBody>
          <a:bodyPr vert="horz" lIns="91429" tIns="45714" rIns="91429" bIns="45714" rtlCol="0"/>
          <a:lstStyle>
            <a:lvl1pPr algn="l">
              <a:defRPr sz="1200"/>
            </a:lvl1pPr>
          </a:lstStyle>
          <a:p>
            <a:endParaRPr lang="en-GB"/>
          </a:p>
        </p:txBody>
      </p:sp>
      <p:sp>
        <p:nvSpPr>
          <p:cNvPr id="3" name="Date Placeholder 2"/>
          <p:cNvSpPr>
            <a:spLocks noGrp="1"/>
          </p:cNvSpPr>
          <p:nvPr>
            <p:ph type="dt" idx="1"/>
          </p:nvPr>
        </p:nvSpPr>
        <p:spPr>
          <a:xfrm>
            <a:off x="3777608" y="2"/>
            <a:ext cx="2889938" cy="498057"/>
          </a:xfrm>
          <a:prstGeom prst="rect">
            <a:avLst/>
          </a:prstGeom>
        </p:spPr>
        <p:txBody>
          <a:bodyPr vert="horz" lIns="91429" tIns="45714" rIns="91429" bIns="45714" rtlCol="0"/>
          <a:lstStyle>
            <a:lvl1pPr algn="r">
              <a:defRPr sz="1200"/>
            </a:lvl1pPr>
          </a:lstStyle>
          <a:p>
            <a:fld id="{F3DFF7F2-10DF-4BBE-83CE-5512B1352A4B}" type="datetimeFigureOut">
              <a:rPr lang="en-GB" smtClean="0"/>
              <a:t>23/02/2020</a:t>
            </a:fld>
            <a:endParaRPr lang="en-GB"/>
          </a:p>
        </p:txBody>
      </p:sp>
      <p:sp>
        <p:nvSpPr>
          <p:cNvPr id="4" name="Slide Image Placeholder 3"/>
          <p:cNvSpPr>
            <a:spLocks noGrp="1" noRot="1" noChangeAspect="1"/>
          </p:cNvSpPr>
          <p:nvPr>
            <p:ph type="sldImg" idx="2"/>
          </p:nvPr>
        </p:nvSpPr>
        <p:spPr>
          <a:xfrm>
            <a:off x="357188" y="1239838"/>
            <a:ext cx="5954712" cy="3349625"/>
          </a:xfrm>
          <a:prstGeom prst="rect">
            <a:avLst/>
          </a:prstGeom>
          <a:noFill/>
          <a:ln w="12700">
            <a:solidFill>
              <a:prstClr val="black"/>
            </a:solidFill>
          </a:ln>
        </p:spPr>
        <p:txBody>
          <a:bodyPr vert="horz" lIns="91429" tIns="45714" rIns="91429" bIns="45714" rtlCol="0" anchor="ctr"/>
          <a:lstStyle/>
          <a:p>
            <a:endParaRPr lang="en-GB"/>
          </a:p>
        </p:txBody>
      </p:sp>
      <p:sp>
        <p:nvSpPr>
          <p:cNvPr id="5" name="Notes Placeholder 4"/>
          <p:cNvSpPr>
            <a:spLocks noGrp="1"/>
          </p:cNvSpPr>
          <p:nvPr>
            <p:ph type="body" sz="quarter" idx="3"/>
          </p:nvPr>
        </p:nvSpPr>
        <p:spPr>
          <a:xfrm>
            <a:off x="666909" y="4777197"/>
            <a:ext cx="5335270" cy="3908614"/>
          </a:xfrm>
          <a:prstGeom prst="rect">
            <a:avLst/>
          </a:prstGeom>
        </p:spPr>
        <p:txBody>
          <a:bodyPr vert="horz" lIns="91429" tIns="45714" rIns="91429" bIns="45714"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28587"/>
            <a:ext cx="2889938" cy="498055"/>
          </a:xfrm>
          <a:prstGeom prst="rect">
            <a:avLst/>
          </a:prstGeom>
        </p:spPr>
        <p:txBody>
          <a:bodyPr vert="horz" lIns="91429" tIns="45714" rIns="91429" bIns="45714" rtlCol="0" anchor="b"/>
          <a:lstStyle>
            <a:lvl1pPr algn="l">
              <a:defRPr sz="1200"/>
            </a:lvl1pPr>
          </a:lstStyle>
          <a:p>
            <a:endParaRPr lang="en-GB"/>
          </a:p>
        </p:txBody>
      </p:sp>
      <p:sp>
        <p:nvSpPr>
          <p:cNvPr id="7" name="Slide Number Placeholder 6"/>
          <p:cNvSpPr>
            <a:spLocks noGrp="1"/>
          </p:cNvSpPr>
          <p:nvPr>
            <p:ph type="sldNum" sz="quarter" idx="5"/>
          </p:nvPr>
        </p:nvSpPr>
        <p:spPr>
          <a:xfrm>
            <a:off x="3777608" y="9428587"/>
            <a:ext cx="2889938" cy="498055"/>
          </a:xfrm>
          <a:prstGeom prst="rect">
            <a:avLst/>
          </a:prstGeom>
        </p:spPr>
        <p:txBody>
          <a:bodyPr vert="horz" lIns="91429" tIns="45714" rIns="91429" bIns="45714" rtlCol="0" anchor="b"/>
          <a:lstStyle>
            <a:lvl1pPr algn="r">
              <a:defRPr sz="1200"/>
            </a:lvl1pPr>
          </a:lstStyle>
          <a:p>
            <a:fld id="{81A270E7-D832-40B9-A643-1FE40094CC40}" type="slidenum">
              <a:rPr lang="en-GB" smtClean="0"/>
              <a:t>‹nr.›</a:t>
            </a:fld>
            <a:endParaRPr lang="en-GB"/>
          </a:p>
        </p:txBody>
      </p:sp>
    </p:spTree>
    <p:extLst>
      <p:ext uri="{BB962C8B-B14F-4D97-AF65-F5344CB8AC3E}">
        <p14:creationId xmlns:p14="http://schemas.microsoft.com/office/powerpoint/2010/main" val="118786305"/>
      </p:ext>
    </p:extLst>
  </p:cSld>
  <p:clrMap bg1="lt1" tx1="dk1" bg2="lt2" tx2="dk2" accent1="accent1" accent2="accent2" accent3="accent3" accent4="accent4" accent5="accent5" accent6="accent6" hlink="hlink" folHlink="folHlink"/>
  <p:notesStyle>
    <a:lvl1pPr marL="0" algn="l" defTabSz="913986" rtl="0" eaLnBrk="1" latinLnBrk="0" hangingPunct="1">
      <a:defRPr sz="1200" kern="1200">
        <a:solidFill>
          <a:schemeClr val="tx1"/>
        </a:solidFill>
        <a:latin typeface="+mn-lt"/>
        <a:ea typeface="+mn-ea"/>
        <a:cs typeface="+mn-cs"/>
      </a:defRPr>
    </a:lvl1pPr>
    <a:lvl2pPr marL="456993" algn="l" defTabSz="913986" rtl="0" eaLnBrk="1" latinLnBrk="0" hangingPunct="1">
      <a:defRPr sz="1200" kern="1200">
        <a:solidFill>
          <a:schemeClr val="tx1"/>
        </a:solidFill>
        <a:latin typeface="+mn-lt"/>
        <a:ea typeface="+mn-ea"/>
        <a:cs typeface="+mn-cs"/>
      </a:defRPr>
    </a:lvl2pPr>
    <a:lvl3pPr marL="913986" algn="l" defTabSz="913986" rtl="0" eaLnBrk="1" latinLnBrk="0" hangingPunct="1">
      <a:defRPr sz="1200" kern="1200">
        <a:solidFill>
          <a:schemeClr val="tx1"/>
        </a:solidFill>
        <a:latin typeface="+mn-lt"/>
        <a:ea typeface="+mn-ea"/>
        <a:cs typeface="+mn-cs"/>
      </a:defRPr>
    </a:lvl3pPr>
    <a:lvl4pPr marL="1370979" algn="l" defTabSz="913986" rtl="0" eaLnBrk="1" latinLnBrk="0" hangingPunct="1">
      <a:defRPr sz="1200" kern="1200">
        <a:solidFill>
          <a:schemeClr val="tx1"/>
        </a:solidFill>
        <a:latin typeface="+mn-lt"/>
        <a:ea typeface="+mn-ea"/>
        <a:cs typeface="+mn-cs"/>
      </a:defRPr>
    </a:lvl4pPr>
    <a:lvl5pPr marL="1827973" algn="l" defTabSz="913986" rtl="0" eaLnBrk="1" latinLnBrk="0" hangingPunct="1">
      <a:defRPr sz="1200" kern="1200">
        <a:solidFill>
          <a:schemeClr val="tx1"/>
        </a:solidFill>
        <a:latin typeface="+mn-lt"/>
        <a:ea typeface="+mn-ea"/>
        <a:cs typeface="+mn-cs"/>
      </a:defRPr>
    </a:lvl5pPr>
    <a:lvl6pPr marL="2284968" algn="l" defTabSz="913986" rtl="0" eaLnBrk="1" latinLnBrk="0" hangingPunct="1">
      <a:defRPr sz="1200" kern="1200">
        <a:solidFill>
          <a:schemeClr val="tx1"/>
        </a:solidFill>
        <a:latin typeface="+mn-lt"/>
        <a:ea typeface="+mn-ea"/>
        <a:cs typeface="+mn-cs"/>
      </a:defRPr>
    </a:lvl6pPr>
    <a:lvl7pPr marL="2741962" algn="l" defTabSz="913986" rtl="0" eaLnBrk="1" latinLnBrk="0" hangingPunct="1">
      <a:defRPr sz="1200" kern="1200">
        <a:solidFill>
          <a:schemeClr val="tx1"/>
        </a:solidFill>
        <a:latin typeface="+mn-lt"/>
        <a:ea typeface="+mn-ea"/>
        <a:cs typeface="+mn-cs"/>
      </a:defRPr>
    </a:lvl7pPr>
    <a:lvl8pPr marL="3198956" algn="l" defTabSz="913986" rtl="0" eaLnBrk="1" latinLnBrk="0" hangingPunct="1">
      <a:defRPr sz="1200" kern="1200">
        <a:solidFill>
          <a:schemeClr val="tx1"/>
        </a:solidFill>
        <a:latin typeface="+mn-lt"/>
        <a:ea typeface="+mn-ea"/>
        <a:cs typeface="+mn-cs"/>
      </a:defRPr>
    </a:lvl8pPr>
    <a:lvl9pPr marL="3655951" algn="l" defTabSz="9139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355600" y="1239838"/>
            <a:ext cx="5957888" cy="3352800"/>
          </a:xfrm>
          <a:ln/>
        </p:spPr>
      </p:sp>
      <p:sp>
        <p:nvSpPr>
          <p:cNvPr id="2293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2293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600">
                <a:solidFill>
                  <a:srgbClr val="FFD624"/>
                </a:solidFill>
                <a:latin typeface="Verdana" pitchFamily="34" charset="0"/>
              </a:defRPr>
            </a:lvl1pPr>
            <a:lvl2pPr marL="750888" indent="-287338">
              <a:defRPr sz="7600">
                <a:solidFill>
                  <a:srgbClr val="FFD624"/>
                </a:solidFill>
                <a:latin typeface="Verdana" pitchFamily="34" charset="0"/>
              </a:defRPr>
            </a:lvl2pPr>
            <a:lvl3pPr marL="1154113" indent="-230188">
              <a:defRPr sz="7600">
                <a:solidFill>
                  <a:srgbClr val="FFD624"/>
                </a:solidFill>
                <a:latin typeface="Verdana" pitchFamily="34" charset="0"/>
              </a:defRPr>
            </a:lvl3pPr>
            <a:lvl4pPr marL="1617663" indent="-230188">
              <a:defRPr sz="7600">
                <a:solidFill>
                  <a:srgbClr val="FFD624"/>
                </a:solidFill>
                <a:latin typeface="Verdana" pitchFamily="34" charset="0"/>
              </a:defRPr>
            </a:lvl4pPr>
            <a:lvl5pPr marL="2079625" indent="-230188">
              <a:defRPr sz="7600">
                <a:solidFill>
                  <a:srgbClr val="FFD624"/>
                </a:solidFill>
                <a:latin typeface="Verdana" pitchFamily="34" charset="0"/>
              </a:defRPr>
            </a:lvl5pPr>
            <a:lvl6pPr marL="2536825" indent="-230188" eaLnBrk="0" fontAlgn="base" hangingPunct="0">
              <a:spcBef>
                <a:spcPct val="0"/>
              </a:spcBef>
              <a:spcAft>
                <a:spcPct val="0"/>
              </a:spcAft>
              <a:defRPr sz="7600">
                <a:solidFill>
                  <a:srgbClr val="FFD624"/>
                </a:solidFill>
                <a:latin typeface="Verdana" pitchFamily="34" charset="0"/>
              </a:defRPr>
            </a:lvl6pPr>
            <a:lvl7pPr marL="2994025" indent="-230188" eaLnBrk="0" fontAlgn="base" hangingPunct="0">
              <a:spcBef>
                <a:spcPct val="0"/>
              </a:spcBef>
              <a:spcAft>
                <a:spcPct val="0"/>
              </a:spcAft>
              <a:defRPr sz="7600">
                <a:solidFill>
                  <a:srgbClr val="FFD624"/>
                </a:solidFill>
                <a:latin typeface="Verdana" pitchFamily="34" charset="0"/>
              </a:defRPr>
            </a:lvl7pPr>
            <a:lvl8pPr marL="3451225" indent="-230188" eaLnBrk="0" fontAlgn="base" hangingPunct="0">
              <a:spcBef>
                <a:spcPct val="0"/>
              </a:spcBef>
              <a:spcAft>
                <a:spcPct val="0"/>
              </a:spcAft>
              <a:defRPr sz="7600">
                <a:solidFill>
                  <a:srgbClr val="FFD624"/>
                </a:solidFill>
                <a:latin typeface="Verdana" pitchFamily="34" charset="0"/>
              </a:defRPr>
            </a:lvl8pPr>
            <a:lvl9pPr marL="3908425" indent="-230188" eaLnBrk="0" fontAlgn="base" hangingPunct="0">
              <a:spcBef>
                <a:spcPct val="0"/>
              </a:spcBef>
              <a:spcAft>
                <a:spcPct val="0"/>
              </a:spcAft>
              <a:defRPr sz="7600">
                <a:solidFill>
                  <a:srgbClr val="FFD624"/>
                </a:solidFill>
                <a:latin typeface="Verdana" pitchFamily="34" charset="0"/>
              </a:defRPr>
            </a:lvl9pPr>
          </a:lstStyle>
          <a:p>
            <a:fld id="{4A57C635-96E2-4D55-90CA-6B04FBC7F8E8}" type="slidenum">
              <a:rPr lang="en-GB" altLang="en-US" sz="1200" smtClean="0">
                <a:solidFill>
                  <a:srgbClr val="000000"/>
                </a:solidFill>
                <a:latin typeface="Arial" pitchFamily="34" charset="0"/>
              </a:rPr>
              <a:pPr/>
              <a:t>2</a:t>
            </a:fld>
            <a:endParaRPr lang="en-GB" altLang="en-US" sz="1200" smtClean="0">
              <a:solidFill>
                <a:srgbClr val="000000"/>
              </a:solidFill>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xfrm>
            <a:off x="6350" y="1346200"/>
            <a:ext cx="6470650" cy="3640138"/>
          </a:xfrm>
          <a:ln/>
        </p:spPr>
      </p:sp>
      <p:sp>
        <p:nvSpPr>
          <p:cNvPr id="233475" name="Notes Placeholder 2"/>
          <p:cNvSpPr>
            <a:spLocks noGrp="1"/>
          </p:cNvSpPr>
          <p:nvPr>
            <p:ph type="body" idx="1"/>
          </p:nvPr>
        </p:nvSpPr>
        <p:spPr>
          <a:noFill/>
        </p:spPr>
        <p:txBody>
          <a:bodyPr/>
          <a:lstStyle/>
          <a:p>
            <a:endParaRPr lang="en-US" altLang="en-US" smtClean="0">
              <a:latin typeface="Arial" pitchFamily="34" charset="0"/>
            </a:endParaRPr>
          </a:p>
        </p:txBody>
      </p:sp>
      <p:sp>
        <p:nvSpPr>
          <p:cNvPr id="233476" name="Slide Number Placeholder 3"/>
          <p:cNvSpPr>
            <a:spLocks noGrp="1"/>
          </p:cNvSpPr>
          <p:nvPr>
            <p:ph type="sldNum" sz="quarter" idx="5"/>
          </p:nvPr>
        </p:nvSpPr>
        <p:spPr>
          <a:noFill/>
        </p:spPr>
        <p:txBody>
          <a:bodyPr/>
          <a:lstStyle>
            <a:lvl1pPr>
              <a:defRPr sz="7600">
                <a:solidFill>
                  <a:srgbClr val="FFD624"/>
                </a:solidFill>
                <a:latin typeface="Verdana" pitchFamily="34" charset="0"/>
              </a:defRPr>
            </a:lvl1pPr>
            <a:lvl2pPr marL="742950" indent="-285750">
              <a:defRPr sz="7600">
                <a:solidFill>
                  <a:srgbClr val="FFD624"/>
                </a:solidFill>
                <a:latin typeface="Verdana" pitchFamily="34" charset="0"/>
              </a:defRPr>
            </a:lvl2pPr>
            <a:lvl3pPr marL="1143000" indent="-228600">
              <a:defRPr sz="7600">
                <a:solidFill>
                  <a:srgbClr val="FFD624"/>
                </a:solidFill>
                <a:latin typeface="Verdana" pitchFamily="34" charset="0"/>
              </a:defRPr>
            </a:lvl3pPr>
            <a:lvl4pPr marL="1600200" indent="-228600">
              <a:defRPr sz="7600">
                <a:solidFill>
                  <a:srgbClr val="FFD624"/>
                </a:solidFill>
                <a:latin typeface="Verdana" pitchFamily="34" charset="0"/>
              </a:defRPr>
            </a:lvl4pPr>
            <a:lvl5pPr marL="2057400" indent="-228600">
              <a:defRPr sz="7600">
                <a:solidFill>
                  <a:srgbClr val="FFD624"/>
                </a:solidFill>
                <a:latin typeface="Verdana" pitchFamily="34" charset="0"/>
              </a:defRPr>
            </a:lvl5pPr>
            <a:lvl6pPr marL="2514600" indent="-228600" eaLnBrk="0" fontAlgn="base" hangingPunct="0">
              <a:spcBef>
                <a:spcPct val="0"/>
              </a:spcBef>
              <a:spcAft>
                <a:spcPct val="0"/>
              </a:spcAft>
              <a:defRPr sz="7600">
                <a:solidFill>
                  <a:srgbClr val="FFD624"/>
                </a:solidFill>
                <a:latin typeface="Verdana" pitchFamily="34" charset="0"/>
              </a:defRPr>
            </a:lvl6pPr>
            <a:lvl7pPr marL="2971800" indent="-228600" eaLnBrk="0" fontAlgn="base" hangingPunct="0">
              <a:spcBef>
                <a:spcPct val="0"/>
              </a:spcBef>
              <a:spcAft>
                <a:spcPct val="0"/>
              </a:spcAft>
              <a:defRPr sz="7600">
                <a:solidFill>
                  <a:srgbClr val="FFD624"/>
                </a:solidFill>
                <a:latin typeface="Verdana" pitchFamily="34" charset="0"/>
              </a:defRPr>
            </a:lvl7pPr>
            <a:lvl8pPr marL="3429000" indent="-228600" eaLnBrk="0" fontAlgn="base" hangingPunct="0">
              <a:spcBef>
                <a:spcPct val="0"/>
              </a:spcBef>
              <a:spcAft>
                <a:spcPct val="0"/>
              </a:spcAft>
              <a:defRPr sz="7600">
                <a:solidFill>
                  <a:srgbClr val="FFD624"/>
                </a:solidFill>
                <a:latin typeface="Verdana" pitchFamily="34" charset="0"/>
              </a:defRPr>
            </a:lvl8pPr>
            <a:lvl9pPr marL="3886200" indent="-228600" eaLnBrk="0" fontAlgn="base" hangingPunct="0">
              <a:spcBef>
                <a:spcPct val="0"/>
              </a:spcBef>
              <a:spcAft>
                <a:spcPct val="0"/>
              </a:spcAft>
              <a:defRPr sz="7600">
                <a:solidFill>
                  <a:srgbClr val="FFD624"/>
                </a:solidFill>
                <a:latin typeface="Verdana" pitchFamily="34" charset="0"/>
              </a:defRPr>
            </a:lvl9pPr>
          </a:lstStyle>
          <a:p>
            <a:fld id="{0B13B2DD-0B9C-4E1D-A134-A675C088C187}" type="slidenum">
              <a:rPr lang="en-GB" altLang="en-US" sz="1200" smtClean="0">
                <a:solidFill>
                  <a:srgbClr val="000000"/>
                </a:solidFill>
                <a:latin typeface="Calibri" pitchFamily="34" charset="0"/>
              </a:rPr>
              <a:pPr/>
              <a:t>12</a:t>
            </a:fld>
            <a:endParaRPr lang="en-GB" altLang="en-US" sz="1200" smtClean="0">
              <a:solidFill>
                <a:srgbClr val="000000"/>
              </a:solidFill>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grada stranske slike 1"/>
          <p:cNvSpPr>
            <a:spLocks noGrp="1" noRot="1" noChangeAspect="1" noTextEdit="1"/>
          </p:cNvSpPr>
          <p:nvPr>
            <p:ph type="sldImg"/>
          </p:nvPr>
        </p:nvSpPr>
        <p:spPr bwMode="auto">
          <a:xfrm>
            <a:off x="26988" y="744538"/>
            <a:ext cx="6615112"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Ograda opomb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sz="1200" kern="1200" dirty="0" smtClean="0">
                <a:solidFill>
                  <a:schemeClr val="tx1"/>
                </a:solidFill>
                <a:effectLst/>
                <a:latin typeface="+mn-lt"/>
                <a:ea typeface="+mn-ea"/>
                <a:cs typeface="+mn-cs"/>
              </a:rPr>
              <a:t>The researches focus is on the basic research while work on the applied research is significantly smaller.</a:t>
            </a:r>
          </a:p>
          <a:p>
            <a:pPr marL="171450" indent="-171450" eaLnBrk="1" hangingPunct="1">
              <a:spcBef>
                <a:spcPct val="0"/>
              </a:spcBef>
              <a:buFontTx/>
              <a:buChar char="-"/>
            </a:pPr>
            <a:r>
              <a:rPr lang="en-US" sz="1200" kern="1200" dirty="0" smtClean="0">
                <a:solidFill>
                  <a:schemeClr val="tx1"/>
                </a:solidFill>
                <a:effectLst/>
                <a:latin typeface="+mn-lt"/>
                <a:ea typeface="+mn-ea"/>
                <a:cs typeface="+mn-cs"/>
              </a:rPr>
              <a:t>The key focus of education programs on faculties and in secondary schools is technology, thought students do not get enough knowledge on farm management (economy) as well as sustainable management. The whole knowledge (priorities) chain must be rebuilt.</a:t>
            </a:r>
          </a:p>
          <a:p>
            <a:pPr eaLnBrk="1" hangingPunct="1">
              <a:spcBef>
                <a:spcPct val="0"/>
              </a:spcBef>
            </a:pPr>
            <a:r>
              <a:rPr lang="en-GB" altLang="sl-SI" dirty="0" smtClean="0">
                <a:latin typeface="Arial" panose="020B0604020202020204" pitchFamily="34" charset="0"/>
              </a:rPr>
              <a:t>- CAFS</a:t>
            </a:r>
            <a:r>
              <a:rPr lang="en-GB" altLang="sl-SI" baseline="0" dirty="0" smtClean="0">
                <a:latin typeface="Arial" panose="020B0604020202020204" pitchFamily="34" charset="0"/>
              </a:rPr>
              <a:t> </a:t>
            </a:r>
            <a:r>
              <a:rPr lang="en-US" sz="1200" kern="1200" dirty="0" smtClean="0">
                <a:solidFill>
                  <a:schemeClr val="tx1"/>
                </a:solidFill>
                <a:effectLst/>
                <a:latin typeface="+mn-lt"/>
                <a:ea typeface="+mn-ea"/>
                <a:cs typeface="+mn-cs"/>
              </a:rPr>
              <a:t>has strong political power and it has a very difficult task in balancing farmers’ interests with government’s interests.</a:t>
            </a:r>
            <a:endParaRPr lang="sl-SI" altLang="sl-SI" dirty="0" smtClean="0">
              <a:latin typeface="Arial" panose="020B0604020202020204" pitchFamily="34" charset="0"/>
            </a:endParaRPr>
          </a:p>
        </p:txBody>
      </p:sp>
      <p:sp>
        <p:nvSpPr>
          <p:cNvPr id="17412" name="Ograda številke diapoz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57DAC4B-EB8D-4C9E-B5B4-7EC24186C2F9}" type="slidenum">
              <a:rPr lang="sl-SI" altLang="sl-SI" smtClean="0">
                <a:solidFill>
                  <a:prstClr val="black"/>
                </a:solidFill>
                <a:latin typeface="Arial" panose="020B0604020202020204" pitchFamily="34" charset="0"/>
              </a:rPr>
              <a:pPr>
                <a:spcBef>
                  <a:spcPct val="0"/>
                </a:spcBef>
              </a:pPr>
              <a:t>13</a:t>
            </a:fld>
            <a:endParaRPr lang="sl-SI" altLang="sl-SI" smtClean="0">
              <a:solidFill>
                <a:prstClr val="black"/>
              </a:solidFill>
              <a:latin typeface="Arial" panose="020B0604020202020204" pitchFamily="34" charset="0"/>
            </a:endParaRPr>
          </a:p>
        </p:txBody>
      </p:sp>
    </p:spTree>
    <p:extLst>
      <p:ext uri="{BB962C8B-B14F-4D97-AF65-F5344CB8AC3E}">
        <p14:creationId xmlns:p14="http://schemas.microsoft.com/office/powerpoint/2010/main" val="2377577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r>
              <a:rPr lang="en-GB" dirty="0"/>
              <a:t>Member States shall include farm advisory services in the CAP Strategic Plans </a:t>
            </a:r>
          </a:p>
        </p:txBody>
      </p:sp>
      <p:sp>
        <p:nvSpPr>
          <p:cNvPr id="4" name="Slide Number Placeholder 3"/>
          <p:cNvSpPr>
            <a:spLocks noGrp="1"/>
          </p:cNvSpPr>
          <p:nvPr>
            <p:ph type="sldNum" sz="quarter" idx="10"/>
          </p:nvPr>
        </p:nvSpPr>
        <p:spPr/>
        <p:txBody>
          <a:bodyPr/>
          <a:lstStyle/>
          <a:p>
            <a:pPr>
              <a:defRPr/>
            </a:pPr>
            <a:fld id="{81A270E7-D832-40B9-A643-1FE40094CC40}" type="slidenum">
              <a:rPr lang="en-GB" smtClean="0">
                <a:solidFill>
                  <a:prstClr val="black"/>
                </a:solidFill>
              </a:rPr>
              <a:pPr>
                <a:defRPr/>
              </a:pPr>
              <a:t>14</a:t>
            </a:fld>
            <a:endParaRPr lang="en-GB">
              <a:solidFill>
                <a:prstClr val="black"/>
              </a:solidFill>
            </a:endParaRPr>
          </a:p>
        </p:txBody>
      </p:sp>
    </p:spTree>
    <p:extLst>
      <p:ext uri="{BB962C8B-B14F-4D97-AF65-F5344CB8AC3E}">
        <p14:creationId xmlns:p14="http://schemas.microsoft.com/office/powerpoint/2010/main" val="308303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20000"/>
              </a:spcBef>
              <a:spcAft>
                <a:spcPct val="0"/>
              </a:spcAft>
              <a:buClr>
                <a:srgbClr val="FFFFFF"/>
              </a:buClr>
              <a:buSzTx/>
              <a:buFontTx/>
              <a:buNone/>
              <a:tabLst/>
              <a:defRPr/>
            </a:pPr>
            <a:r>
              <a:rPr kumimoji="0" lang="da-DK" altLang="en-US" sz="1200" b="1" i="0" u="none" strike="noStrike" kern="1200" cap="none" spc="0" normalizeH="0" baseline="0" noProof="0" dirty="0" smtClean="0">
                <a:ln>
                  <a:noFill/>
                </a:ln>
                <a:solidFill>
                  <a:srgbClr val="002060"/>
                </a:solidFill>
                <a:effectLst/>
                <a:uLnTx/>
                <a:uFillTx/>
                <a:latin typeface="Verdana" pitchFamily="34" charset="0"/>
                <a:ea typeface="+mn-ea"/>
                <a:cs typeface="+mn-cs"/>
              </a:rPr>
              <a:t>Innovation </a:t>
            </a:r>
            <a:r>
              <a:rPr kumimoji="0" lang="da-DK" altLang="en-US" sz="1200" b="1" i="0" u="none" strike="noStrike" kern="1200" cap="none" spc="0" normalizeH="0" baseline="0" noProof="0" dirty="0" err="1" smtClean="0">
                <a:ln>
                  <a:noFill/>
                </a:ln>
                <a:solidFill>
                  <a:srgbClr val="002060"/>
                </a:solidFill>
                <a:effectLst/>
                <a:uLnTx/>
                <a:uFillTx/>
                <a:latin typeface="Verdana" pitchFamily="34" charset="0"/>
                <a:ea typeface="+mn-ea"/>
                <a:cs typeface="+mn-cs"/>
              </a:rPr>
              <a:t>brokering</a:t>
            </a:r>
            <a:r>
              <a:rPr kumimoji="0" lang="da-DK" altLang="en-US" sz="1200" b="1" i="0" u="none" strike="noStrike" kern="1200" cap="none" spc="0" normalizeH="0" baseline="0" noProof="0" dirty="0" smtClean="0">
                <a:ln>
                  <a:noFill/>
                </a:ln>
                <a:solidFill>
                  <a:srgbClr val="002060"/>
                </a:solidFill>
                <a:effectLst/>
                <a:uLnTx/>
                <a:uFillTx/>
                <a:latin typeface="Verdana" pitchFamily="34" charset="0"/>
                <a:ea typeface="+mn-ea"/>
                <a:cs typeface="+mn-cs"/>
              </a:rPr>
              <a:t> </a:t>
            </a:r>
            <a:r>
              <a:rPr kumimoji="0" lang="da-DK" altLang="en-US" sz="1200" b="1" i="0" u="none" strike="noStrike" kern="1200" cap="none" spc="0" normalizeH="0" baseline="0" noProof="0" dirty="0" err="1" smtClean="0">
                <a:ln>
                  <a:noFill/>
                </a:ln>
                <a:solidFill>
                  <a:srgbClr val="002060"/>
                </a:solidFill>
                <a:effectLst/>
                <a:uLnTx/>
                <a:uFillTx/>
                <a:latin typeface="Verdana" pitchFamily="34" charset="0"/>
                <a:ea typeface="+mn-ea"/>
                <a:cs typeface="+mn-cs"/>
              </a:rPr>
              <a:t>function</a:t>
            </a:r>
            <a:endParaRPr kumimoji="0" lang="da-DK" altLang="en-US" sz="1200" b="1" i="0" u="none" strike="noStrike" kern="1200" cap="none" spc="0" normalizeH="0" baseline="0" noProof="0" dirty="0" smtClean="0">
              <a:ln>
                <a:noFill/>
              </a:ln>
              <a:solidFill>
                <a:srgbClr val="002060"/>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
                <a:srgbClr val="FFFFFF"/>
              </a:buClr>
              <a:buSzTx/>
              <a:buFontTx/>
              <a:buNone/>
              <a:tabLst/>
              <a:defRPr/>
            </a:pPr>
            <a:r>
              <a:rPr kumimoji="0" lang="da-DK" altLang="en-US" sz="1200" b="1" i="0" u="none" strike="noStrike" kern="1200" cap="none" spc="0" normalizeH="0" baseline="0" noProof="0" dirty="0" smtClean="0">
                <a:ln>
                  <a:noFill/>
                </a:ln>
                <a:solidFill>
                  <a:srgbClr val="002060"/>
                </a:solidFill>
                <a:effectLst/>
                <a:uLnTx/>
                <a:uFillTx/>
                <a:latin typeface="Verdana" pitchFamily="34" charset="0"/>
                <a:ea typeface="+mn-ea"/>
                <a:cs typeface="+mn-cs"/>
              </a:rPr>
              <a:t>How to </a:t>
            </a:r>
            <a:r>
              <a:rPr kumimoji="0" lang="da-DK" altLang="en-US" sz="1200" b="1" i="0" u="none" strike="noStrike" kern="1200" cap="none" spc="0" normalizeH="0" baseline="0" noProof="0" dirty="0" err="1" smtClean="0">
                <a:ln>
                  <a:noFill/>
                </a:ln>
                <a:solidFill>
                  <a:srgbClr val="002060"/>
                </a:solidFill>
                <a:effectLst/>
                <a:uLnTx/>
                <a:uFillTx/>
                <a:latin typeface="Verdana" pitchFamily="34" charset="0"/>
                <a:ea typeface="+mn-ea"/>
                <a:cs typeface="+mn-cs"/>
              </a:rPr>
              <a:t>capture</a:t>
            </a:r>
            <a:r>
              <a:rPr kumimoji="0" lang="da-DK" altLang="en-US" sz="1200" b="1" i="0" u="none" strike="noStrike" kern="1200" cap="none" spc="0" normalizeH="0" baseline="0" noProof="0" dirty="0" smtClean="0">
                <a:ln>
                  <a:noFill/>
                </a:ln>
                <a:solidFill>
                  <a:srgbClr val="002060"/>
                </a:solidFill>
                <a:effectLst/>
                <a:uLnTx/>
                <a:uFillTx/>
                <a:latin typeface="Verdana" pitchFamily="34" charset="0"/>
                <a:ea typeface="+mn-ea"/>
                <a:cs typeface="+mn-cs"/>
              </a:rPr>
              <a:t> </a:t>
            </a:r>
            <a:r>
              <a:rPr kumimoji="0" lang="da-DK" altLang="en-US" sz="1200" b="1" i="0" u="none" strike="noStrike" kern="1200" cap="none" spc="0" normalizeH="0" baseline="0" noProof="0" dirty="0" err="1" smtClean="0">
                <a:ln>
                  <a:noFill/>
                </a:ln>
                <a:solidFill>
                  <a:srgbClr val="002060"/>
                </a:solidFill>
                <a:effectLst/>
                <a:uLnTx/>
                <a:uFillTx/>
                <a:latin typeface="Verdana" pitchFamily="34" charset="0"/>
                <a:ea typeface="+mn-ea"/>
                <a:cs typeface="+mn-cs"/>
              </a:rPr>
              <a:t>ideas</a:t>
            </a:r>
            <a:r>
              <a:rPr kumimoji="0" lang="da-DK" altLang="en-US" sz="1200" b="1" i="0" u="none" strike="noStrike" kern="1200" cap="none" spc="0" normalizeH="0" baseline="0" noProof="0" dirty="0" smtClean="0">
                <a:ln>
                  <a:noFill/>
                </a:ln>
                <a:solidFill>
                  <a:srgbClr val="002060"/>
                </a:solidFill>
                <a:effectLst/>
                <a:uLnTx/>
                <a:uFillTx/>
                <a:latin typeface="Verdana" pitchFamily="34" charset="0"/>
                <a:ea typeface="+mn-ea"/>
                <a:cs typeface="+mn-cs"/>
              </a:rPr>
              <a:t>?</a:t>
            </a:r>
          </a:p>
          <a:p>
            <a:pPr eaLnBrk="1" hangingPunct="1">
              <a:spcBef>
                <a:spcPts val="1200"/>
              </a:spcBef>
              <a:spcAft>
                <a:spcPct val="50000"/>
              </a:spcAft>
              <a:buClr>
                <a:srgbClr val="003366"/>
              </a:buClr>
              <a:buFont typeface="Verdana" pitchFamily="34" charset="0"/>
              <a:buNone/>
            </a:pPr>
            <a:endParaRPr lang="nl-BE" altLang="en-US" sz="1200" i="0" u="sng" dirty="0" smtClean="0">
              <a:solidFill>
                <a:schemeClr val="bg1">
                  <a:lumMod val="75000"/>
                </a:schemeClr>
              </a:solidFill>
            </a:endParaRPr>
          </a:p>
          <a:p>
            <a:pPr eaLnBrk="1" hangingPunct="1">
              <a:spcBef>
                <a:spcPts val="1200"/>
              </a:spcBef>
              <a:spcAft>
                <a:spcPct val="50000"/>
              </a:spcAft>
              <a:buClr>
                <a:srgbClr val="003366"/>
              </a:buClr>
              <a:buFont typeface="Verdana" pitchFamily="34" charset="0"/>
              <a:buChar char="•"/>
            </a:pPr>
            <a:r>
              <a:rPr lang="nl-BE" altLang="en-US" sz="1200" i="0" u="sng" dirty="0" err="1" smtClean="0">
                <a:solidFill>
                  <a:schemeClr val="bg1">
                    <a:lumMod val="75000"/>
                  </a:schemeClr>
                </a:solidFill>
              </a:rPr>
              <a:t>Capturing</a:t>
            </a:r>
            <a:r>
              <a:rPr lang="nl-BE" altLang="en-US" sz="1200" i="0" u="sng" dirty="0" smtClean="0">
                <a:solidFill>
                  <a:schemeClr val="bg1">
                    <a:lumMod val="75000"/>
                  </a:schemeClr>
                </a:solidFill>
              </a:rPr>
              <a:t> bottom-up </a:t>
            </a:r>
            <a:r>
              <a:rPr lang="nl-BE" altLang="en-US" sz="1200" i="0" u="sng" dirty="0" err="1" smtClean="0">
                <a:solidFill>
                  <a:schemeClr val="bg1">
                    <a:lumMod val="75000"/>
                  </a:schemeClr>
                </a:solidFill>
              </a:rPr>
              <a:t>ideas</a:t>
            </a:r>
            <a:r>
              <a:rPr lang="nl-BE" altLang="en-US" sz="1200" i="0" u="sng" dirty="0" smtClean="0">
                <a:solidFill>
                  <a:schemeClr val="bg1">
                    <a:lumMod val="75000"/>
                  </a:schemeClr>
                </a:solidFill>
              </a:rPr>
              <a:t> </a:t>
            </a:r>
            <a:r>
              <a:rPr lang="nl-BE" altLang="en-US" sz="1200" i="0" dirty="0" err="1" smtClean="0">
                <a:solidFill>
                  <a:schemeClr val="bg1">
                    <a:lumMod val="75000"/>
                  </a:schemeClr>
                </a:solidFill>
              </a:rPr>
              <a:t>from</a:t>
            </a:r>
            <a:r>
              <a:rPr lang="nl-BE" altLang="en-US" sz="1200" i="0" dirty="0" smtClean="0">
                <a:solidFill>
                  <a:schemeClr val="bg1">
                    <a:lumMod val="75000"/>
                  </a:schemeClr>
                </a:solidFill>
              </a:rPr>
              <a:t> </a:t>
            </a:r>
            <a:r>
              <a:rPr lang="nl-BE" altLang="en-US" sz="1200" i="0" dirty="0" err="1" smtClean="0">
                <a:solidFill>
                  <a:schemeClr val="bg1">
                    <a:lumMod val="75000"/>
                  </a:schemeClr>
                </a:solidFill>
              </a:rPr>
              <a:t>the</a:t>
            </a:r>
            <a:r>
              <a:rPr lang="nl-BE" altLang="en-US" sz="1200" i="0" dirty="0" smtClean="0">
                <a:solidFill>
                  <a:schemeClr val="bg1">
                    <a:lumMod val="75000"/>
                  </a:schemeClr>
                </a:solidFill>
              </a:rPr>
              <a:t> </a:t>
            </a:r>
            <a:r>
              <a:rPr lang="nl-BE" altLang="en-US" sz="1200" i="0" dirty="0" err="1" smtClean="0">
                <a:solidFill>
                  <a:schemeClr val="bg1">
                    <a:lumMod val="75000"/>
                  </a:schemeClr>
                </a:solidFill>
              </a:rPr>
              <a:t>grass-roots</a:t>
            </a:r>
            <a:r>
              <a:rPr lang="nl-BE" altLang="en-US" sz="1200" i="0" dirty="0" smtClean="0">
                <a:solidFill>
                  <a:schemeClr val="bg1">
                    <a:lumMod val="75000"/>
                  </a:schemeClr>
                </a:solidFill>
              </a:rPr>
              <a:t> level </a:t>
            </a:r>
          </a:p>
          <a:p>
            <a:pPr eaLnBrk="1" hangingPunct="1">
              <a:spcBef>
                <a:spcPts val="1200"/>
              </a:spcBef>
              <a:spcAft>
                <a:spcPct val="50000"/>
              </a:spcAft>
              <a:buClr>
                <a:srgbClr val="003366"/>
              </a:buClr>
              <a:buFont typeface="Verdana" pitchFamily="34" charset="0"/>
              <a:buChar char="•"/>
            </a:pPr>
            <a:r>
              <a:rPr lang="en-US" altLang="en-US" sz="1200" i="0" u="sng" dirty="0" smtClean="0">
                <a:solidFill>
                  <a:schemeClr val="bg1">
                    <a:lumMod val="75000"/>
                  </a:schemeClr>
                </a:solidFill>
              </a:rPr>
              <a:t>Getting an innovation project ready to start </a:t>
            </a:r>
            <a:r>
              <a:rPr lang="en-US" altLang="en-US" sz="1200" i="0" dirty="0" smtClean="0">
                <a:solidFill>
                  <a:schemeClr val="bg1">
                    <a:lumMod val="75000"/>
                  </a:schemeClr>
                </a:solidFill>
              </a:rPr>
              <a:t>by acting as a go-between: helping single actors which might have difficulties in finding the adequate partners</a:t>
            </a:r>
          </a:p>
          <a:p>
            <a:pPr eaLnBrk="1" hangingPunct="1">
              <a:spcBef>
                <a:spcPts val="1200"/>
              </a:spcBef>
              <a:spcAft>
                <a:spcPct val="50000"/>
              </a:spcAft>
              <a:buClr>
                <a:srgbClr val="003366"/>
              </a:buClr>
              <a:buFont typeface="Verdana" pitchFamily="34" charset="0"/>
              <a:buChar char="•"/>
            </a:pPr>
            <a:r>
              <a:rPr lang="nl-BE" altLang="en-US" sz="1200" i="0" dirty="0" smtClean="0">
                <a:solidFill>
                  <a:srgbClr val="003366"/>
                </a:solidFill>
              </a:rPr>
              <a:t>A close </a:t>
            </a:r>
            <a:r>
              <a:rPr lang="nl-BE" altLang="en-US" sz="1200" i="0" dirty="0" err="1" smtClean="0">
                <a:solidFill>
                  <a:srgbClr val="003366"/>
                </a:solidFill>
              </a:rPr>
              <a:t>connection</a:t>
            </a:r>
            <a:r>
              <a:rPr lang="nl-BE" altLang="en-US" sz="1200" i="0" dirty="0" smtClean="0">
                <a:solidFill>
                  <a:srgbClr val="003366"/>
                </a:solidFill>
              </a:rPr>
              <a:t> </a:t>
            </a:r>
            <a:r>
              <a:rPr lang="nl-BE" altLang="en-US" sz="1200" i="0" dirty="0" err="1" smtClean="0">
                <a:solidFill>
                  <a:srgbClr val="003366"/>
                </a:solidFill>
              </a:rPr>
              <a:t>with</a:t>
            </a:r>
            <a:r>
              <a:rPr lang="nl-BE" altLang="en-US" sz="1200" i="0" dirty="0" smtClean="0">
                <a:solidFill>
                  <a:srgbClr val="003366"/>
                </a:solidFill>
              </a:rPr>
              <a:t> </a:t>
            </a:r>
            <a:r>
              <a:rPr lang="nl-BE" altLang="en-US" sz="1200" i="0" dirty="0" err="1" smtClean="0">
                <a:solidFill>
                  <a:srgbClr val="003366"/>
                </a:solidFill>
              </a:rPr>
              <a:t>and</a:t>
            </a:r>
            <a:r>
              <a:rPr lang="nl-BE" altLang="en-US" sz="1200" i="0" dirty="0" smtClean="0">
                <a:solidFill>
                  <a:srgbClr val="003366"/>
                </a:solidFill>
              </a:rPr>
              <a:t> </a:t>
            </a:r>
            <a:r>
              <a:rPr lang="nl-BE" altLang="en-US" sz="1200" i="0" dirty="0" err="1" smtClean="0">
                <a:solidFill>
                  <a:srgbClr val="003366"/>
                </a:solidFill>
              </a:rPr>
              <a:t>understanding</a:t>
            </a:r>
            <a:r>
              <a:rPr lang="nl-BE" altLang="en-US" sz="1200" i="0" dirty="0" smtClean="0">
                <a:solidFill>
                  <a:srgbClr val="003366"/>
                </a:solidFill>
              </a:rPr>
              <a:t> of </a:t>
            </a:r>
            <a:r>
              <a:rPr lang="nl-BE" altLang="en-US" sz="1200" i="0" dirty="0" err="1" smtClean="0">
                <a:solidFill>
                  <a:srgbClr val="003366"/>
                </a:solidFill>
              </a:rPr>
              <a:t>agriculture</a:t>
            </a:r>
            <a:r>
              <a:rPr lang="nl-BE" altLang="en-US" sz="1200" i="0" dirty="0" smtClean="0">
                <a:solidFill>
                  <a:srgbClr val="003366"/>
                </a:solidFill>
              </a:rPr>
              <a:t> is important</a:t>
            </a:r>
          </a:p>
          <a:p>
            <a:pPr eaLnBrk="1" hangingPunct="1">
              <a:spcBef>
                <a:spcPct val="0"/>
              </a:spcBef>
              <a:spcAft>
                <a:spcPts val="1000"/>
              </a:spcAft>
              <a:buClr>
                <a:srgbClr val="003366"/>
              </a:buClr>
              <a:buFont typeface="Verdana" pitchFamily="34" charset="0"/>
              <a:buChar char="•"/>
            </a:pPr>
            <a:r>
              <a:rPr lang="nl-BE" altLang="nl-BE" sz="1200" i="0" dirty="0" smtClean="0">
                <a:solidFill>
                  <a:schemeClr val="bg1">
                    <a:lumMod val="75000"/>
                  </a:schemeClr>
                </a:solidFill>
              </a:rPr>
              <a:t>A </a:t>
            </a:r>
            <a:r>
              <a:rPr lang="nl-BE" altLang="nl-BE" sz="1200" i="0" u="sng" dirty="0" smtClean="0">
                <a:solidFill>
                  <a:schemeClr val="bg1">
                    <a:lumMod val="75000"/>
                  </a:schemeClr>
                </a:solidFill>
              </a:rPr>
              <a:t>cross-</a:t>
            </a:r>
            <a:r>
              <a:rPr lang="nl-BE" altLang="nl-BE" sz="1200" i="0" u="sng" dirty="0" err="1" smtClean="0">
                <a:solidFill>
                  <a:schemeClr val="bg1">
                    <a:lumMod val="75000"/>
                  </a:schemeClr>
                </a:solidFill>
              </a:rPr>
              <a:t>cutting</a:t>
            </a:r>
            <a:r>
              <a:rPr lang="nl-BE" altLang="nl-BE" sz="1200" i="0" u="sng" dirty="0" smtClean="0">
                <a:solidFill>
                  <a:schemeClr val="bg1">
                    <a:lumMod val="75000"/>
                  </a:schemeClr>
                </a:solidFill>
              </a:rPr>
              <a:t> approach </a:t>
            </a:r>
            <a:r>
              <a:rPr lang="nl-BE" altLang="nl-BE" sz="1200" i="0" dirty="0" err="1" smtClean="0">
                <a:solidFill>
                  <a:schemeClr val="bg1">
                    <a:lumMod val="75000"/>
                  </a:schemeClr>
                </a:solidFill>
              </a:rPr>
              <a:t>beyond</a:t>
            </a:r>
            <a:r>
              <a:rPr lang="nl-BE" altLang="nl-BE" sz="1200" i="0" dirty="0" smtClean="0">
                <a:solidFill>
                  <a:schemeClr val="bg1">
                    <a:lumMod val="75000"/>
                  </a:schemeClr>
                </a:solidFill>
              </a:rPr>
              <a:t> </a:t>
            </a:r>
            <a:r>
              <a:rPr lang="nl-BE" altLang="nl-BE" sz="1200" i="0" dirty="0" err="1" smtClean="0">
                <a:solidFill>
                  <a:schemeClr val="bg1">
                    <a:lumMod val="75000"/>
                  </a:schemeClr>
                </a:solidFill>
              </a:rPr>
              <a:t>existing</a:t>
            </a:r>
            <a:r>
              <a:rPr lang="nl-BE" altLang="nl-BE" sz="1200" i="0" dirty="0" smtClean="0">
                <a:solidFill>
                  <a:schemeClr val="bg1">
                    <a:lumMod val="75000"/>
                  </a:schemeClr>
                </a:solidFill>
              </a:rPr>
              <a:t> sectors, </a:t>
            </a:r>
            <a:r>
              <a:rPr lang="nl-BE" altLang="nl-BE" sz="1200" i="0" dirty="0" err="1" smtClean="0">
                <a:solidFill>
                  <a:schemeClr val="bg1">
                    <a:lumMod val="75000"/>
                  </a:schemeClr>
                </a:solidFill>
              </a:rPr>
              <a:t>regions</a:t>
            </a:r>
            <a:r>
              <a:rPr lang="nl-BE" altLang="nl-BE" sz="1200" i="0" dirty="0" smtClean="0">
                <a:solidFill>
                  <a:schemeClr val="bg1">
                    <a:lumMod val="75000"/>
                  </a:schemeClr>
                </a:solidFill>
              </a:rPr>
              <a:t>, </a:t>
            </a:r>
            <a:r>
              <a:rPr lang="nl-BE" altLang="nl-BE" sz="1200" i="0" dirty="0" err="1" smtClean="0">
                <a:solidFill>
                  <a:schemeClr val="bg1">
                    <a:lumMod val="75000"/>
                  </a:schemeClr>
                </a:solidFill>
              </a:rPr>
              <a:t>initiative</a:t>
            </a:r>
            <a:r>
              <a:rPr lang="nl-BE" altLang="nl-BE" sz="1200" i="0" dirty="0" smtClean="0">
                <a:solidFill>
                  <a:schemeClr val="bg1">
                    <a:lumMod val="75000"/>
                  </a:schemeClr>
                </a:solidFill>
              </a:rPr>
              <a:t> </a:t>
            </a:r>
            <a:r>
              <a:rPr lang="nl-BE" altLang="nl-BE" sz="1200" i="0" dirty="0" err="1" smtClean="0">
                <a:solidFill>
                  <a:schemeClr val="bg1">
                    <a:lumMod val="75000"/>
                  </a:schemeClr>
                </a:solidFill>
              </a:rPr>
              <a:t>and</a:t>
            </a:r>
            <a:r>
              <a:rPr lang="nl-BE" altLang="nl-BE" sz="1200" i="0" dirty="0" smtClean="0">
                <a:solidFill>
                  <a:schemeClr val="bg1">
                    <a:lumMod val="75000"/>
                  </a:schemeClr>
                </a:solidFill>
              </a:rPr>
              <a:t> </a:t>
            </a:r>
            <a:r>
              <a:rPr lang="nl-BE" altLang="nl-BE" sz="1200" i="0" dirty="0" err="1" smtClean="0">
                <a:solidFill>
                  <a:schemeClr val="bg1">
                    <a:lumMod val="75000"/>
                  </a:schemeClr>
                </a:solidFill>
              </a:rPr>
              <a:t>institutes</a:t>
            </a:r>
            <a:r>
              <a:rPr lang="nl-BE" altLang="nl-BE" sz="1200" i="0" dirty="0" smtClean="0">
                <a:solidFill>
                  <a:schemeClr val="bg1">
                    <a:lumMod val="75000"/>
                  </a:schemeClr>
                </a:solidFill>
              </a:rPr>
              <a:t> </a:t>
            </a:r>
            <a:r>
              <a:rPr lang="nl-BE" altLang="nl-BE" sz="1200" i="0" dirty="0" err="1" smtClean="0">
                <a:solidFill>
                  <a:schemeClr val="bg1">
                    <a:lumMod val="75000"/>
                  </a:schemeClr>
                </a:solidFill>
              </a:rPr>
              <a:t>may</a:t>
            </a:r>
            <a:r>
              <a:rPr lang="nl-BE" altLang="nl-BE" sz="1200" i="0" dirty="0" smtClean="0">
                <a:solidFill>
                  <a:schemeClr val="bg1">
                    <a:lumMod val="75000"/>
                  </a:schemeClr>
                </a:solidFill>
              </a:rPr>
              <a:t> </a:t>
            </a:r>
            <a:r>
              <a:rPr lang="nl-BE" altLang="nl-BE" sz="1200" i="0" dirty="0" err="1" smtClean="0">
                <a:solidFill>
                  <a:schemeClr val="bg1">
                    <a:lumMod val="75000"/>
                  </a:schemeClr>
                </a:solidFill>
              </a:rPr>
              <a:t>bring</a:t>
            </a:r>
            <a:r>
              <a:rPr lang="nl-BE" altLang="nl-BE" sz="1200" i="0" dirty="0" smtClean="0">
                <a:solidFill>
                  <a:schemeClr val="bg1">
                    <a:lumMod val="75000"/>
                  </a:schemeClr>
                </a:solidFill>
              </a:rPr>
              <a:t> </a:t>
            </a:r>
            <a:r>
              <a:rPr lang="nl-BE" altLang="nl-BE" sz="1200" i="0" dirty="0" err="1" smtClean="0">
                <a:solidFill>
                  <a:schemeClr val="bg1">
                    <a:lumMod val="75000"/>
                  </a:schemeClr>
                </a:solidFill>
              </a:rPr>
              <a:t>added</a:t>
            </a:r>
            <a:r>
              <a:rPr lang="nl-BE" altLang="nl-BE" sz="1200" i="0" dirty="0" smtClean="0">
                <a:solidFill>
                  <a:schemeClr val="bg1">
                    <a:lumMod val="75000"/>
                  </a:schemeClr>
                </a:solidFill>
              </a:rPr>
              <a:t> </a:t>
            </a:r>
            <a:r>
              <a:rPr lang="nl-BE" altLang="nl-BE" sz="1200" i="0" dirty="0" err="1" smtClean="0">
                <a:solidFill>
                  <a:schemeClr val="bg1">
                    <a:lumMod val="75000"/>
                  </a:schemeClr>
                </a:solidFill>
              </a:rPr>
              <a:t>value</a:t>
            </a:r>
            <a:endParaRPr lang="en-US" altLang="en-US" sz="1200" i="0" dirty="0" smtClean="0">
              <a:solidFill>
                <a:schemeClr val="bg1">
                  <a:lumMod val="75000"/>
                </a:schemeClr>
              </a:solidFill>
            </a:endParaRPr>
          </a:p>
          <a:p>
            <a:pPr eaLnBrk="1" hangingPunct="1">
              <a:spcBef>
                <a:spcPts val="1200"/>
              </a:spcBef>
              <a:spcAft>
                <a:spcPct val="50000"/>
              </a:spcAft>
              <a:buClr>
                <a:srgbClr val="003366"/>
              </a:buClr>
              <a:buFont typeface="Verdana" pitchFamily="34" charset="0"/>
              <a:buChar char="•"/>
            </a:pPr>
            <a:r>
              <a:rPr lang="nl-BE" altLang="en-US" sz="1200" i="0" dirty="0" smtClean="0">
                <a:solidFill>
                  <a:srgbClr val="003366"/>
                </a:solidFill>
              </a:rPr>
              <a:t>Different approaches </a:t>
            </a:r>
            <a:r>
              <a:rPr lang="nl-BE" altLang="en-US" sz="1200" i="0" dirty="0" err="1" smtClean="0">
                <a:solidFill>
                  <a:srgbClr val="003366"/>
                </a:solidFill>
              </a:rPr>
              <a:t>may</a:t>
            </a:r>
            <a:r>
              <a:rPr lang="nl-BE" altLang="en-US" sz="1200" i="0" dirty="0" smtClean="0">
                <a:solidFill>
                  <a:srgbClr val="003366"/>
                </a:solidFill>
              </a:rPr>
              <a:t> </a:t>
            </a:r>
            <a:r>
              <a:rPr lang="nl-BE" altLang="en-US" sz="1200" i="0" dirty="0" err="1" smtClean="0">
                <a:solidFill>
                  <a:srgbClr val="003366"/>
                </a:solidFill>
              </a:rPr>
              <a:t>be</a:t>
            </a:r>
            <a:r>
              <a:rPr lang="nl-BE" altLang="en-US" sz="1200" i="0" dirty="0" smtClean="0">
                <a:solidFill>
                  <a:srgbClr val="003366"/>
                </a:solidFill>
              </a:rPr>
              <a:t> </a:t>
            </a:r>
            <a:r>
              <a:rPr lang="nl-BE" altLang="en-US" sz="1200" i="0" dirty="0" err="1" smtClean="0">
                <a:solidFill>
                  <a:srgbClr val="003366"/>
                </a:solidFill>
              </a:rPr>
              <a:t>useful</a:t>
            </a:r>
            <a:r>
              <a:rPr lang="nl-BE" altLang="en-US" sz="1200" i="0" dirty="0" smtClean="0">
                <a:solidFill>
                  <a:srgbClr val="003366"/>
                </a:solidFill>
              </a:rPr>
              <a:t> e.g. vouchers </a:t>
            </a:r>
            <a:r>
              <a:rPr lang="nl-BE" altLang="en-US" sz="1200" i="0" dirty="0" err="1" smtClean="0">
                <a:solidFill>
                  <a:srgbClr val="003366"/>
                </a:solidFill>
              </a:rPr>
              <a:t>etc</a:t>
            </a:r>
            <a:r>
              <a:rPr lang="nl-BE" altLang="en-US" sz="1200" i="0" dirty="0" smtClean="0">
                <a:solidFill>
                  <a:srgbClr val="003366"/>
                </a:solidFill>
              </a:rPr>
              <a:t> ("</a:t>
            </a:r>
            <a:r>
              <a:rPr lang="nl-BE" altLang="en-US" sz="1200" b="1" i="0" dirty="0" err="1" smtClean="0">
                <a:solidFill>
                  <a:srgbClr val="003366"/>
                </a:solidFill>
              </a:rPr>
              <a:t>simplified</a:t>
            </a:r>
            <a:r>
              <a:rPr lang="nl-BE" altLang="en-US" sz="1200" b="1" i="0" dirty="0" smtClean="0">
                <a:solidFill>
                  <a:srgbClr val="003366"/>
                </a:solidFill>
              </a:rPr>
              <a:t> </a:t>
            </a:r>
            <a:r>
              <a:rPr lang="nl-BE" altLang="en-US" sz="1200" b="1" i="0" dirty="0" err="1" smtClean="0">
                <a:solidFill>
                  <a:srgbClr val="003366"/>
                </a:solidFill>
              </a:rPr>
              <a:t>cost</a:t>
            </a:r>
            <a:r>
              <a:rPr lang="nl-BE" altLang="en-US" sz="1200" b="1" i="0" dirty="0" smtClean="0">
                <a:solidFill>
                  <a:srgbClr val="003366"/>
                </a:solidFill>
              </a:rPr>
              <a:t>") </a:t>
            </a:r>
            <a:r>
              <a:rPr lang="nl-BE" altLang="en-US" sz="1200" i="0" dirty="0" err="1" smtClean="0">
                <a:solidFill>
                  <a:srgbClr val="003366"/>
                </a:solidFill>
              </a:rPr>
              <a:t>for</a:t>
            </a:r>
            <a:r>
              <a:rPr lang="nl-BE" altLang="en-US" sz="1200" i="0" dirty="0" smtClean="0">
                <a:solidFill>
                  <a:srgbClr val="003366"/>
                </a:solidFill>
              </a:rPr>
              <a:t> </a:t>
            </a:r>
            <a:r>
              <a:rPr lang="nl-BE" altLang="en-US" sz="1200" i="0" dirty="0" err="1" smtClean="0">
                <a:solidFill>
                  <a:srgbClr val="003366"/>
                </a:solidFill>
              </a:rPr>
              <a:t>easier</a:t>
            </a:r>
            <a:r>
              <a:rPr lang="nl-BE" altLang="en-US" sz="1200" i="0" dirty="0" smtClean="0">
                <a:solidFill>
                  <a:srgbClr val="003366"/>
                </a:solidFill>
              </a:rPr>
              <a:t> </a:t>
            </a:r>
            <a:r>
              <a:rPr lang="nl-BE" altLang="en-US" sz="1200" i="0" dirty="0" err="1" smtClean="0">
                <a:solidFill>
                  <a:srgbClr val="003366"/>
                </a:solidFill>
              </a:rPr>
              <a:t>use</a:t>
            </a:r>
            <a:r>
              <a:rPr lang="nl-BE" altLang="en-US" sz="1200" i="0" dirty="0" smtClean="0">
                <a:solidFill>
                  <a:srgbClr val="003366"/>
                </a:solidFill>
              </a:rPr>
              <a:t> </a:t>
            </a:r>
            <a:r>
              <a:rPr lang="nl-BE" altLang="en-US" sz="1200" i="0" dirty="0" err="1" smtClean="0">
                <a:solidFill>
                  <a:srgbClr val="003366"/>
                </a:solidFill>
              </a:rPr>
              <a:t>and</a:t>
            </a:r>
            <a:r>
              <a:rPr lang="nl-BE" altLang="en-US" sz="1200" i="0" dirty="0" smtClean="0">
                <a:solidFill>
                  <a:srgbClr val="003366"/>
                </a:solidFill>
              </a:rPr>
              <a:t> </a:t>
            </a:r>
            <a:r>
              <a:rPr lang="nl-BE" altLang="en-US" sz="1200" i="0" dirty="0" err="1" smtClean="0">
                <a:solidFill>
                  <a:srgbClr val="003366"/>
                </a:solidFill>
              </a:rPr>
              <a:t>reduction</a:t>
            </a:r>
            <a:r>
              <a:rPr lang="nl-BE" altLang="en-US" sz="1200" i="0" dirty="0" smtClean="0">
                <a:solidFill>
                  <a:srgbClr val="003366"/>
                </a:solidFill>
              </a:rPr>
              <a:t> of  </a:t>
            </a:r>
            <a:r>
              <a:rPr lang="nl-BE" altLang="en-US" sz="1200" i="0" dirty="0" err="1" smtClean="0">
                <a:solidFill>
                  <a:srgbClr val="003366"/>
                </a:solidFill>
              </a:rPr>
              <a:t>administrative</a:t>
            </a:r>
            <a:r>
              <a:rPr lang="nl-BE" altLang="en-US" sz="1200" i="0" dirty="0" smtClean="0">
                <a:solidFill>
                  <a:srgbClr val="003366"/>
                </a:solidFill>
              </a:rPr>
              <a:t> </a:t>
            </a:r>
            <a:r>
              <a:rPr lang="nl-BE" altLang="en-US" sz="1200" i="0" dirty="0" err="1" smtClean="0">
                <a:solidFill>
                  <a:srgbClr val="003366"/>
                </a:solidFill>
              </a:rPr>
              <a:t>burden</a:t>
            </a:r>
            <a:endParaRPr lang="nl-BE" altLang="en-US" sz="1200" i="0" dirty="0">
              <a:solidFill>
                <a:srgbClr val="003366"/>
              </a:solidFill>
            </a:endParaRPr>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206761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776665" y="9426577"/>
            <a:ext cx="289083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2" tIns="45001" rIns="90002" bIns="45001" anchor="b"/>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r" eaLnBrk="1" fontAlgn="base" hangingPunct="1">
              <a:spcBef>
                <a:spcPct val="0"/>
              </a:spcBef>
              <a:spcAft>
                <a:spcPct val="0"/>
              </a:spcAft>
            </a:pPr>
            <a:fld id="{1395A46E-F7E9-4C8A-B83F-9BD9100B733B}" type="slidenum">
              <a:rPr lang="en-GB" altLang="en-US" sz="1200" b="0">
                <a:solidFill>
                  <a:srgbClr val="000000"/>
                </a:solidFill>
                <a:latin typeface="Arial" pitchFamily="34" charset="0"/>
              </a:rPr>
              <a:pPr algn="r" eaLnBrk="1" fontAlgn="base" hangingPunct="1">
                <a:spcBef>
                  <a:spcPct val="0"/>
                </a:spcBef>
                <a:spcAft>
                  <a:spcPct val="0"/>
                </a:spcAft>
              </a:pPr>
              <a:t>19</a:t>
            </a:fld>
            <a:endParaRPr lang="en-GB" altLang="en-US" sz="1200" b="0">
              <a:solidFill>
                <a:srgbClr val="000000"/>
              </a:solidFill>
              <a:latin typeface="Arial" pitchFamily="34" charset="0"/>
            </a:endParaRPr>
          </a:p>
        </p:txBody>
      </p:sp>
      <p:sp>
        <p:nvSpPr>
          <p:cNvPr id="69635" name="Rectangle 7"/>
          <p:cNvSpPr txBox="1">
            <a:spLocks noGrp="1" noChangeArrowheads="1"/>
          </p:cNvSpPr>
          <p:nvPr/>
        </p:nvSpPr>
        <p:spPr bwMode="auto">
          <a:xfrm>
            <a:off x="3776665" y="9426577"/>
            <a:ext cx="289083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54" tIns="46176" rIns="92354" bIns="46176" anchor="b"/>
          <a:lstStyle>
            <a:lvl1pPr defTabSz="938213" eaLnBrk="0" hangingPunct="0">
              <a:defRPr sz="7600" b="1">
                <a:solidFill>
                  <a:srgbClr val="FFD624"/>
                </a:solidFill>
                <a:latin typeface="Verdana" pitchFamily="34" charset="0"/>
              </a:defRPr>
            </a:lvl1pPr>
            <a:lvl2pPr marL="742950" indent="-285750" defTabSz="938213" eaLnBrk="0" hangingPunct="0">
              <a:defRPr sz="7600" b="1">
                <a:solidFill>
                  <a:srgbClr val="FFD624"/>
                </a:solidFill>
                <a:latin typeface="Verdana" pitchFamily="34" charset="0"/>
              </a:defRPr>
            </a:lvl2pPr>
            <a:lvl3pPr marL="1143000" indent="-228600" defTabSz="938213" eaLnBrk="0" hangingPunct="0">
              <a:defRPr sz="7600" b="1">
                <a:solidFill>
                  <a:srgbClr val="FFD624"/>
                </a:solidFill>
                <a:latin typeface="Verdana" pitchFamily="34" charset="0"/>
              </a:defRPr>
            </a:lvl3pPr>
            <a:lvl4pPr marL="1600200" indent="-228600" defTabSz="938213" eaLnBrk="0" hangingPunct="0">
              <a:defRPr sz="7600" b="1">
                <a:solidFill>
                  <a:srgbClr val="FFD624"/>
                </a:solidFill>
                <a:latin typeface="Verdana" pitchFamily="34" charset="0"/>
              </a:defRPr>
            </a:lvl4pPr>
            <a:lvl5pPr marL="2057400" indent="-228600" defTabSz="938213" eaLnBrk="0" hangingPunct="0">
              <a:defRPr sz="7600" b="1">
                <a:solidFill>
                  <a:srgbClr val="FFD624"/>
                </a:solidFill>
                <a:latin typeface="Verdana" pitchFamily="34" charset="0"/>
              </a:defRPr>
            </a:lvl5pPr>
            <a:lvl6pPr marL="2514600" indent="-228600" defTabSz="938213" eaLnBrk="0" fontAlgn="base" hangingPunct="0">
              <a:spcBef>
                <a:spcPct val="0"/>
              </a:spcBef>
              <a:spcAft>
                <a:spcPct val="0"/>
              </a:spcAft>
              <a:defRPr sz="7600" b="1">
                <a:solidFill>
                  <a:srgbClr val="FFD624"/>
                </a:solidFill>
                <a:latin typeface="Verdana" pitchFamily="34" charset="0"/>
              </a:defRPr>
            </a:lvl6pPr>
            <a:lvl7pPr marL="2971800" indent="-228600" defTabSz="938213" eaLnBrk="0" fontAlgn="base" hangingPunct="0">
              <a:spcBef>
                <a:spcPct val="0"/>
              </a:spcBef>
              <a:spcAft>
                <a:spcPct val="0"/>
              </a:spcAft>
              <a:defRPr sz="7600" b="1">
                <a:solidFill>
                  <a:srgbClr val="FFD624"/>
                </a:solidFill>
                <a:latin typeface="Verdana" pitchFamily="34" charset="0"/>
              </a:defRPr>
            </a:lvl7pPr>
            <a:lvl8pPr marL="3429000" indent="-228600" defTabSz="938213" eaLnBrk="0" fontAlgn="base" hangingPunct="0">
              <a:spcBef>
                <a:spcPct val="0"/>
              </a:spcBef>
              <a:spcAft>
                <a:spcPct val="0"/>
              </a:spcAft>
              <a:defRPr sz="7600" b="1">
                <a:solidFill>
                  <a:srgbClr val="FFD624"/>
                </a:solidFill>
                <a:latin typeface="Verdana" pitchFamily="34" charset="0"/>
              </a:defRPr>
            </a:lvl8pPr>
            <a:lvl9pPr marL="3886200" indent="-228600" defTabSz="938213" eaLnBrk="0" fontAlgn="base" hangingPunct="0">
              <a:spcBef>
                <a:spcPct val="0"/>
              </a:spcBef>
              <a:spcAft>
                <a:spcPct val="0"/>
              </a:spcAft>
              <a:defRPr sz="7600" b="1">
                <a:solidFill>
                  <a:srgbClr val="FFD624"/>
                </a:solidFill>
                <a:latin typeface="Verdana" pitchFamily="34" charset="0"/>
              </a:defRPr>
            </a:lvl9pPr>
          </a:lstStyle>
          <a:p>
            <a:pPr algn="r" eaLnBrk="1" fontAlgn="base" hangingPunct="1">
              <a:spcBef>
                <a:spcPct val="0"/>
              </a:spcBef>
              <a:spcAft>
                <a:spcPct val="0"/>
              </a:spcAft>
            </a:pPr>
            <a:fld id="{082D6D2C-ACEE-4D68-99B3-37EA663FF6A7}" type="slidenum">
              <a:rPr lang="en-GB" altLang="en-US" sz="1300" b="0">
                <a:solidFill>
                  <a:srgbClr val="000000"/>
                </a:solidFill>
                <a:latin typeface="Arial" pitchFamily="34" charset="0"/>
              </a:rPr>
              <a:pPr algn="r" eaLnBrk="1" fontAlgn="base" hangingPunct="1">
                <a:spcBef>
                  <a:spcPct val="0"/>
                </a:spcBef>
                <a:spcAft>
                  <a:spcPct val="0"/>
                </a:spcAft>
              </a:pPr>
              <a:t>19</a:t>
            </a:fld>
            <a:endParaRPr lang="en-GB" altLang="en-US" sz="1300" b="0">
              <a:solidFill>
                <a:srgbClr val="000000"/>
              </a:solidFill>
              <a:latin typeface="Arial" pitchFamily="34" charset="0"/>
            </a:endParaRPr>
          </a:p>
        </p:txBody>
      </p:sp>
      <p:sp>
        <p:nvSpPr>
          <p:cNvPr id="69636" name="Rectangle 2"/>
          <p:cNvSpPr>
            <a:spLocks noGrp="1" noRot="1" noChangeAspect="1" noChangeArrowheads="1" noTextEdit="1"/>
          </p:cNvSpPr>
          <p:nvPr>
            <p:ph type="sldImg"/>
          </p:nvPr>
        </p:nvSpPr>
        <p:spPr>
          <a:xfrm>
            <a:off x="936625" y="744538"/>
            <a:ext cx="4811713" cy="2708275"/>
          </a:xfrm>
          <a:ln/>
        </p:spPr>
      </p:sp>
      <p:sp>
        <p:nvSpPr>
          <p:cNvPr id="69637" name="Rectangle 3"/>
          <p:cNvSpPr>
            <a:spLocks noGrp="1" noChangeArrowheads="1"/>
          </p:cNvSpPr>
          <p:nvPr>
            <p:ph type="body" idx="1"/>
          </p:nvPr>
        </p:nvSpPr>
        <p:spPr>
          <a:xfrm>
            <a:off x="669925" y="3665538"/>
            <a:ext cx="5329238" cy="5516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54" tIns="46176" rIns="92354" bIns="46176"/>
          <a:lstStyle/>
          <a:p>
            <a:pPr marL="219805" indent="-219805"/>
            <a:endParaRPr lang="pl-PL" alt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r>
              <a:rPr lang="en-GB" dirty="0"/>
              <a:t>The Commission shall establish a European Innovation Partnership for agricultural productivity and sustainability (EIP).</a:t>
            </a:r>
          </a:p>
          <a:p>
            <a:endParaRPr lang="fr-BE" dirty="0"/>
          </a:p>
          <a:p>
            <a:r>
              <a:rPr lang="fr-BE" dirty="0" err="1"/>
              <a:t>Operational</a:t>
            </a:r>
            <a:r>
              <a:rPr lang="fr-BE" dirty="0"/>
              <a:t> groups </a:t>
            </a:r>
            <a:r>
              <a:rPr lang="fr-BE" dirty="0" err="1"/>
              <a:t>funded</a:t>
            </a:r>
            <a:r>
              <a:rPr lang="fr-BE" dirty="0"/>
              <a:t> </a:t>
            </a:r>
            <a:r>
              <a:rPr lang="fr-BE" dirty="0" err="1"/>
              <a:t>under</a:t>
            </a:r>
            <a:r>
              <a:rPr lang="fr-BE" dirty="0"/>
              <a:t> the </a:t>
            </a:r>
            <a:r>
              <a:rPr lang="fr-BE" dirty="0" err="1"/>
              <a:t>cooperation</a:t>
            </a:r>
            <a:r>
              <a:rPr lang="fr-BE" dirty="0"/>
              <a:t> type of intervention (art. 71)</a:t>
            </a:r>
            <a:endParaRPr lang="en-GB" dirty="0"/>
          </a:p>
        </p:txBody>
      </p:sp>
      <p:sp>
        <p:nvSpPr>
          <p:cNvPr id="4" name="Slide Number Placeholder 3"/>
          <p:cNvSpPr>
            <a:spLocks noGrp="1"/>
          </p:cNvSpPr>
          <p:nvPr>
            <p:ph type="sldNum" sz="quarter" idx="10"/>
          </p:nvPr>
        </p:nvSpPr>
        <p:spPr/>
        <p:txBody>
          <a:bodyPr/>
          <a:lstStyle/>
          <a:p>
            <a:pPr>
              <a:defRPr/>
            </a:pPr>
            <a:fld id="{81A270E7-D832-40B9-A643-1FE40094CC40}" type="slidenum">
              <a:rPr lang="en-GB" smtClean="0">
                <a:solidFill>
                  <a:prstClr val="black"/>
                </a:solidFill>
              </a:rPr>
              <a:pPr>
                <a:defRPr/>
              </a:pPr>
              <a:t>20</a:t>
            </a:fld>
            <a:endParaRPr lang="en-GB">
              <a:solidFill>
                <a:prstClr val="black"/>
              </a:solidFill>
            </a:endParaRPr>
          </a:p>
        </p:txBody>
      </p:sp>
    </p:spTree>
    <p:extLst>
      <p:ext uri="{BB962C8B-B14F-4D97-AF65-F5344CB8AC3E}">
        <p14:creationId xmlns:p14="http://schemas.microsoft.com/office/powerpoint/2010/main" val="1899239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PlaceHolder 1"/>
          <p:cNvSpPr>
            <a:spLocks noGrp="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tLang="en-US" smtClean="0">
              <a:latin typeface="Arial" pitchFamily="34" charset="0"/>
            </a:endParaRPr>
          </a:p>
        </p:txBody>
      </p:sp>
      <p:sp>
        <p:nvSpPr>
          <p:cNvPr id="909" name="CustomShape 2"/>
          <p:cNvSpPr/>
          <p:nvPr/>
        </p:nvSpPr>
        <p:spPr>
          <a:xfrm>
            <a:off x="3776664" y="9427035"/>
            <a:ext cx="2889250" cy="498007"/>
          </a:xfrm>
          <a:prstGeom prst="rect">
            <a:avLst/>
          </a:prstGeom>
          <a:noFill/>
          <a:ln w="9360">
            <a:noFill/>
          </a:ln>
        </p:spPr>
        <p:style>
          <a:lnRef idx="0">
            <a:scrgbClr r="0" g="0" b="0"/>
          </a:lnRef>
          <a:fillRef idx="0">
            <a:scrgbClr r="0" g="0" b="0"/>
          </a:fillRef>
          <a:effectRef idx="0">
            <a:scrgbClr r="0" g="0" b="0"/>
          </a:effectRef>
          <a:fontRef idx="minor"/>
        </p:style>
        <p:txBody>
          <a:bodyPr lIns="90058" tIns="45029" rIns="90058" bIns="45029" anchor="b"/>
          <a:lstStyle>
            <a:lvl1pPr defTabSz="912813">
              <a:defRPr sz="7600" b="1">
                <a:solidFill>
                  <a:srgbClr val="FFD624"/>
                </a:solidFill>
                <a:latin typeface="Verdana" pitchFamily="34" charset="0"/>
              </a:defRPr>
            </a:lvl1pPr>
            <a:lvl2pPr marL="742950" indent="-285750" defTabSz="912813">
              <a:defRPr sz="7600" b="1">
                <a:solidFill>
                  <a:srgbClr val="FFD624"/>
                </a:solidFill>
                <a:latin typeface="Verdana" pitchFamily="34" charset="0"/>
              </a:defRPr>
            </a:lvl2pPr>
            <a:lvl3pPr marL="1143000" indent="-228600" defTabSz="912813">
              <a:defRPr sz="7600" b="1">
                <a:solidFill>
                  <a:srgbClr val="FFD624"/>
                </a:solidFill>
                <a:latin typeface="Verdana" pitchFamily="34" charset="0"/>
              </a:defRPr>
            </a:lvl3pPr>
            <a:lvl4pPr marL="1600200" indent="-228600" defTabSz="912813">
              <a:defRPr sz="7600" b="1">
                <a:solidFill>
                  <a:srgbClr val="FFD624"/>
                </a:solidFill>
                <a:latin typeface="Verdana" pitchFamily="34" charset="0"/>
              </a:defRPr>
            </a:lvl4pPr>
            <a:lvl5pPr marL="2057400" indent="-228600" defTabSz="912813">
              <a:defRPr sz="7600" b="1">
                <a:solidFill>
                  <a:srgbClr val="FFD624"/>
                </a:solidFill>
                <a:latin typeface="Verdana" pitchFamily="34" charset="0"/>
              </a:defRPr>
            </a:lvl5pPr>
            <a:lvl6pPr marL="2514600" indent="-228600" defTabSz="912813" eaLnBrk="0" fontAlgn="base" hangingPunct="0">
              <a:spcBef>
                <a:spcPct val="0"/>
              </a:spcBef>
              <a:spcAft>
                <a:spcPct val="0"/>
              </a:spcAft>
              <a:defRPr sz="7600" b="1">
                <a:solidFill>
                  <a:srgbClr val="FFD624"/>
                </a:solidFill>
                <a:latin typeface="Verdana" pitchFamily="34" charset="0"/>
              </a:defRPr>
            </a:lvl6pPr>
            <a:lvl7pPr marL="2971800" indent="-228600" defTabSz="912813" eaLnBrk="0" fontAlgn="base" hangingPunct="0">
              <a:spcBef>
                <a:spcPct val="0"/>
              </a:spcBef>
              <a:spcAft>
                <a:spcPct val="0"/>
              </a:spcAft>
              <a:defRPr sz="7600" b="1">
                <a:solidFill>
                  <a:srgbClr val="FFD624"/>
                </a:solidFill>
                <a:latin typeface="Verdana" pitchFamily="34" charset="0"/>
              </a:defRPr>
            </a:lvl7pPr>
            <a:lvl8pPr marL="3429000" indent="-228600" defTabSz="912813" eaLnBrk="0" fontAlgn="base" hangingPunct="0">
              <a:spcBef>
                <a:spcPct val="0"/>
              </a:spcBef>
              <a:spcAft>
                <a:spcPct val="0"/>
              </a:spcAft>
              <a:defRPr sz="7600" b="1">
                <a:solidFill>
                  <a:srgbClr val="FFD624"/>
                </a:solidFill>
                <a:latin typeface="Verdana" pitchFamily="34" charset="0"/>
              </a:defRPr>
            </a:lvl8pPr>
            <a:lvl9pPr marL="3886200" indent="-228600" defTabSz="912813" eaLnBrk="0" fontAlgn="base" hangingPunct="0">
              <a:spcBef>
                <a:spcPct val="0"/>
              </a:spcBef>
              <a:spcAft>
                <a:spcPct val="0"/>
              </a:spcAft>
              <a:defRPr sz="7600" b="1">
                <a:solidFill>
                  <a:srgbClr val="FFD624"/>
                </a:solidFill>
                <a:latin typeface="Verdana" pitchFamily="34" charset="0"/>
              </a:defRPr>
            </a:lvl9pPr>
          </a:lstStyle>
          <a:p>
            <a:pPr algn="r">
              <a:defRPr/>
            </a:pPr>
            <a:fld id="{944F2ABB-14BB-4E99-9F31-91D882AF461A}" type="slidenum">
              <a:rPr lang="en-US" altLang="en-US" sz="1200" b="0">
                <a:solidFill>
                  <a:srgbClr val="000000"/>
                </a:solidFill>
                <a:latin typeface="Arial" pitchFamily="34" charset="0"/>
              </a:rPr>
              <a:pPr algn="r">
                <a:defRPr/>
              </a:pPr>
              <a:t>21</a:t>
            </a:fld>
            <a:endParaRPr lang="en-US" altLang="en-US" sz="1800" b="0">
              <a:solidFill>
                <a:srgbClr val="000000"/>
              </a:solidFill>
              <a:latin typeface="Calibri" pitchFamily="34" charset="0"/>
            </a:endParaRPr>
          </a:p>
        </p:txBody>
      </p:sp>
    </p:spTree>
    <p:extLst>
      <p:ext uri="{BB962C8B-B14F-4D97-AF65-F5344CB8AC3E}">
        <p14:creationId xmlns:p14="http://schemas.microsoft.com/office/powerpoint/2010/main" val="1103803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203A9D-666A-4EA8-AE02-F8DF2E80D1AD}"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4053612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eaLnBrk="0" fontAlgn="base" hangingPunct="0">
              <a:spcBef>
                <a:spcPct val="0"/>
              </a:spcBef>
              <a:spcAft>
                <a:spcPct val="0"/>
              </a:spcAft>
              <a:defRPr/>
            </a:pPr>
            <a:fld id="{81A270E7-D832-40B9-A643-1FE40094CC40}" type="slidenum">
              <a:rPr lang="en-GB" smtClean="0">
                <a:solidFill>
                  <a:prstClr val="black"/>
                </a:solidFill>
                <a:latin typeface="Arial" panose="020B0604020202020204" pitchFamily="34" charset="0"/>
              </a:rPr>
              <a:pPr eaLnBrk="0" fontAlgn="base" hangingPunct="0">
                <a:spcBef>
                  <a:spcPct val="0"/>
                </a:spcBef>
                <a:spcAft>
                  <a:spcPct val="0"/>
                </a:spcAft>
                <a:defRPr/>
              </a:pPr>
              <a:t>27</a:t>
            </a:fld>
            <a:endParaRPr lang="en-GB">
              <a:solidFill>
                <a:prstClr val="black"/>
              </a:solidFill>
              <a:latin typeface="Arial" panose="020B0604020202020204" pitchFamily="34" charset="0"/>
            </a:endParaRPr>
          </a:p>
        </p:txBody>
      </p:sp>
    </p:spTree>
    <p:extLst>
      <p:ext uri="{BB962C8B-B14F-4D97-AF65-F5344CB8AC3E}">
        <p14:creationId xmlns:p14="http://schemas.microsoft.com/office/powerpoint/2010/main" val="3085098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357188" y="1239838"/>
            <a:ext cx="5954712" cy="3349625"/>
          </a:xfrm>
          <a:ln/>
        </p:spPr>
      </p:sp>
      <p:sp>
        <p:nvSpPr>
          <p:cNvPr id="241667" name="Notes Placeholder 2"/>
          <p:cNvSpPr>
            <a:spLocks noGrp="1"/>
          </p:cNvSpPr>
          <p:nvPr>
            <p:ph type="body" idx="1"/>
          </p:nvPr>
        </p:nvSpPr>
        <p:spPr>
          <a:noFill/>
        </p:spPr>
        <p:txBody>
          <a:bodyPr/>
          <a:lstStyle/>
          <a:p>
            <a:endParaRPr lang="nl-BE" altLang="en-US" smtClean="0">
              <a:latin typeface="Arial" pitchFamily="34" charset="0"/>
            </a:endParaRPr>
          </a:p>
        </p:txBody>
      </p:sp>
      <p:sp>
        <p:nvSpPr>
          <p:cNvPr id="241668" name="Slide Number Placeholder 3"/>
          <p:cNvSpPr>
            <a:spLocks noGrp="1"/>
          </p:cNvSpPr>
          <p:nvPr>
            <p:ph type="sldNum" sz="quarter" idx="5"/>
          </p:nvPr>
        </p:nvSpPr>
        <p:spPr>
          <a:noFill/>
        </p:spPr>
        <p:txBody>
          <a:bodyPr/>
          <a:lstStyle>
            <a:lvl1pPr>
              <a:defRPr sz="7600">
                <a:solidFill>
                  <a:srgbClr val="FFD624"/>
                </a:solidFill>
                <a:latin typeface="Verdana" pitchFamily="34" charset="0"/>
              </a:defRPr>
            </a:lvl1pPr>
            <a:lvl2pPr marL="742950" indent="-285750">
              <a:defRPr sz="7600">
                <a:solidFill>
                  <a:srgbClr val="FFD624"/>
                </a:solidFill>
                <a:latin typeface="Verdana" pitchFamily="34" charset="0"/>
              </a:defRPr>
            </a:lvl2pPr>
            <a:lvl3pPr marL="1143000" indent="-228600">
              <a:defRPr sz="7600">
                <a:solidFill>
                  <a:srgbClr val="FFD624"/>
                </a:solidFill>
                <a:latin typeface="Verdana" pitchFamily="34" charset="0"/>
              </a:defRPr>
            </a:lvl3pPr>
            <a:lvl4pPr marL="1600200" indent="-228600">
              <a:defRPr sz="7600">
                <a:solidFill>
                  <a:srgbClr val="FFD624"/>
                </a:solidFill>
                <a:latin typeface="Verdana" pitchFamily="34" charset="0"/>
              </a:defRPr>
            </a:lvl4pPr>
            <a:lvl5pPr marL="2057400" indent="-228600">
              <a:defRPr sz="7600">
                <a:solidFill>
                  <a:srgbClr val="FFD624"/>
                </a:solidFill>
                <a:latin typeface="Verdana" pitchFamily="34" charset="0"/>
              </a:defRPr>
            </a:lvl5pPr>
            <a:lvl6pPr marL="2514600" indent="-228600" eaLnBrk="0" fontAlgn="base" hangingPunct="0">
              <a:spcBef>
                <a:spcPct val="0"/>
              </a:spcBef>
              <a:spcAft>
                <a:spcPct val="0"/>
              </a:spcAft>
              <a:defRPr sz="7600">
                <a:solidFill>
                  <a:srgbClr val="FFD624"/>
                </a:solidFill>
                <a:latin typeface="Verdana" pitchFamily="34" charset="0"/>
              </a:defRPr>
            </a:lvl6pPr>
            <a:lvl7pPr marL="2971800" indent="-228600" eaLnBrk="0" fontAlgn="base" hangingPunct="0">
              <a:spcBef>
                <a:spcPct val="0"/>
              </a:spcBef>
              <a:spcAft>
                <a:spcPct val="0"/>
              </a:spcAft>
              <a:defRPr sz="7600">
                <a:solidFill>
                  <a:srgbClr val="FFD624"/>
                </a:solidFill>
                <a:latin typeface="Verdana" pitchFamily="34" charset="0"/>
              </a:defRPr>
            </a:lvl7pPr>
            <a:lvl8pPr marL="3429000" indent="-228600" eaLnBrk="0" fontAlgn="base" hangingPunct="0">
              <a:spcBef>
                <a:spcPct val="0"/>
              </a:spcBef>
              <a:spcAft>
                <a:spcPct val="0"/>
              </a:spcAft>
              <a:defRPr sz="7600">
                <a:solidFill>
                  <a:srgbClr val="FFD624"/>
                </a:solidFill>
                <a:latin typeface="Verdana" pitchFamily="34" charset="0"/>
              </a:defRPr>
            </a:lvl8pPr>
            <a:lvl9pPr marL="3886200" indent="-228600" eaLnBrk="0" fontAlgn="base" hangingPunct="0">
              <a:spcBef>
                <a:spcPct val="0"/>
              </a:spcBef>
              <a:spcAft>
                <a:spcPct val="0"/>
              </a:spcAft>
              <a:defRPr sz="7600">
                <a:solidFill>
                  <a:srgbClr val="FFD624"/>
                </a:solidFill>
                <a:latin typeface="Verdana" pitchFamily="34" charset="0"/>
              </a:defRPr>
            </a:lvl9pPr>
          </a:lstStyle>
          <a:p>
            <a:fld id="{B63304C1-318D-40F7-8209-72770C11126F}" type="slidenum">
              <a:rPr lang="nl-BE" altLang="en-US" sz="1200">
                <a:solidFill>
                  <a:srgbClr val="000000"/>
                </a:solidFill>
                <a:latin typeface="Arial" pitchFamily="34" charset="0"/>
              </a:rPr>
              <a:pPr/>
              <a:t>28</a:t>
            </a:fld>
            <a:endParaRPr lang="nl-BE" altLang="en-US" sz="1200">
              <a:solidFill>
                <a:srgbClr val="000000"/>
              </a:solidFill>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xfrm>
            <a:off x="357188" y="1239838"/>
            <a:ext cx="5954712" cy="3349625"/>
          </a:xfrm>
          <a:ln/>
        </p:spPr>
      </p:sp>
      <p:sp>
        <p:nvSpPr>
          <p:cNvPr id="231427" name="Notes Placeholder 2"/>
          <p:cNvSpPr>
            <a:spLocks noGrp="1"/>
          </p:cNvSpPr>
          <p:nvPr>
            <p:ph type="body" idx="1"/>
          </p:nvPr>
        </p:nvSpPr>
        <p:spPr>
          <a:noFill/>
        </p:spPr>
        <p:txBody>
          <a:bodyPr/>
          <a:lstStyle/>
          <a:p>
            <a:endParaRPr lang="en-US" altLang="en-US" smtClean="0">
              <a:latin typeface="Arial" pitchFamily="34" charset="0"/>
            </a:endParaRPr>
          </a:p>
        </p:txBody>
      </p:sp>
      <p:sp>
        <p:nvSpPr>
          <p:cNvPr id="231428" name="Slide Number Placeholder 3"/>
          <p:cNvSpPr>
            <a:spLocks noGrp="1"/>
          </p:cNvSpPr>
          <p:nvPr>
            <p:ph type="sldNum" sz="quarter" idx="5"/>
          </p:nvPr>
        </p:nvSpPr>
        <p:spPr>
          <a:noFill/>
        </p:spPr>
        <p:txBody>
          <a:bodyPr/>
          <a:lstStyle>
            <a:lvl1pPr>
              <a:defRPr sz="7600">
                <a:solidFill>
                  <a:srgbClr val="FFD624"/>
                </a:solidFill>
                <a:latin typeface="Verdana" pitchFamily="34" charset="0"/>
              </a:defRPr>
            </a:lvl1pPr>
            <a:lvl2pPr marL="742950" indent="-285750">
              <a:defRPr sz="7600">
                <a:solidFill>
                  <a:srgbClr val="FFD624"/>
                </a:solidFill>
                <a:latin typeface="Verdana" pitchFamily="34" charset="0"/>
              </a:defRPr>
            </a:lvl2pPr>
            <a:lvl3pPr marL="1143000" indent="-228600">
              <a:defRPr sz="7600">
                <a:solidFill>
                  <a:srgbClr val="FFD624"/>
                </a:solidFill>
                <a:latin typeface="Verdana" pitchFamily="34" charset="0"/>
              </a:defRPr>
            </a:lvl3pPr>
            <a:lvl4pPr marL="1600200" indent="-228600">
              <a:defRPr sz="7600">
                <a:solidFill>
                  <a:srgbClr val="FFD624"/>
                </a:solidFill>
                <a:latin typeface="Verdana" pitchFamily="34" charset="0"/>
              </a:defRPr>
            </a:lvl4pPr>
            <a:lvl5pPr marL="2057400" indent="-228600">
              <a:defRPr sz="7600">
                <a:solidFill>
                  <a:srgbClr val="FFD624"/>
                </a:solidFill>
                <a:latin typeface="Verdana" pitchFamily="34" charset="0"/>
              </a:defRPr>
            </a:lvl5pPr>
            <a:lvl6pPr marL="2514600" indent="-228600" eaLnBrk="0" fontAlgn="base" hangingPunct="0">
              <a:spcBef>
                <a:spcPct val="0"/>
              </a:spcBef>
              <a:spcAft>
                <a:spcPct val="0"/>
              </a:spcAft>
              <a:defRPr sz="7600">
                <a:solidFill>
                  <a:srgbClr val="FFD624"/>
                </a:solidFill>
                <a:latin typeface="Verdana" pitchFamily="34" charset="0"/>
              </a:defRPr>
            </a:lvl6pPr>
            <a:lvl7pPr marL="2971800" indent="-228600" eaLnBrk="0" fontAlgn="base" hangingPunct="0">
              <a:spcBef>
                <a:spcPct val="0"/>
              </a:spcBef>
              <a:spcAft>
                <a:spcPct val="0"/>
              </a:spcAft>
              <a:defRPr sz="7600">
                <a:solidFill>
                  <a:srgbClr val="FFD624"/>
                </a:solidFill>
                <a:latin typeface="Verdana" pitchFamily="34" charset="0"/>
              </a:defRPr>
            </a:lvl7pPr>
            <a:lvl8pPr marL="3429000" indent="-228600" eaLnBrk="0" fontAlgn="base" hangingPunct="0">
              <a:spcBef>
                <a:spcPct val="0"/>
              </a:spcBef>
              <a:spcAft>
                <a:spcPct val="0"/>
              </a:spcAft>
              <a:defRPr sz="7600">
                <a:solidFill>
                  <a:srgbClr val="FFD624"/>
                </a:solidFill>
                <a:latin typeface="Verdana" pitchFamily="34" charset="0"/>
              </a:defRPr>
            </a:lvl8pPr>
            <a:lvl9pPr marL="3886200" indent="-228600" eaLnBrk="0" fontAlgn="base" hangingPunct="0">
              <a:spcBef>
                <a:spcPct val="0"/>
              </a:spcBef>
              <a:spcAft>
                <a:spcPct val="0"/>
              </a:spcAft>
              <a:defRPr sz="7600">
                <a:solidFill>
                  <a:srgbClr val="FFD624"/>
                </a:solidFill>
                <a:latin typeface="Verdana" pitchFamily="34" charset="0"/>
              </a:defRPr>
            </a:lvl9pPr>
          </a:lstStyle>
          <a:p>
            <a:pPr eaLnBrk="0" hangingPunct="0"/>
            <a:fld id="{8477004D-391C-45AF-BBE8-687C59A8DCE6}" type="slidenum">
              <a:rPr lang="en-GB" altLang="en-US" sz="1200" smtClean="0">
                <a:solidFill>
                  <a:srgbClr val="000000"/>
                </a:solidFill>
                <a:latin typeface="Arial" pitchFamily="34" charset="0"/>
              </a:rPr>
              <a:pPr eaLnBrk="0" hangingPunct="0"/>
              <a:t>3</a:t>
            </a:fld>
            <a:endParaRPr lang="en-GB" altLang="en-US" sz="1200" smtClean="0">
              <a:solidFill>
                <a:srgbClr val="000000"/>
              </a:solidFill>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26988" y="744538"/>
            <a:ext cx="6615112" cy="3722687"/>
          </a:xfrm>
          <a:ln/>
        </p:spPr>
      </p:sp>
      <p:sp>
        <p:nvSpPr>
          <p:cNvPr id="242691" name="Notes Placeholder 2"/>
          <p:cNvSpPr>
            <a:spLocks noGrp="1"/>
          </p:cNvSpPr>
          <p:nvPr>
            <p:ph type="body" idx="1"/>
          </p:nvPr>
        </p:nvSpPr>
        <p:spPr>
          <a:noFill/>
        </p:spPr>
        <p:txBody>
          <a:bodyPr/>
          <a:lstStyle/>
          <a:p>
            <a:endParaRPr lang="nl-BE" altLang="en-US" smtClean="0">
              <a:latin typeface="Arial" pitchFamily="34" charset="0"/>
            </a:endParaRPr>
          </a:p>
        </p:txBody>
      </p:sp>
      <p:sp>
        <p:nvSpPr>
          <p:cNvPr id="242692" name="Slide Number Placeholder 3"/>
          <p:cNvSpPr>
            <a:spLocks noGrp="1"/>
          </p:cNvSpPr>
          <p:nvPr>
            <p:ph type="sldNum" sz="quarter" idx="5"/>
          </p:nvPr>
        </p:nvSpPr>
        <p:spPr>
          <a:noFill/>
        </p:spPr>
        <p:txBody>
          <a:bodyPr/>
          <a:lstStyle>
            <a:lvl1pPr>
              <a:defRPr sz="7600">
                <a:solidFill>
                  <a:srgbClr val="FFD624"/>
                </a:solidFill>
                <a:latin typeface="Verdana" pitchFamily="34" charset="0"/>
              </a:defRPr>
            </a:lvl1pPr>
            <a:lvl2pPr marL="742950" indent="-285750">
              <a:defRPr sz="7600">
                <a:solidFill>
                  <a:srgbClr val="FFD624"/>
                </a:solidFill>
                <a:latin typeface="Verdana" pitchFamily="34" charset="0"/>
              </a:defRPr>
            </a:lvl2pPr>
            <a:lvl3pPr marL="1143000" indent="-228600">
              <a:defRPr sz="7600">
                <a:solidFill>
                  <a:srgbClr val="FFD624"/>
                </a:solidFill>
                <a:latin typeface="Verdana" pitchFamily="34" charset="0"/>
              </a:defRPr>
            </a:lvl3pPr>
            <a:lvl4pPr marL="1600200" indent="-228600">
              <a:defRPr sz="7600">
                <a:solidFill>
                  <a:srgbClr val="FFD624"/>
                </a:solidFill>
                <a:latin typeface="Verdana" pitchFamily="34" charset="0"/>
              </a:defRPr>
            </a:lvl4pPr>
            <a:lvl5pPr marL="2057400" indent="-228600">
              <a:defRPr sz="7600">
                <a:solidFill>
                  <a:srgbClr val="FFD624"/>
                </a:solidFill>
                <a:latin typeface="Verdana" pitchFamily="34" charset="0"/>
              </a:defRPr>
            </a:lvl5pPr>
            <a:lvl6pPr marL="2514600" indent="-228600" eaLnBrk="0" fontAlgn="base" hangingPunct="0">
              <a:spcBef>
                <a:spcPct val="0"/>
              </a:spcBef>
              <a:spcAft>
                <a:spcPct val="0"/>
              </a:spcAft>
              <a:defRPr sz="7600">
                <a:solidFill>
                  <a:srgbClr val="FFD624"/>
                </a:solidFill>
                <a:latin typeface="Verdana" pitchFamily="34" charset="0"/>
              </a:defRPr>
            </a:lvl6pPr>
            <a:lvl7pPr marL="2971800" indent="-228600" eaLnBrk="0" fontAlgn="base" hangingPunct="0">
              <a:spcBef>
                <a:spcPct val="0"/>
              </a:spcBef>
              <a:spcAft>
                <a:spcPct val="0"/>
              </a:spcAft>
              <a:defRPr sz="7600">
                <a:solidFill>
                  <a:srgbClr val="FFD624"/>
                </a:solidFill>
                <a:latin typeface="Verdana" pitchFamily="34" charset="0"/>
              </a:defRPr>
            </a:lvl7pPr>
            <a:lvl8pPr marL="3429000" indent="-228600" eaLnBrk="0" fontAlgn="base" hangingPunct="0">
              <a:spcBef>
                <a:spcPct val="0"/>
              </a:spcBef>
              <a:spcAft>
                <a:spcPct val="0"/>
              </a:spcAft>
              <a:defRPr sz="7600">
                <a:solidFill>
                  <a:srgbClr val="FFD624"/>
                </a:solidFill>
                <a:latin typeface="Verdana" pitchFamily="34" charset="0"/>
              </a:defRPr>
            </a:lvl8pPr>
            <a:lvl9pPr marL="3886200" indent="-228600" eaLnBrk="0" fontAlgn="base" hangingPunct="0">
              <a:spcBef>
                <a:spcPct val="0"/>
              </a:spcBef>
              <a:spcAft>
                <a:spcPct val="0"/>
              </a:spcAft>
              <a:defRPr sz="7600">
                <a:solidFill>
                  <a:srgbClr val="FFD624"/>
                </a:solidFill>
                <a:latin typeface="Verdana" pitchFamily="34" charset="0"/>
              </a:defRPr>
            </a:lvl9pPr>
          </a:lstStyle>
          <a:p>
            <a:fld id="{D94601CE-1121-4782-AD50-E8FFD7701415}" type="slidenum">
              <a:rPr lang="nl-BE" altLang="en-US" sz="1200">
                <a:solidFill>
                  <a:srgbClr val="000000"/>
                </a:solidFill>
                <a:latin typeface="Arial" pitchFamily="34" charset="0"/>
              </a:rPr>
              <a:pPr/>
              <a:t>30</a:t>
            </a:fld>
            <a:endParaRPr lang="nl-BE" altLang="en-US" sz="1200">
              <a:solidFill>
                <a:srgbClr val="000000"/>
              </a:solidFill>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1812925"/>
            <a:ext cx="8694738" cy="4891088"/>
          </a:xfrm>
        </p:spPr>
      </p:sp>
      <p:sp>
        <p:nvSpPr>
          <p:cNvPr id="3" name="Notes Placeholder 2"/>
          <p:cNvSpPr>
            <a:spLocks noGrp="1"/>
          </p:cNvSpPr>
          <p:nvPr>
            <p:ph type="body" idx="1"/>
          </p:nvPr>
        </p:nvSpPr>
        <p:spPr/>
        <p:txBody>
          <a:bodyPr/>
          <a:lstStyle/>
          <a:p>
            <a:r>
              <a:rPr lang="fr-BE" dirty="0" smtClean="0"/>
              <a:t>AKIS = </a:t>
            </a:r>
            <a:r>
              <a:rPr lang="en-GB" sz="1200" b="0" i="1" kern="0" dirty="0" smtClean="0"/>
              <a:t>the combined organisation and knowledge flows between persons, organisations and institutions who use and produce knowledge for agriculture and interrelated fields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A270E7-D832-40B9-A643-1FE40094CC4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1270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n-US" smtClean="0">
                <a:latin typeface="Arial" pitchFamily="34" charset="0"/>
              </a:rPr>
              <a:t>2000-2006 </a:t>
            </a:r>
          </a:p>
          <a:p>
            <a:r>
              <a:rPr lang="es-ES_tradnl" altLang="en-US" smtClean="0">
                <a:latin typeface="Arial" pitchFamily="34" charset="0"/>
              </a:rPr>
              <a:t>Training was already included but not advise</a:t>
            </a:r>
          </a:p>
          <a:p>
            <a:endParaRPr lang="es-ES_tradnl" altLang="en-US" smtClean="0">
              <a:latin typeface="Arial" pitchFamily="34" charset="0"/>
            </a:endParaRPr>
          </a:p>
          <a:p>
            <a:r>
              <a:rPr lang="es-ES_tradnl" altLang="en-US" smtClean="0">
                <a:latin typeface="Arial" pitchFamily="34" charset="0"/>
              </a:rPr>
              <a:t>Statutory management requirement and good agricultural and enviroment conditions. Occupational safety standards.</a:t>
            </a:r>
          </a:p>
          <a:p>
            <a:endParaRPr lang="es-ES_tradnl" altLang="en-US" smtClean="0">
              <a:latin typeface="Arial" pitchFamily="34" charset="0"/>
            </a:endParaRPr>
          </a:p>
          <a:p>
            <a:endParaRPr lang="es-ES_tradnl" altLang="en-US" smtClean="0">
              <a:latin typeface="Arial" pitchFamily="34" charset="0"/>
            </a:endParaRPr>
          </a:p>
        </p:txBody>
      </p:sp>
      <p:sp>
        <p:nvSpPr>
          <p:cNvPr id="614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itchFamily="34" charset="0"/>
              </a:defRPr>
            </a:lvl1pPr>
            <a:lvl2pPr marL="738188" indent="-282575">
              <a:defRPr sz="1200">
                <a:solidFill>
                  <a:schemeClr val="tx1"/>
                </a:solidFill>
                <a:latin typeface="Arial" pitchFamily="34" charset="0"/>
              </a:defRPr>
            </a:lvl2pPr>
            <a:lvl3pPr marL="1136650" indent="-225425">
              <a:defRPr sz="1200">
                <a:solidFill>
                  <a:schemeClr val="tx1"/>
                </a:solidFill>
                <a:latin typeface="Arial" pitchFamily="34" charset="0"/>
              </a:defRPr>
            </a:lvl3pPr>
            <a:lvl4pPr marL="1590675" indent="-225425">
              <a:defRPr sz="1200">
                <a:solidFill>
                  <a:schemeClr val="tx1"/>
                </a:solidFill>
                <a:latin typeface="Arial" pitchFamily="34" charset="0"/>
              </a:defRPr>
            </a:lvl4pPr>
            <a:lvl5pPr marL="2046288" indent="-225425">
              <a:defRPr sz="1200">
                <a:solidFill>
                  <a:schemeClr val="tx1"/>
                </a:solidFill>
                <a:latin typeface="Arial" pitchFamily="34" charset="0"/>
              </a:defRPr>
            </a:lvl5pPr>
            <a:lvl6pPr marL="2503488" indent="-225425" eaLnBrk="0" fontAlgn="base" hangingPunct="0">
              <a:spcBef>
                <a:spcPct val="30000"/>
              </a:spcBef>
              <a:spcAft>
                <a:spcPct val="0"/>
              </a:spcAft>
              <a:defRPr sz="1200">
                <a:solidFill>
                  <a:schemeClr val="tx1"/>
                </a:solidFill>
                <a:latin typeface="Arial" pitchFamily="34" charset="0"/>
              </a:defRPr>
            </a:lvl6pPr>
            <a:lvl7pPr marL="2960688" indent="-225425" eaLnBrk="0" fontAlgn="base" hangingPunct="0">
              <a:spcBef>
                <a:spcPct val="30000"/>
              </a:spcBef>
              <a:spcAft>
                <a:spcPct val="0"/>
              </a:spcAft>
              <a:defRPr sz="1200">
                <a:solidFill>
                  <a:schemeClr val="tx1"/>
                </a:solidFill>
                <a:latin typeface="Arial" pitchFamily="34" charset="0"/>
              </a:defRPr>
            </a:lvl7pPr>
            <a:lvl8pPr marL="3417888" indent="-225425" eaLnBrk="0" fontAlgn="base" hangingPunct="0">
              <a:spcBef>
                <a:spcPct val="30000"/>
              </a:spcBef>
              <a:spcAft>
                <a:spcPct val="0"/>
              </a:spcAft>
              <a:defRPr sz="1200">
                <a:solidFill>
                  <a:schemeClr val="tx1"/>
                </a:solidFill>
                <a:latin typeface="Arial" pitchFamily="34" charset="0"/>
              </a:defRPr>
            </a:lvl8pPr>
            <a:lvl9pPr marL="3875088" indent="-225425" eaLnBrk="0" fontAlgn="base" hangingPunct="0">
              <a:spcBef>
                <a:spcPct val="30000"/>
              </a:spcBef>
              <a:spcAft>
                <a:spcPct val="0"/>
              </a:spcAft>
              <a:defRPr sz="1200">
                <a:solidFill>
                  <a:schemeClr val="tx1"/>
                </a:solidFill>
                <a:latin typeface="Arial" pitchFamily="34" charset="0"/>
              </a:defRPr>
            </a:lvl9pPr>
          </a:lstStyle>
          <a:p>
            <a:fld id="{302ACF96-7600-4300-862F-B242B7505F1B}" type="slidenum">
              <a:rPr lang="en-GB" altLang="en-US">
                <a:solidFill>
                  <a:prstClr val="black"/>
                </a:solidFill>
              </a:rPr>
              <a:pPr/>
              <a:t>39</a:t>
            </a:fld>
            <a:endParaRPr lang="en-GB"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smtClean="0"/>
          </a:p>
          <a:p>
            <a:endParaRPr lang="en-GB" dirty="0"/>
          </a:p>
        </p:txBody>
      </p:sp>
      <p:sp>
        <p:nvSpPr>
          <p:cNvPr id="4" name="Slide Number Placeholder 3"/>
          <p:cNvSpPr>
            <a:spLocks noGrp="1"/>
          </p:cNvSpPr>
          <p:nvPr>
            <p:ph type="sldNum" sz="quarter" idx="10"/>
          </p:nvPr>
        </p:nvSpPr>
        <p:spPr/>
        <p:txBody>
          <a:bodyPr/>
          <a:lstStyle/>
          <a:p>
            <a:fld id="{633065A2-36FB-4225-8EDB-51AA536FA08A}"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2613864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xfrm>
            <a:off x="6350" y="1346200"/>
            <a:ext cx="6470650" cy="3640138"/>
          </a:xfrm>
          <a:ln/>
        </p:spPr>
      </p:sp>
      <p:sp>
        <p:nvSpPr>
          <p:cNvPr id="3" name="Notes Placeholder 2"/>
          <p:cNvSpPr>
            <a:spLocks noGrp="1"/>
          </p:cNvSpPr>
          <p:nvPr>
            <p:ph type="body" idx="1"/>
          </p:nvPr>
        </p:nvSpPr>
        <p:spPr/>
        <p:txBody>
          <a:bodyPr/>
          <a:lstStyle/>
          <a:p>
            <a:pPr>
              <a:defRPr/>
            </a:pPr>
            <a:r>
              <a:rPr lang="en-GB" dirty="0" smtClean="0">
                <a:latin typeface="+mn-lt"/>
              </a:rPr>
              <a:t>The Commission shall establish a European Innovation Partnership for agricultural productivity and sustainability (EIP).</a:t>
            </a:r>
          </a:p>
          <a:p>
            <a:pPr>
              <a:defRPr/>
            </a:pPr>
            <a:endParaRPr lang="fr-BE" dirty="0" smtClean="0">
              <a:latin typeface="+mn-lt"/>
            </a:endParaRPr>
          </a:p>
          <a:p>
            <a:pPr>
              <a:defRPr/>
            </a:pPr>
            <a:r>
              <a:rPr lang="fr-BE" dirty="0" err="1" smtClean="0">
                <a:latin typeface="+mn-lt"/>
              </a:rPr>
              <a:t>Operational</a:t>
            </a:r>
            <a:r>
              <a:rPr lang="fr-BE" dirty="0" smtClean="0">
                <a:latin typeface="+mn-lt"/>
              </a:rPr>
              <a:t> groups </a:t>
            </a:r>
            <a:r>
              <a:rPr lang="fr-BE" dirty="0" err="1" smtClean="0">
                <a:latin typeface="+mn-lt"/>
              </a:rPr>
              <a:t>funded</a:t>
            </a:r>
            <a:r>
              <a:rPr lang="fr-BE" dirty="0" smtClean="0">
                <a:latin typeface="+mn-lt"/>
              </a:rPr>
              <a:t> </a:t>
            </a:r>
            <a:r>
              <a:rPr lang="fr-BE" dirty="0" err="1" smtClean="0">
                <a:latin typeface="+mn-lt"/>
              </a:rPr>
              <a:t>under</a:t>
            </a:r>
            <a:r>
              <a:rPr lang="fr-BE" dirty="0" smtClean="0">
                <a:latin typeface="+mn-lt"/>
              </a:rPr>
              <a:t> the </a:t>
            </a:r>
            <a:r>
              <a:rPr lang="fr-BE" dirty="0" err="1" smtClean="0">
                <a:latin typeface="+mn-lt"/>
              </a:rPr>
              <a:t>cooperation</a:t>
            </a:r>
            <a:r>
              <a:rPr lang="fr-BE" dirty="0" smtClean="0">
                <a:latin typeface="+mn-lt"/>
              </a:rPr>
              <a:t> type of intervention (art. 71)</a:t>
            </a:r>
            <a:endParaRPr lang="en-GB" dirty="0"/>
          </a:p>
        </p:txBody>
      </p:sp>
      <p:sp>
        <p:nvSpPr>
          <p:cNvPr id="234500" name="Slide Number Placeholder 3"/>
          <p:cNvSpPr>
            <a:spLocks noGrp="1"/>
          </p:cNvSpPr>
          <p:nvPr>
            <p:ph type="sldNum" sz="quarter" idx="5"/>
          </p:nvPr>
        </p:nvSpPr>
        <p:spPr>
          <a:noFill/>
        </p:spPr>
        <p:txBody>
          <a:bodyPr/>
          <a:lstStyle>
            <a:lvl1pPr>
              <a:defRPr sz="7600">
                <a:solidFill>
                  <a:srgbClr val="FFD624"/>
                </a:solidFill>
                <a:latin typeface="Verdana" pitchFamily="34" charset="0"/>
              </a:defRPr>
            </a:lvl1pPr>
            <a:lvl2pPr marL="742950" indent="-285750">
              <a:defRPr sz="7600">
                <a:solidFill>
                  <a:srgbClr val="FFD624"/>
                </a:solidFill>
                <a:latin typeface="Verdana" pitchFamily="34" charset="0"/>
              </a:defRPr>
            </a:lvl2pPr>
            <a:lvl3pPr marL="1143000" indent="-228600">
              <a:defRPr sz="7600">
                <a:solidFill>
                  <a:srgbClr val="FFD624"/>
                </a:solidFill>
                <a:latin typeface="Verdana" pitchFamily="34" charset="0"/>
              </a:defRPr>
            </a:lvl3pPr>
            <a:lvl4pPr marL="1600200" indent="-228600">
              <a:defRPr sz="7600">
                <a:solidFill>
                  <a:srgbClr val="FFD624"/>
                </a:solidFill>
                <a:latin typeface="Verdana" pitchFamily="34" charset="0"/>
              </a:defRPr>
            </a:lvl4pPr>
            <a:lvl5pPr marL="2057400" indent="-228600">
              <a:defRPr sz="7600">
                <a:solidFill>
                  <a:srgbClr val="FFD624"/>
                </a:solidFill>
                <a:latin typeface="Verdana" pitchFamily="34" charset="0"/>
              </a:defRPr>
            </a:lvl5pPr>
            <a:lvl6pPr marL="2514600" indent="-228600" eaLnBrk="0" fontAlgn="base" hangingPunct="0">
              <a:spcBef>
                <a:spcPct val="0"/>
              </a:spcBef>
              <a:spcAft>
                <a:spcPct val="0"/>
              </a:spcAft>
              <a:defRPr sz="7600">
                <a:solidFill>
                  <a:srgbClr val="FFD624"/>
                </a:solidFill>
                <a:latin typeface="Verdana" pitchFamily="34" charset="0"/>
              </a:defRPr>
            </a:lvl6pPr>
            <a:lvl7pPr marL="2971800" indent="-228600" eaLnBrk="0" fontAlgn="base" hangingPunct="0">
              <a:spcBef>
                <a:spcPct val="0"/>
              </a:spcBef>
              <a:spcAft>
                <a:spcPct val="0"/>
              </a:spcAft>
              <a:defRPr sz="7600">
                <a:solidFill>
                  <a:srgbClr val="FFD624"/>
                </a:solidFill>
                <a:latin typeface="Verdana" pitchFamily="34" charset="0"/>
              </a:defRPr>
            </a:lvl7pPr>
            <a:lvl8pPr marL="3429000" indent="-228600" eaLnBrk="0" fontAlgn="base" hangingPunct="0">
              <a:spcBef>
                <a:spcPct val="0"/>
              </a:spcBef>
              <a:spcAft>
                <a:spcPct val="0"/>
              </a:spcAft>
              <a:defRPr sz="7600">
                <a:solidFill>
                  <a:srgbClr val="FFD624"/>
                </a:solidFill>
                <a:latin typeface="Verdana" pitchFamily="34" charset="0"/>
              </a:defRPr>
            </a:lvl8pPr>
            <a:lvl9pPr marL="3886200" indent="-228600" eaLnBrk="0" fontAlgn="base" hangingPunct="0">
              <a:spcBef>
                <a:spcPct val="0"/>
              </a:spcBef>
              <a:spcAft>
                <a:spcPct val="0"/>
              </a:spcAft>
              <a:defRPr sz="7600">
                <a:solidFill>
                  <a:srgbClr val="FFD624"/>
                </a:solidFill>
                <a:latin typeface="Verdana" pitchFamily="34" charset="0"/>
              </a:defRPr>
            </a:lvl9pPr>
          </a:lstStyle>
          <a:p>
            <a:fld id="{086AAB60-A055-4897-B931-0EF99E3554DE}" type="slidenum">
              <a:rPr lang="en-GB" altLang="en-US" sz="1200" smtClean="0">
                <a:solidFill>
                  <a:srgbClr val="000000"/>
                </a:solidFill>
                <a:latin typeface="Calibri" pitchFamily="34" charset="0"/>
              </a:rPr>
              <a:pPr/>
              <a:t>43</a:t>
            </a:fld>
            <a:endParaRPr lang="en-GB" altLang="en-US" sz="1200" smtClean="0">
              <a:solidFill>
                <a:srgbClr val="000000"/>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357188" y="1239838"/>
            <a:ext cx="5954712" cy="3349625"/>
          </a:xfrm>
          <a:ln/>
        </p:spPr>
      </p:sp>
      <p:sp>
        <p:nvSpPr>
          <p:cNvPr id="5325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pl-PL" altLang="en-US" dirty="0" smtClean="0"/>
              <a:t>How </a:t>
            </a:r>
            <a:r>
              <a:rPr lang="pl-PL" altLang="en-US" dirty="0" err="1" smtClean="0"/>
              <a:t>does</a:t>
            </a:r>
            <a:r>
              <a:rPr lang="pl-PL" altLang="en-US" dirty="0" smtClean="0"/>
              <a:t> the EIP-AGRI </a:t>
            </a:r>
            <a:r>
              <a:rPr lang="pl-PL" altLang="en-US" dirty="0" err="1" smtClean="0"/>
              <a:t>work</a:t>
            </a:r>
            <a:r>
              <a:rPr lang="pl-PL" altLang="en-US" dirty="0" smtClean="0"/>
              <a:t> in </a:t>
            </a:r>
            <a:r>
              <a:rPr lang="pl-PL" altLang="en-US" dirty="0" err="1" smtClean="0"/>
              <a:t>practice</a:t>
            </a:r>
            <a:r>
              <a:rPr lang="pl-PL" altLang="en-US" dirty="0" smtClean="0"/>
              <a:t>? </a:t>
            </a:r>
          </a:p>
          <a:p>
            <a:pPr>
              <a:defRPr/>
            </a:pPr>
            <a:endParaRPr lang="pl-PL" altLang="en-US" dirty="0" smtClean="0"/>
          </a:p>
          <a:p>
            <a:pPr>
              <a:defRPr/>
            </a:pPr>
            <a:r>
              <a:rPr lang="en-GB" dirty="0" smtClean="0"/>
              <a:t>The EIP-AGRI benefits from a unique set of measures and instruments funded under two European policies working in close synergies: </a:t>
            </a:r>
            <a:r>
              <a:rPr lang="en-GB" b="1" dirty="0" smtClean="0"/>
              <a:t>Horizon 2020 </a:t>
            </a:r>
            <a:r>
              <a:rPr lang="en-GB" dirty="0" smtClean="0"/>
              <a:t>and the </a:t>
            </a:r>
            <a:r>
              <a:rPr lang="en-GB" b="1" dirty="0" smtClean="0"/>
              <a:t>rural development pillar of the CAP</a:t>
            </a:r>
            <a:r>
              <a:rPr lang="en-GB" dirty="0" smtClean="0"/>
              <a:t>. </a:t>
            </a:r>
            <a:endParaRPr lang="pl-PL" dirty="0" smtClean="0"/>
          </a:p>
          <a:p>
            <a:pPr>
              <a:defRPr/>
            </a:pPr>
            <a:endParaRPr lang="pl-PL" altLang="en-US" dirty="0" smtClean="0"/>
          </a:p>
          <a:p>
            <a:pPr>
              <a:defRPr/>
            </a:pPr>
            <a:r>
              <a:rPr lang="en-US" altLang="en-US" b="1" dirty="0" smtClean="0"/>
              <a:t>Operational Groups (local interactive innovation projects) </a:t>
            </a:r>
            <a:r>
              <a:rPr lang="en-US" altLang="en-US" dirty="0" smtClean="0"/>
              <a:t>are the cornerstone of the EIP-AGRI under the CAP and support the development of innovations by groups of relevant actors in a fully bottom-up manner. These groups hold huge potential for creating innovative solutions that will make farming smarter, more efficient and more sustainable. Today almost 900 Operational Groups have started under the rural development </a:t>
            </a:r>
            <a:r>
              <a:rPr lang="en-US" altLang="en-US" dirty="0" err="1" smtClean="0"/>
              <a:t>programmes</a:t>
            </a:r>
            <a:r>
              <a:rPr lang="en-US" altLang="en-US" dirty="0" smtClean="0"/>
              <a:t>. </a:t>
            </a:r>
            <a:endParaRPr lang="pl-PL" altLang="en-US" dirty="0" smtClean="0"/>
          </a:p>
          <a:p>
            <a:pPr>
              <a:defRPr/>
            </a:pPr>
            <a:r>
              <a:rPr lang="en-US" altLang="en-US" dirty="0" smtClean="0"/>
              <a:t>We expect 3 200 such Operational Groups by the end of 2020. </a:t>
            </a:r>
            <a:endParaRPr lang="pl-PL" altLang="en-US" dirty="0" smtClean="0"/>
          </a:p>
          <a:p>
            <a:pPr>
              <a:defRPr/>
            </a:pPr>
            <a:endParaRPr lang="pl-PL" altLang="en-US" dirty="0" smtClean="0"/>
          </a:p>
          <a:p>
            <a:pPr>
              <a:defRPr/>
            </a:pPr>
            <a:r>
              <a:rPr lang="en-US" altLang="en-US" dirty="0" smtClean="0"/>
              <a:t>While Operational Groups are working at regional and national levels, over 150 </a:t>
            </a:r>
            <a:r>
              <a:rPr lang="en-US" altLang="en-US" b="1" dirty="0" smtClean="0"/>
              <a:t>European and international research and innovation projects </a:t>
            </a:r>
            <a:r>
              <a:rPr lang="en-US" altLang="en-US" dirty="0" smtClean="0"/>
              <a:t>funded under Horizon 2020 are working on similar issues related to agriculture and rural areas. A cornerstone of the projects is "the </a:t>
            </a:r>
            <a:r>
              <a:rPr lang="en-US" altLang="en-US" b="1" dirty="0" smtClean="0"/>
              <a:t>multi-actor approach</a:t>
            </a:r>
            <a:r>
              <a:rPr lang="en-US" altLang="en-US" dirty="0" smtClean="0"/>
              <a:t>", in which actors with complementary knowledge work together to design innovative solutions that have high chances to be implemented in practice.</a:t>
            </a:r>
          </a:p>
          <a:p>
            <a:pPr>
              <a:defRPr/>
            </a:pPr>
            <a:endParaRPr lang="pl-PL" altLang="en-US" dirty="0" smtClean="0"/>
          </a:p>
          <a:p>
            <a:pPr marL="0" lvl="2" eaLnBrk="1" hangingPunct="1">
              <a:lnSpc>
                <a:spcPct val="110000"/>
              </a:lnSpc>
              <a:spcBef>
                <a:spcPct val="0"/>
              </a:spcBef>
              <a:spcAft>
                <a:spcPts val="600"/>
              </a:spcAft>
              <a:defRPr/>
            </a:pPr>
            <a:r>
              <a:rPr lang="pl-PL" altLang="en-US" b="1" dirty="0" smtClean="0">
                <a:solidFill>
                  <a:srgbClr val="003366"/>
                </a:solidFill>
              </a:rPr>
              <a:t>E</a:t>
            </a:r>
            <a:r>
              <a:rPr lang="en-US" altLang="en-US" b="1" dirty="0" smtClean="0">
                <a:solidFill>
                  <a:srgbClr val="003366"/>
                </a:solidFill>
              </a:rPr>
              <a:t>U wide EIP</a:t>
            </a:r>
            <a:r>
              <a:rPr lang="pl-PL" altLang="en-US" b="1" dirty="0" smtClean="0">
                <a:solidFill>
                  <a:srgbClr val="003366"/>
                </a:solidFill>
              </a:rPr>
              <a:t>-AGRI</a:t>
            </a:r>
            <a:r>
              <a:rPr lang="en-US" altLang="en-US" b="1" dirty="0" smtClean="0">
                <a:solidFill>
                  <a:srgbClr val="003366"/>
                </a:solidFill>
              </a:rPr>
              <a:t> network </a:t>
            </a:r>
            <a:r>
              <a:rPr lang="en-US" altLang="en-US" dirty="0" smtClean="0">
                <a:solidFill>
                  <a:srgbClr val="003366"/>
                </a:solidFill>
              </a:rPr>
              <a:t>linking actors: communication, partnering, dissemination, knowledge flows and collecting practice needs </a:t>
            </a:r>
            <a:r>
              <a:rPr lang="en-US" altLang="en-US" dirty="0" smtClean="0">
                <a:solidFill>
                  <a:srgbClr val="3E6FD2"/>
                </a:solidFill>
              </a:rPr>
              <a:t>(</a:t>
            </a:r>
            <a:r>
              <a:rPr lang="en-US" altLang="en-US" i="1" dirty="0" smtClean="0">
                <a:solidFill>
                  <a:srgbClr val="3E6FD2"/>
                </a:solidFill>
              </a:rPr>
              <a:t>Open science</a:t>
            </a:r>
            <a:r>
              <a:rPr lang="en-US" altLang="en-US" dirty="0" smtClean="0">
                <a:solidFill>
                  <a:srgbClr val="3E6FD2"/>
                </a:solidFill>
              </a:rPr>
              <a:t>)</a:t>
            </a:r>
            <a:endParaRPr lang="pl-PL" altLang="en-US" dirty="0" smtClean="0">
              <a:solidFill>
                <a:srgbClr val="3E6FD2"/>
              </a:solidFill>
            </a:endParaRPr>
          </a:p>
          <a:p>
            <a:pPr marL="0" lvl="2" eaLnBrk="1" hangingPunct="1">
              <a:lnSpc>
                <a:spcPct val="110000"/>
              </a:lnSpc>
              <a:spcBef>
                <a:spcPct val="0"/>
              </a:spcBef>
              <a:spcAft>
                <a:spcPts val="600"/>
              </a:spcAft>
              <a:defRPr/>
            </a:pPr>
            <a:endParaRPr lang="pl-PL" sz="3600" kern="0" dirty="0" smtClean="0">
              <a:solidFill>
                <a:srgbClr val="3E6FD2"/>
              </a:solidFill>
            </a:endParaRPr>
          </a:p>
          <a:p>
            <a:pPr marL="0" lvl="2" eaLnBrk="1" hangingPunct="1">
              <a:lnSpc>
                <a:spcPct val="110000"/>
              </a:lnSpc>
              <a:spcBef>
                <a:spcPct val="0"/>
              </a:spcBef>
              <a:spcAft>
                <a:spcPts val="600"/>
              </a:spcAft>
              <a:defRPr/>
            </a:pPr>
            <a:r>
              <a:rPr lang="en-US" sz="3600" b="1" kern="0" dirty="0" smtClean="0"/>
              <a:t>Horizon 2020 Multi-actor projects</a:t>
            </a:r>
            <a:endParaRPr lang="pl-PL" sz="3600" b="1" kern="0" dirty="0" smtClean="0"/>
          </a:p>
          <a:p>
            <a:pPr marL="457200" lvl="2" indent="-457200" eaLnBrk="1" hangingPunct="1">
              <a:lnSpc>
                <a:spcPct val="110000"/>
              </a:lnSpc>
              <a:spcBef>
                <a:spcPct val="0"/>
              </a:spcBef>
              <a:spcAft>
                <a:spcPts val="600"/>
              </a:spcAft>
              <a:buFont typeface="Arial" panose="020B0604020202020204" pitchFamily="34" charset="0"/>
              <a:buChar char="•"/>
              <a:defRPr/>
            </a:pPr>
            <a:r>
              <a:rPr lang="en-US" sz="3200" kern="0" dirty="0" smtClean="0"/>
              <a:t>Engage with EIP-AGRI operational groups</a:t>
            </a:r>
            <a:endParaRPr lang="pl-PL" sz="3200" kern="0" dirty="0" smtClean="0"/>
          </a:p>
          <a:p>
            <a:pPr marL="457200" lvl="2" indent="-457200" eaLnBrk="1" hangingPunct="1">
              <a:lnSpc>
                <a:spcPct val="110000"/>
              </a:lnSpc>
              <a:spcBef>
                <a:spcPct val="0"/>
              </a:spcBef>
              <a:spcAft>
                <a:spcPts val="600"/>
              </a:spcAft>
              <a:buFont typeface="Arial" panose="020B0604020202020204" pitchFamily="34" charset="0"/>
              <a:buChar char="•"/>
              <a:defRPr/>
            </a:pPr>
            <a:r>
              <a:rPr lang="en-US" sz="3200" kern="0" dirty="0" smtClean="0"/>
              <a:t>Can help create them… or the other way round?</a:t>
            </a:r>
            <a:endParaRPr lang="pl-PL" sz="3200" kern="0" dirty="0" smtClean="0"/>
          </a:p>
          <a:p>
            <a:pPr marL="0" lvl="2" eaLnBrk="1" hangingPunct="1">
              <a:lnSpc>
                <a:spcPct val="110000"/>
              </a:lnSpc>
              <a:spcBef>
                <a:spcPct val="0"/>
              </a:spcBef>
              <a:spcAft>
                <a:spcPts val="600"/>
              </a:spcAft>
              <a:buFont typeface="Arial" panose="020B0604020202020204" pitchFamily="34" charset="0"/>
              <a:buNone/>
              <a:defRPr/>
            </a:pPr>
            <a:r>
              <a:rPr lang="en-US" sz="3600" b="1" kern="0" dirty="0" smtClean="0"/>
              <a:t>Horizon 2020 Thematic networks</a:t>
            </a:r>
            <a:endParaRPr lang="pl-PL" sz="3600" b="1" kern="0" dirty="0" smtClean="0"/>
          </a:p>
          <a:p>
            <a:pPr marL="457200" lvl="2" indent="-457200" eaLnBrk="1" hangingPunct="1">
              <a:lnSpc>
                <a:spcPct val="110000"/>
              </a:lnSpc>
              <a:spcBef>
                <a:spcPct val="0"/>
              </a:spcBef>
              <a:spcAft>
                <a:spcPts val="600"/>
              </a:spcAft>
              <a:buFont typeface="Arial" panose="020B0604020202020204" pitchFamily="34" charset="0"/>
              <a:buChar char="•"/>
              <a:defRPr/>
            </a:pPr>
            <a:r>
              <a:rPr lang="en-US" sz="3200" kern="0" dirty="0" smtClean="0"/>
              <a:t>Translate knowledge into practice</a:t>
            </a:r>
            <a:endParaRPr lang="pl-PL" sz="3200" kern="0" dirty="0" smtClean="0"/>
          </a:p>
          <a:p>
            <a:pPr marL="457200" lvl="2" indent="-457200" eaLnBrk="1" hangingPunct="1">
              <a:lnSpc>
                <a:spcPct val="110000"/>
              </a:lnSpc>
              <a:spcBef>
                <a:spcPct val="0"/>
              </a:spcBef>
              <a:spcAft>
                <a:spcPts val="600"/>
              </a:spcAft>
              <a:buFont typeface="Arial" panose="020B0604020202020204" pitchFamily="34" charset="0"/>
              <a:buChar char="•"/>
              <a:defRPr/>
            </a:pPr>
            <a:r>
              <a:rPr lang="en-US" sz="3200" kern="0" dirty="0" smtClean="0"/>
              <a:t>Boost impact of all activities</a:t>
            </a:r>
            <a:endParaRPr lang="pl-PL" sz="3200" kern="0" dirty="0" smtClean="0"/>
          </a:p>
          <a:p>
            <a:pPr marL="0" lvl="2" eaLnBrk="1" hangingPunct="1">
              <a:lnSpc>
                <a:spcPct val="110000"/>
              </a:lnSpc>
              <a:spcBef>
                <a:spcPct val="0"/>
              </a:spcBef>
              <a:spcAft>
                <a:spcPts val="600"/>
              </a:spcAft>
              <a:buFont typeface="Arial" panose="020B0604020202020204" pitchFamily="34" charset="0"/>
              <a:buNone/>
              <a:defRPr/>
            </a:pPr>
            <a:r>
              <a:rPr lang="en-US" sz="3600" b="1" kern="0" dirty="0" smtClean="0"/>
              <a:t>EIP-AGRI Operational groups</a:t>
            </a:r>
            <a:endParaRPr lang="pl-PL" sz="3600" b="1" kern="0" dirty="0" smtClean="0"/>
          </a:p>
          <a:p>
            <a:pPr marL="457200" lvl="2" indent="-457200" eaLnBrk="1" hangingPunct="1">
              <a:lnSpc>
                <a:spcPct val="110000"/>
              </a:lnSpc>
              <a:spcBef>
                <a:spcPct val="0"/>
              </a:spcBef>
              <a:spcAft>
                <a:spcPts val="600"/>
              </a:spcAft>
              <a:buFont typeface="Arial" panose="020B0604020202020204" pitchFamily="34" charset="0"/>
              <a:buChar char="•"/>
              <a:defRPr/>
            </a:pPr>
            <a:r>
              <a:rPr lang="en-US" sz="3200" kern="0" dirty="0" smtClean="0"/>
              <a:t>Solve specific problems on the ground</a:t>
            </a:r>
            <a:endParaRPr lang="pl-PL" sz="3200" kern="0" dirty="0" smtClean="0"/>
          </a:p>
          <a:p>
            <a:pPr marL="457200" lvl="2" indent="-457200" eaLnBrk="1" hangingPunct="1">
              <a:lnSpc>
                <a:spcPct val="110000"/>
              </a:lnSpc>
              <a:spcBef>
                <a:spcPct val="0"/>
              </a:spcBef>
              <a:spcAft>
                <a:spcPts val="600"/>
              </a:spcAft>
              <a:buFont typeface="Arial" panose="020B0604020202020204" pitchFamily="34" charset="0"/>
              <a:buChar char="•"/>
              <a:defRPr/>
            </a:pPr>
            <a:r>
              <a:rPr lang="en-US" sz="3200" kern="0" dirty="0" smtClean="0"/>
              <a:t>Inspire wider European activities</a:t>
            </a:r>
            <a:endParaRPr lang="pl-PL" sz="3200" kern="0" dirty="0" smtClean="0"/>
          </a:p>
          <a:p>
            <a:pPr marL="0" lvl="2" eaLnBrk="1" hangingPunct="1">
              <a:lnSpc>
                <a:spcPct val="110000"/>
              </a:lnSpc>
              <a:spcBef>
                <a:spcPct val="0"/>
              </a:spcBef>
              <a:spcAft>
                <a:spcPts val="600"/>
              </a:spcAft>
              <a:buFont typeface="Arial" panose="020B0604020202020204" pitchFamily="34" charset="0"/>
              <a:buNone/>
              <a:defRPr/>
            </a:pPr>
            <a:r>
              <a:rPr lang="en-US" sz="3600" b="1" kern="0" dirty="0" smtClean="0"/>
              <a:t>EIP-AGRI Focus groups</a:t>
            </a:r>
            <a:endParaRPr lang="pl-PL" sz="3600" b="1" kern="0" dirty="0" smtClean="0"/>
          </a:p>
          <a:p>
            <a:pPr marL="457200" lvl="2" indent="-457200" eaLnBrk="1" hangingPunct="1">
              <a:lnSpc>
                <a:spcPct val="110000"/>
              </a:lnSpc>
              <a:spcBef>
                <a:spcPct val="0"/>
              </a:spcBef>
              <a:spcAft>
                <a:spcPts val="600"/>
              </a:spcAft>
              <a:buFont typeface="Arial" panose="020B0604020202020204" pitchFamily="34" charset="0"/>
              <a:buChar char="•"/>
              <a:defRPr/>
            </a:pPr>
            <a:r>
              <a:rPr lang="en-US" sz="3200" kern="0" dirty="0" smtClean="0"/>
              <a:t>Enrich programming</a:t>
            </a:r>
            <a:endParaRPr lang="pl-PL" sz="3200" kern="0" dirty="0" smtClean="0"/>
          </a:p>
          <a:p>
            <a:pPr marL="457200" lvl="2" indent="-457200" eaLnBrk="1" hangingPunct="1">
              <a:lnSpc>
                <a:spcPct val="110000"/>
              </a:lnSpc>
              <a:spcBef>
                <a:spcPct val="0"/>
              </a:spcBef>
              <a:spcAft>
                <a:spcPts val="600"/>
              </a:spcAft>
              <a:buFont typeface="Arial" panose="020B0604020202020204" pitchFamily="34" charset="0"/>
              <a:buChar char="•"/>
              <a:defRPr/>
            </a:pPr>
            <a:r>
              <a:rPr lang="en-US" sz="3200" kern="0" dirty="0" smtClean="0"/>
              <a:t>Build multi-actor communities for Horizon 2020</a:t>
            </a:r>
            <a:endParaRPr lang="pl-PL" sz="3200" kern="0" dirty="0" smtClean="0"/>
          </a:p>
          <a:p>
            <a:pPr marL="457200" lvl="2" indent="-457200" eaLnBrk="1" hangingPunct="1">
              <a:lnSpc>
                <a:spcPct val="110000"/>
              </a:lnSpc>
              <a:spcBef>
                <a:spcPct val="0"/>
              </a:spcBef>
              <a:spcAft>
                <a:spcPts val="600"/>
              </a:spcAft>
              <a:buFont typeface="Arial" panose="020B0604020202020204" pitchFamily="34" charset="0"/>
              <a:buChar char="•"/>
              <a:defRPr/>
            </a:pPr>
            <a:r>
              <a:rPr lang="en-US" sz="3200" kern="0" dirty="0" smtClean="0"/>
              <a:t>Inspire projects (OGs or Horizon 2020)</a:t>
            </a:r>
            <a:endParaRPr lang="pl-PL" sz="3200" kern="0" dirty="0" smtClean="0"/>
          </a:p>
          <a:p>
            <a:pPr marL="0" lvl="2" eaLnBrk="1" hangingPunct="1">
              <a:lnSpc>
                <a:spcPct val="110000"/>
              </a:lnSpc>
              <a:spcBef>
                <a:spcPct val="0"/>
              </a:spcBef>
              <a:spcAft>
                <a:spcPts val="600"/>
              </a:spcAft>
              <a:buFont typeface="Arial" panose="020B0604020202020204" pitchFamily="34" charset="0"/>
              <a:buNone/>
              <a:defRPr/>
            </a:pPr>
            <a:r>
              <a:rPr lang="en-US" sz="3600" b="1" kern="0" dirty="0" smtClean="0"/>
              <a:t>EIP-AGRI </a:t>
            </a:r>
            <a:r>
              <a:rPr lang="pl-PL" sz="3600" b="1" kern="0" dirty="0" smtClean="0"/>
              <a:t>N</a:t>
            </a:r>
            <a:r>
              <a:rPr lang="en-US" sz="3600" b="1" kern="0" dirty="0" err="1" smtClean="0"/>
              <a:t>etworking</a:t>
            </a:r>
            <a:r>
              <a:rPr lang="en-US" sz="3600" b="1" kern="0" dirty="0" smtClean="0"/>
              <a:t> activities</a:t>
            </a:r>
            <a:endParaRPr lang="pl-PL" sz="3600" b="1" kern="0" dirty="0" smtClean="0"/>
          </a:p>
          <a:p>
            <a:pPr marL="457200" lvl="2" indent="-457200" eaLnBrk="1" hangingPunct="1">
              <a:lnSpc>
                <a:spcPct val="110000"/>
              </a:lnSpc>
              <a:spcBef>
                <a:spcPct val="0"/>
              </a:spcBef>
              <a:spcAft>
                <a:spcPts val="600"/>
              </a:spcAft>
              <a:buFont typeface="Arial" panose="020B0604020202020204" pitchFamily="34" charset="0"/>
              <a:buChar char="•"/>
              <a:defRPr/>
            </a:pPr>
            <a:r>
              <a:rPr lang="en-US" sz="3200" kern="0" dirty="0" smtClean="0"/>
              <a:t>Enhance knowledge exchange</a:t>
            </a:r>
          </a:p>
          <a:p>
            <a:pPr>
              <a:defRPr/>
            </a:pPr>
            <a:endParaRPr lang="en-GB" dirty="0" smtClean="0"/>
          </a:p>
          <a:p>
            <a:pPr>
              <a:defRPr/>
            </a:pPr>
            <a:endParaRPr lang="en-GB" altLang="en-US" dirty="0" smtClean="0"/>
          </a:p>
          <a:p>
            <a:pPr>
              <a:defRPr/>
            </a:pPr>
            <a:endParaRPr lang="en-GB" altLang="en-US" dirty="0" smtClean="0"/>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39775" indent="-282575">
              <a:spcBef>
                <a:spcPct val="30000"/>
              </a:spcBef>
              <a:defRPr sz="1200">
                <a:solidFill>
                  <a:schemeClr val="tx1"/>
                </a:solidFill>
                <a:latin typeface="Arial" panose="020B0604020202020204" pitchFamily="34" charset="0"/>
              </a:defRPr>
            </a:lvl2pPr>
            <a:lvl3pPr marL="1139825" indent="-225425">
              <a:spcBef>
                <a:spcPct val="30000"/>
              </a:spcBef>
              <a:defRPr sz="1200">
                <a:solidFill>
                  <a:schemeClr val="tx1"/>
                </a:solidFill>
                <a:latin typeface="Arial" panose="020B0604020202020204" pitchFamily="34" charset="0"/>
              </a:defRPr>
            </a:lvl3pPr>
            <a:lvl4pPr marL="1597025" indent="-225425">
              <a:spcBef>
                <a:spcPct val="30000"/>
              </a:spcBef>
              <a:defRPr sz="1200">
                <a:solidFill>
                  <a:schemeClr val="tx1"/>
                </a:solidFill>
                <a:latin typeface="Arial" panose="020B0604020202020204" pitchFamily="34" charset="0"/>
              </a:defRPr>
            </a:lvl4pPr>
            <a:lvl5pPr marL="2051050" indent="-225425">
              <a:spcBef>
                <a:spcPct val="30000"/>
              </a:spcBef>
              <a:defRPr sz="1200">
                <a:solidFill>
                  <a:schemeClr val="tx1"/>
                </a:solidFill>
                <a:latin typeface="Arial" panose="020B0604020202020204" pitchFamily="34" charset="0"/>
              </a:defRPr>
            </a:lvl5pPr>
            <a:lvl6pPr marL="2508250" indent="-225425" eaLnBrk="0" fontAlgn="base" hangingPunct="0">
              <a:spcBef>
                <a:spcPct val="30000"/>
              </a:spcBef>
              <a:spcAft>
                <a:spcPct val="0"/>
              </a:spcAft>
              <a:defRPr sz="1200">
                <a:solidFill>
                  <a:schemeClr val="tx1"/>
                </a:solidFill>
                <a:latin typeface="Arial" panose="020B0604020202020204" pitchFamily="34" charset="0"/>
              </a:defRPr>
            </a:lvl6pPr>
            <a:lvl7pPr marL="2965450" indent="-225425" eaLnBrk="0" fontAlgn="base" hangingPunct="0">
              <a:spcBef>
                <a:spcPct val="30000"/>
              </a:spcBef>
              <a:spcAft>
                <a:spcPct val="0"/>
              </a:spcAft>
              <a:defRPr sz="1200">
                <a:solidFill>
                  <a:schemeClr val="tx1"/>
                </a:solidFill>
                <a:latin typeface="Arial" panose="020B0604020202020204" pitchFamily="34" charset="0"/>
              </a:defRPr>
            </a:lvl7pPr>
            <a:lvl8pPr marL="3422650" indent="-225425" eaLnBrk="0" fontAlgn="base" hangingPunct="0">
              <a:spcBef>
                <a:spcPct val="30000"/>
              </a:spcBef>
              <a:spcAft>
                <a:spcPct val="0"/>
              </a:spcAft>
              <a:defRPr sz="1200">
                <a:solidFill>
                  <a:schemeClr val="tx1"/>
                </a:solidFill>
                <a:latin typeface="Arial" panose="020B0604020202020204" pitchFamily="34" charset="0"/>
              </a:defRPr>
            </a:lvl8pPr>
            <a:lvl9pPr marL="3879850" indent="-225425"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defRPr/>
            </a:pPr>
            <a:fld id="{D867EB12-5774-4C95-9899-D29D573EF324}" type="slidenum">
              <a:rPr lang="en-GB" altLang="en-US" smtClean="0">
                <a:solidFill>
                  <a:srgbClr val="000000"/>
                </a:solidFill>
              </a:rPr>
              <a:pPr fontAlgn="base">
                <a:spcBef>
                  <a:spcPct val="0"/>
                </a:spcBef>
                <a:spcAft>
                  <a:spcPct val="0"/>
                </a:spcAft>
                <a:defRPr/>
              </a:pPr>
              <a:t>5</a:t>
            </a:fld>
            <a:endParaRPr lang="en-GB" altLang="en-US" smtClean="0">
              <a:solidFill>
                <a:srgbClr val="000000"/>
              </a:solidFill>
            </a:endParaRPr>
          </a:p>
        </p:txBody>
      </p:sp>
    </p:spTree>
    <p:extLst>
      <p:ext uri="{BB962C8B-B14F-4D97-AF65-F5344CB8AC3E}">
        <p14:creationId xmlns:p14="http://schemas.microsoft.com/office/powerpoint/2010/main" val="3348842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51</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eaLnBrk="0" fontAlgn="base" hangingPunct="0">
              <a:spcBef>
                <a:spcPct val="0"/>
              </a:spcBef>
              <a:spcAft>
                <a:spcPct val="0"/>
              </a:spcAft>
              <a:defRPr/>
            </a:pPr>
            <a:fld id="{81A270E7-D832-40B9-A643-1FE40094CC40}" type="slidenum">
              <a:rPr lang="en-GB" smtClean="0">
                <a:solidFill>
                  <a:prstClr val="black"/>
                </a:solidFill>
                <a:latin typeface="Arial" panose="020B0604020202020204" pitchFamily="34" charset="0"/>
              </a:rPr>
              <a:pPr eaLnBrk="0" fontAlgn="base" hangingPunct="0">
                <a:spcBef>
                  <a:spcPct val="0"/>
                </a:spcBef>
                <a:spcAft>
                  <a:spcPct val="0"/>
                </a:spcAft>
                <a:defRPr/>
              </a:pPr>
              <a:t>6</a:t>
            </a:fld>
            <a:endParaRPr lang="en-GB">
              <a:solidFill>
                <a:prstClr val="black"/>
              </a:solidFill>
              <a:latin typeface="Arial" panose="020B0604020202020204" pitchFamily="34" charset="0"/>
            </a:endParaRPr>
          </a:p>
        </p:txBody>
      </p:sp>
    </p:spTree>
    <p:extLst>
      <p:ext uri="{BB962C8B-B14F-4D97-AF65-F5344CB8AC3E}">
        <p14:creationId xmlns:p14="http://schemas.microsoft.com/office/powerpoint/2010/main" val="30850988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20000"/>
              </a:spcBef>
              <a:spcAft>
                <a:spcPct val="0"/>
              </a:spcAft>
              <a:buClr>
                <a:srgbClr val="FFFFFF"/>
              </a:buClr>
              <a:buSzTx/>
              <a:buFontTx/>
              <a:buNone/>
              <a:tabLst/>
              <a:defRPr/>
            </a:pPr>
            <a:r>
              <a:rPr kumimoji="0" lang="da-DK" altLang="en-US" sz="1200" b="1" i="0" u="none" strike="noStrike" kern="1200" cap="none" spc="0" normalizeH="0" baseline="0" noProof="0" dirty="0" smtClean="0">
                <a:ln>
                  <a:noFill/>
                </a:ln>
                <a:solidFill>
                  <a:srgbClr val="002060"/>
                </a:solidFill>
                <a:effectLst/>
                <a:uLnTx/>
                <a:uFillTx/>
                <a:latin typeface="Verdana" pitchFamily="34" charset="0"/>
                <a:ea typeface="+mn-ea"/>
                <a:cs typeface="+mn-cs"/>
              </a:rPr>
              <a:t>Innovation </a:t>
            </a:r>
            <a:r>
              <a:rPr kumimoji="0" lang="da-DK" altLang="en-US" sz="1200" b="1" i="0" u="none" strike="noStrike" kern="1200" cap="none" spc="0" normalizeH="0" baseline="0" noProof="0" dirty="0" err="1" smtClean="0">
                <a:ln>
                  <a:noFill/>
                </a:ln>
                <a:solidFill>
                  <a:srgbClr val="002060"/>
                </a:solidFill>
                <a:effectLst/>
                <a:uLnTx/>
                <a:uFillTx/>
                <a:latin typeface="Verdana" pitchFamily="34" charset="0"/>
                <a:ea typeface="+mn-ea"/>
                <a:cs typeface="+mn-cs"/>
              </a:rPr>
              <a:t>brokering</a:t>
            </a:r>
            <a:r>
              <a:rPr kumimoji="0" lang="da-DK" altLang="en-US" sz="1200" b="1" i="0" u="none" strike="noStrike" kern="1200" cap="none" spc="0" normalizeH="0" baseline="0" noProof="0" dirty="0" smtClean="0">
                <a:ln>
                  <a:noFill/>
                </a:ln>
                <a:solidFill>
                  <a:srgbClr val="002060"/>
                </a:solidFill>
                <a:effectLst/>
                <a:uLnTx/>
                <a:uFillTx/>
                <a:latin typeface="Verdana" pitchFamily="34" charset="0"/>
                <a:ea typeface="+mn-ea"/>
                <a:cs typeface="+mn-cs"/>
              </a:rPr>
              <a:t> </a:t>
            </a:r>
            <a:r>
              <a:rPr kumimoji="0" lang="da-DK" altLang="en-US" sz="1200" b="1" i="0" u="none" strike="noStrike" kern="1200" cap="none" spc="0" normalizeH="0" baseline="0" noProof="0" dirty="0" err="1" smtClean="0">
                <a:ln>
                  <a:noFill/>
                </a:ln>
                <a:solidFill>
                  <a:srgbClr val="002060"/>
                </a:solidFill>
                <a:effectLst/>
                <a:uLnTx/>
                <a:uFillTx/>
                <a:latin typeface="Verdana" pitchFamily="34" charset="0"/>
                <a:ea typeface="+mn-ea"/>
                <a:cs typeface="+mn-cs"/>
              </a:rPr>
              <a:t>function</a:t>
            </a:r>
            <a:endParaRPr kumimoji="0" lang="da-DK" altLang="en-US" sz="1200" b="1" i="0" u="none" strike="noStrike" kern="1200" cap="none" spc="0" normalizeH="0" baseline="0" noProof="0" dirty="0" smtClean="0">
              <a:ln>
                <a:noFill/>
              </a:ln>
              <a:solidFill>
                <a:srgbClr val="002060"/>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
                <a:srgbClr val="FFFFFF"/>
              </a:buClr>
              <a:buSzTx/>
              <a:buFontTx/>
              <a:buNone/>
              <a:tabLst/>
              <a:defRPr/>
            </a:pPr>
            <a:r>
              <a:rPr kumimoji="0" lang="da-DK" altLang="en-US" sz="1200" b="1" i="0" u="none" strike="noStrike" kern="1200" cap="none" spc="0" normalizeH="0" baseline="0" noProof="0" dirty="0" smtClean="0">
                <a:ln>
                  <a:noFill/>
                </a:ln>
                <a:solidFill>
                  <a:srgbClr val="002060"/>
                </a:solidFill>
                <a:effectLst/>
                <a:uLnTx/>
                <a:uFillTx/>
                <a:latin typeface="Verdana" pitchFamily="34" charset="0"/>
                <a:ea typeface="+mn-ea"/>
                <a:cs typeface="+mn-cs"/>
              </a:rPr>
              <a:t>How to </a:t>
            </a:r>
            <a:r>
              <a:rPr kumimoji="0" lang="da-DK" altLang="en-US" sz="1200" b="1" i="0" u="none" strike="noStrike" kern="1200" cap="none" spc="0" normalizeH="0" baseline="0" noProof="0" dirty="0" err="1" smtClean="0">
                <a:ln>
                  <a:noFill/>
                </a:ln>
                <a:solidFill>
                  <a:srgbClr val="002060"/>
                </a:solidFill>
                <a:effectLst/>
                <a:uLnTx/>
                <a:uFillTx/>
                <a:latin typeface="Verdana" pitchFamily="34" charset="0"/>
                <a:ea typeface="+mn-ea"/>
                <a:cs typeface="+mn-cs"/>
              </a:rPr>
              <a:t>capture</a:t>
            </a:r>
            <a:r>
              <a:rPr kumimoji="0" lang="da-DK" altLang="en-US" sz="1200" b="1" i="0" u="none" strike="noStrike" kern="1200" cap="none" spc="0" normalizeH="0" baseline="0" noProof="0" dirty="0" smtClean="0">
                <a:ln>
                  <a:noFill/>
                </a:ln>
                <a:solidFill>
                  <a:srgbClr val="002060"/>
                </a:solidFill>
                <a:effectLst/>
                <a:uLnTx/>
                <a:uFillTx/>
                <a:latin typeface="Verdana" pitchFamily="34" charset="0"/>
                <a:ea typeface="+mn-ea"/>
                <a:cs typeface="+mn-cs"/>
              </a:rPr>
              <a:t> </a:t>
            </a:r>
            <a:r>
              <a:rPr kumimoji="0" lang="da-DK" altLang="en-US" sz="1200" b="1" i="0" u="none" strike="noStrike" kern="1200" cap="none" spc="0" normalizeH="0" baseline="0" noProof="0" dirty="0" err="1" smtClean="0">
                <a:ln>
                  <a:noFill/>
                </a:ln>
                <a:solidFill>
                  <a:srgbClr val="002060"/>
                </a:solidFill>
                <a:effectLst/>
                <a:uLnTx/>
                <a:uFillTx/>
                <a:latin typeface="Verdana" pitchFamily="34" charset="0"/>
                <a:ea typeface="+mn-ea"/>
                <a:cs typeface="+mn-cs"/>
              </a:rPr>
              <a:t>ideas</a:t>
            </a:r>
            <a:r>
              <a:rPr kumimoji="0" lang="da-DK" altLang="en-US" sz="1200" b="1" i="0" u="none" strike="noStrike" kern="1200" cap="none" spc="0" normalizeH="0" baseline="0" noProof="0" dirty="0" smtClean="0">
                <a:ln>
                  <a:noFill/>
                </a:ln>
                <a:solidFill>
                  <a:srgbClr val="002060"/>
                </a:solidFill>
                <a:effectLst/>
                <a:uLnTx/>
                <a:uFillTx/>
                <a:latin typeface="Verdana" pitchFamily="34" charset="0"/>
                <a:ea typeface="+mn-ea"/>
                <a:cs typeface="+mn-cs"/>
              </a:rPr>
              <a:t>?</a:t>
            </a:r>
          </a:p>
          <a:p>
            <a:pPr eaLnBrk="1" hangingPunct="1">
              <a:spcBef>
                <a:spcPts val="1200"/>
              </a:spcBef>
              <a:spcAft>
                <a:spcPct val="50000"/>
              </a:spcAft>
              <a:buClr>
                <a:srgbClr val="003366"/>
              </a:buClr>
              <a:buFont typeface="Verdana" pitchFamily="34" charset="0"/>
              <a:buNone/>
            </a:pPr>
            <a:endParaRPr lang="nl-BE" altLang="en-US" sz="1200" i="0" u="sng" dirty="0" smtClean="0">
              <a:solidFill>
                <a:schemeClr val="bg1">
                  <a:lumMod val="75000"/>
                </a:schemeClr>
              </a:solidFill>
            </a:endParaRPr>
          </a:p>
          <a:p>
            <a:pPr eaLnBrk="1" hangingPunct="1">
              <a:spcBef>
                <a:spcPts val="1200"/>
              </a:spcBef>
              <a:spcAft>
                <a:spcPct val="50000"/>
              </a:spcAft>
              <a:buClr>
                <a:srgbClr val="003366"/>
              </a:buClr>
              <a:buFont typeface="Verdana" pitchFamily="34" charset="0"/>
              <a:buChar char="•"/>
            </a:pPr>
            <a:r>
              <a:rPr lang="nl-BE" altLang="en-US" sz="1200" i="0" u="sng" dirty="0" err="1" smtClean="0">
                <a:solidFill>
                  <a:schemeClr val="bg1">
                    <a:lumMod val="75000"/>
                  </a:schemeClr>
                </a:solidFill>
              </a:rPr>
              <a:t>Capturing</a:t>
            </a:r>
            <a:r>
              <a:rPr lang="nl-BE" altLang="en-US" sz="1200" i="0" u="sng" dirty="0" smtClean="0">
                <a:solidFill>
                  <a:schemeClr val="bg1">
                    <a:lumMod val="75000"/>
                  </a:schemeClr>
                </a:solidFill>
              </a:rPr>
              <a:t> bottom-up </a:t>
            </a:r>
            <a:r>
              <a:rPr lang="nl-BE" altLang="en-US" sz="1200" i="0" u="sng" dirty="0" err="1" smtClean="0">
                <a:solidFill>
                  <a:schemeClr val="bg1">
                    <a:lumMod val="75000"/>
                  </a:schemeClr>
                </a:solidFill>
              </a:rPr>
              <a:t>ideas</a:t>
            </a:r>
            <a:r>
              <a:rPr lang="nl-BE" altLang="en-US" sz="1200" i="0" u="sng" dirty="0" smtClean="0">
                <a:solidFill>
                  <a:schemeClr val="bg1">
                    <a:lumMod val="75000"/>
                  </a:schemeClr>
                </a:solidFill>
              </a:rPr>
              <a:t> </a:t>
            </a:r>
            <a:r>
              <a:rPr lang="nl-BE" altLang="en-US" sz="1200" i="0" dirty="0" err="1" smtClean="0">
                <a:solidFill>
                  <a:schemeClr val="bg1">
                    <a:lumMod val="75000"/>
                  </a:schemeClr>
                </a:solidFill>
              </a:rPr>
              <a:t>from</a:t>
            </a:r>
            <a:r>
              <a:rPr lang="nl-BE" altLang="en-US" sz="1200" i="0" dirty="0" smtClean="0">
                <a:solidFill>
                  <a:schemeClr val="bg1">
                    <a:lumMod val="75000"/>
                  </a:schemeClr>
                </a:solidFill>
              </a:rPr>
              <a:t> </a:t>
            </a:r>
            <a:r>
              <a:rPr lang="nl-BE" altLang="en-US" sz="1200" i="0" dirty="0" err="1" smtClean="0">
                <a:solidFill>
                  <a:schemeClr val="bg1">
                    <a:lumMod val="75000"/>
                  </a:schemeClr>
                </a:solidFill>
              </a:rPr>
              <a:t>the</a:t>
            </a:r>
            <a:r>
              <a:rPr lang="nl-BE" altLang="en-US" sz="1200" i="0" dirty="0" smtClean="0">
                <a:solidFill>
                  <a:schemeClr val="bg1">
                    <a:lumMod val="75000"/>
                  </a:schemeClr>
                </a:solidFill>
              </a:rPr>
              <a:t> </a:t>
            </a:r>
            <a:r>
              <a:rPr lang="nl-BE" altLang="en-US" sz="1200" i="0" dirty="0" err="1" smtClean="0">
                <a:solidFill>
                  <a:schemeClr val="bg1">
                    <a:lumMod val="75000"/>
                  </a:schemeClr>
                </a:solidFill>
              </a:rPr>
              <a:t>grass-roots</a:t>
            </a:r>
            <a:r>
              <a:rPr lang="nl-BE" altLang="en-US" sz="1200" i="0" dirty="0" smtClean="0">
                <a:solidFill>
                  <a:schemeClr val="bg1">
                    <a:lumMod val="75000"/>
                  </a:schemeClr>
                </a:solidFill>
              </a:rPr>
              <a:t> level </a:t>
            </a:r>
          </a:p>
          <a:p>
            <a:pPr eaLnBrk="1" hangingPunct="1">
              <a:spcBef>
                <a:spcPts val="1200"/>
              </a:spcBef>
              <a:spcAft>
                <a:spcPct val="50000"/>
              </a:spcAft>
              <a:buClr>
                <a:srgbClr val="003366"/>
              </a:buClr>
              <a:buFont typeface="Verdana" pitchFamily="34" charset="0"/>
              <a:buChar char="•"/>
            </a:pPr>
            <a:r>
              <a:rPr lang="en-US" altLang="en-US" sz="1200" i="0" u="sng" dirty="0" smtClean="0">
                <a:solidFill>
                  <a:schemeClr val="bg1">
                    <a:lumMod val="75000"/>
                  </a:schemeClr>
                </a:solidFill>
              </a:rPr>
              <a:t>Getting an innovation project ready to start </a:t>
            </a:r>
            <a:r>
              <a:rPr lang="en-US" altLang="en-US" sz="1200" i="0" dirty="0" smtClean="0">
                <a:solidFill>
                  <a:schemeClr val="bg1">
                    <a:lumMod val="75000"/>
                  </a:schemeClr>
                </a:solidFill>
              </a:rPr>
              <a:t>by acting as a go-between: helping single actors which might have difficulties in finding the adequate partners</a:t>
            </a:r>
          </a:p>
          <a:p>
            <a:pPr eaLnBrk="1" hangingPunct="1">
              <a:spcBef>
                <a:spcPts val="1200"/>
              </a:spcBef>
              <a:spcAft>
                <a:spcPct val="50000"/>
              </a:spcAft>
              <a:buClr>
                <a:srgbClr val="003366"/>
              </a:buClr>
              <a:buFont typeface="Verdana" pitchFamily="34" charset="0"/>
              <a:buChar char="•"/>
            </a:pPr>
            <a:r>
              <a:rPr lang="nl-BE" altLang="en-US" sz="1200" i="0" dirty="0" smtClean="0">
                <a:solidFill>
                  <a:srgbClr val="003366"/>
                </a:solidFill>
              </a:rPr>
              <a:t>A close </a:t>
            </a:r>
            <a:r>
              <a:rPr lang="nl-BE" altLang="en-US" sz="1200" i="0" dirty="0" err="1" smtClean="0">
                <a:solidFill>
                  <a:srgbClr val="003366"/>
                </a:solidFill>
              </a:rPr>
              <a:t>connection</a:t>
            </a:r>
            <a:r>
              <a:rPr lang="nl-BE" altLang="en-US" sz="1200" i="0" dirty="0" smtClean="0">
                <a:solidFill>
                  <a:srgbClr val="003366"/>
                </a:solidFill>
              </a:rPr>
              <a:t> </a:t>
            </a:r>
            <a:r>
              <a:rPr lang="nl-BE" altLang="en-US" sz="1200" i="0" dirty="0" err="1" smtClean="0">
                <a:solidFill>
                  <a:srgbClr val="003366"/>
                </a:solidFill>
              </a:rPr>
              <a:t>with</a:t>
            </a:r>
            <a:r>
              <a:rPr lang="nl-BE" altLang="en-US" sz="1200" i="0" dirty="0" smtClean="0">
                <a:solidFill>
                  <a:srgbClr val="003366"/>
                </a:solidFill>
              </a:rPr>
              <a:t> </a:t>
            </a:r>
            <a:r>
              <a:rPr lang="nl-BE" altLang="en-US" sz="1200" i="0" dirty="0" err="1" smtClean="0">
                <a:solidFill>
                  <a:srgbClr val="003366"/>
                </a:solidFill>
              </a:rPr>
              <a:t>and</a:t>
            </a:r>
            <a:r>
              <a:rPr lang="nl-BE" altLang="en-US" sz="1200" i="0" dirty="0" smtClean="0">
                <a:solidFill>
                  <a:srgbClr val="003366"/>
                </a:solidFill>
              </a:rPr>
              <a:t> </a:t>
            </a:r>
            <a:r>
              <a:rPr lang="nl-BE" altLang="en-US" sz="1200" i="0" dirty="0" err="1" smtClean="0">
                <a:solidFill>
                  <a:srgbClr val="003366"/>
                </a:solidFill>
              </a:rPr>
              <a:t>understanding</a:t>
            </a:r>
            <a:r>
              <a:rPr lang="nl-BE" altLang="en-US" sz="1200" i="0" dirty="0" smtClean="0">
                <a:solidFill>
                  <a:srgbClr val="003366"/>
                </a:solidFill>
              </a:rPr>
              <a:t> of </a:t>
            </a:r>
            <a:r>
              <a:rPr lang="nl-BE" altLang="en-US" sz="1200" i="0" dirty="0" err="1" smtClean="0">
                <a:solidFill>
                  <a:srgbClr val="003366"/>
                </a:solidFill>
              </a:rPr>
              <a:t>agriculture</a:t>
            </a:r>
            <a:r>
              <a:rPr lang="nl-BE" altLang="en-US" sz="1200" i="0" dirty="0" smtClean="0">
                <a:solidFill>
                  <a:srgbClr val="003366"/>
                </a:solidFill>
              </a:rPr>
              <a:t> is important</a:t>
            </a:r>
          </a:p>
          <a:p>
            <a:pPr eaLnBrk="1" hangingPunct="1">
              <a:spcBef>
                <a:spcPct val="0"/>
              </a:spcBef>
              <a:spcAft>
                <a:spcPts val="1000"/>
              </a:spcAft>
              <a:buClr>
                <a:srgbClr val="003366"/>
              </a:buClr>
              <a:buFont typeface="Verdana" pitchFamily="34" charset="0"/>
              <a:buChar char="•"/>
            </a:pPr>
            <a:r>
              <a:rPr lang="nl-BE" altLang="nl-BE" sz="1200" i="0" dirty="0" smtClean="0">
                <a:solidFill>
                  <a:schemeClr val="bg1">
                    <a:lumMod val="75000"/>
                  </a:schemeClr>
                </a:solidFill>
              </a:rPr>
              <a:t>A </a:t>
            </a:r>
            <a:r>
              <a:rPr lang="nl-BE" altLang="nl-BE" sz="1200" i="0" u="sng" dirty="0" smtClean="0">
                <a:solidFill>
                  <a:schemeClr val="bg1">
                    <a:lumMod val="75000"/>
                  </a:schemeClr>
                </a:solidFill>
              </a:rPr>
              <a:t>cross-</a:t>
            </a:r>
            <a:r>
              <a:rPr lang="nl-BE" altLang="nl-BE" sz="1200" i="0" u="sng" dirty="0" err="1" smtClean="0">
                <a:solidFill>
                  <a:schemeClr val="bg1">
                    <a:lumMod val="75000"/>
                  </a:schemeClr>
                </a:solidFill>
              </a:rPr>
              <a:t>cutting</a:t>
            </a:r>
            <a:r>
              <a:rPr lang="nl-BE" altLang="nl-BE" sz="1200" i="0" u="sng" dirty="0" smtClean="0">
                <a:solidFill>
                  <a:schemeClr val="bg1">
                    <a:lumMod val="75000"/>
                  </a:schemeClr>
                </a:solidFill>
              </a:rPr>
              <a:t> approach </a:t>
            </a:r>
            <a:r>
              <a:rPr lang="nl-BE" altLang="nl-BE" sz="1200" i="0" dirty="0" err="1" smtClean="0">
                <a:solidFill>
                  <a:schemeClr val="bg1">
                    <a:lumMod val="75000"/>
                  </a:schemeClr>
                </a:solidFill>
              </a:rPr>
              <a:t>beyond</a:t>
            </a:r>
            <a:r>
              <a:rPr lang="nl-BE" altLang="nl-BE" sz="1200" i="0" dirty="0" smtClean="0">
                <a:solidFill>
                  <a:schemeClr val="bg1">
                    <a:lumMod val="75000"/>
                  </a:schemeClr>
                </a:solidFill>
              </a:rPr>
              <a:t> </a:t>
            </a:r>
            <a:r>
              <a:rPr lang="nl-BE" altLang="nl-BE" sz="1200" i="0" dirty="0" err="1" smtClean="0">
                <a:solidFill>
                  <a:schemeClr val="bg1">
                    <a:lumMod val="75000"/>
                  </a:schemeClr>
                </a:solidFill>
              </a:rPr>
              <a:t>existing</a:t>
            </a:r>
            <a:r>
              <a:rPr lang="nl-BE" altLang="nl-BE" sz="1200" i="0" dirty="0" smtClean="0">
                <a:solidFill>
                  <a:schemeClr val="bg1">
                    <a:lumMod val="75000"/>
                  </a:schemeClr>
                </a:solidFill>
              </a:rPr>
              <a:t> sectors, </a:t>
            </a:r>
            <a:r>
              <a:rPr lang="nl-BE" altLang="nl-BE" sz="1200" i="0" dirty="0" err="1" smtClean="0">
                <a:solidFill>
                  <a:schemeClr val="bg1">
                    <a:lumMod val="75000"/>
                  </a:schemeClr>
                </a:solidFill>
              </a:rPr>
              <a:t>regions</a:t>
            </a:r>
            <a:r>
              <a:rPr lang="nl-BE" altLang="nl-BE" sz="1200" i="0" dirty="0" smtClean="0">
                <a:solidFill>
                  <a:schemeClr val="bg1">
                    <a:lumMod val="75000"/>
                  </a:schemeClr>
                </a:solidFill>
              </a:rPr>
              <a:t>, </a:t>
            </a:r>
            <a:r>
              <a:rPr lang="nl-BE" altLang="nl-BE" sz="1200" i="0" dirty="0" err="1" smtClean="0">
                <a:solidFill>
                  <a:schemeClr val="bg1">
                    <a:lumMod val="75000"/>
                  </a:schemeClr>
                </a:solidFill>
              </a:rPr>
              <a:t>initiative</a:t>
            </a:r>
            <a:r>
              <a:rPr lang="nl-BE" altLang="nl-BE" sz="1200" i="0" dirty="0" smtClean="0">
                <a:solidFill>
                  <a:schemeClr val="bg1">
                    <a:lumMod val="75000"/>
                  </a:schemeClr>
                </a:solidFill>
              </a:rPr>
              <a:t> </a:t>
            </a:r>
            <a:r>
              <a:rPr lang="nl-BE" altLang="nl-BE" sz="1200" i="0" dirty="0" err="1" smtClean="0">
                <a:solidFill>
                  <a:schemeClr val="bg1">
                    <a:lumMod val="75000"/>
                  </a:schemeClr>
                </a:solidFill>
              </a:rPr>
              <a:t>and</a:t>
            </a:r>
            <a:r>
              <a:rPr lang="nl-BE" altLang="nl-BE" sz="1200" i="0" dirty="0" smtClean="0">
                <a:solidFill>
                  <a:schemeClr val="bg1">
                    <a:lumMod val="75000"/>
                  </a:schemeClr>
                </a:solidFill>
              </a:rPr>
              <a:t> </a:t>
            </a:r>
            <a:r>
              <a:rPr lang="nl-BE" altLang="nl-BE" sz="1200" i="0" dirty="0" err="1" smtClean="0">
                <a:solidFill>
                  <a:schemeClr val="bg1">
                    <a:lumMod val="75000"/>
                  </a:schemeClr>
                </a:solidFill>
              </a:rPr>
              <a:t>institutes</a:t>
            </a:r>
            <a:r>
              <a:rPr lang="nl-BE" altLang="nl-BE" sz="1200" i="0" dirty="0" smtClean="0">
                <a:solidFill>
                  <a:schemeClr val="bg1">
                    <a:lumMod val="75000"/>
                  </a:schemeClr>
                </a:solidFill>
              </a:rPr>
              <a:t> </a:t>
            </a:r>
            <a:r>
              <a:rPr lang="nl-BE" altLang="nl-BE" sz="1200" i="0" dirty="0" err="1" smtClean="0">
                <a:solidFill>
                  <a:schemeClr val="bg1">
                    <a:lumMod val="75000"/>
                  </a:schemeClr>
                </a:solidFill>
              </a:rPr>
              <a:t>may</a:t>
            </a:r>
            <a:r>
              <a:rPr lang="nl-BE" altLang="nl-BE" sz="1200" i="0" dirty="0" smtClean="0">
                <a:solidFill>
                  <a:schemeClr val="bg1">
                    <a:lumMod val="75000"/>
                  </a:schemeClr>
                </a:solidFill>
              </a:rPr>
              <a:t> </a:t>
            </a:r>
            <a:r>
              <a:rPr lang="nl-BE" altLang="nl-BE" sz="1200" i="0" dirty="0" err="1" smtClean="0">
                <a:solidFill>
                  <a:schemeClr val="bg1">
                    <a:lumMod val="75000"/>
                  </a:schemeClr>
                </a:solidFill>
              </a:rPr>
              <a:t>bring</a:t>
            </a:r>
            <a:r>
              <a:rPr lang="nl-BE" altLang="nl-BE" sz="1200" i="0" dirty="0" smtClean="0">
                <a:solidFill>
                  <a:schemeClr val="bg1">
                    <a:lumMod val="75000"/>
                  </a:schemeClr>
                </a:solidFill>
              </a:rPr>
              <a:t> </a:t>
            </a:r>
            <a:r>
              <a:rPr lang="nl-BE" altLang="nl-BE" sz="1200" i="0" dirty="0" err="1" smtClean="0">
                <a:solidFill>
                  <a:schemeClr val="bg1">
                    <a:lumMod val="75000"/>
                  </a:schemeClr>
                </a:solidFill>
              </a:rPr>
              <a:t>added</a:t>
            </a:r>
            <a:r>
              <a:rPr lang="nl-BE" altLang="nl-BE" sz="1200" i="0" dirty="0" smtClean="0">
                <a:solidFill>
                  <a:schemeClr val="bg1">
                    <a:lumMod val="75000"/>
                  </a:schemeClr>
                </a:solidFill>
              </a:rPr>
              <a:t> </a:t>
            </a:r>
            <a:r>
              <a:rPr lang="nl-BE" altLang="nl-BE" sz="1200" i="0" dirty="0" err="1" smtClean="0">
                <a:solidFill>
                  <a:schemeClr val="bg1">
                    <a:lumMod val="75000"/>
                  </a:schemeClr>
                </a:solidFill>
              </a:rPr>
              <a:t>value</a:t>
            </a:r>
            <a:endParaRPr lang="en-US" altLang="en-US" sz="1200" i="0" dirty="0" smtClean="0">
              <a:solidFill>
                <a:schemeClr val="bg1">
                  <a:lumMod val="75000"/>
                </a:schemeClr>
              </a:solidFill>
            </a:endParaRPr>
          </a:p>
          <a:p>
            <a:pPr eaLnBrk="1" hangingPunct="1">
              <a:spcBef>
                <a:spcPts val="1200"/>
              </a:spcBef>
              <a:spcAft>
                <a:spcPct val="50000"/>
              </a:spcAft>
              <a:buClr>
                <a:srgbClr val="003366"/>
              </a:buClr>
              <a:buFont typeface="Verdana" pitchFamily="34" charset="0"/>
              <a:buChar char="•"/>
            </a:pPr>
            <a:r>
              <a:rPr lang="nl-BE" altLang="en-US" sz="1200" i="0" dirty="0" smtClean="0">
                <a:solidFill>
                  <a:srgbClr val="003366"/>
                </a:solidFill>
              </a:rPr>
              <a:t>Different approaches </a:t>
            </a:r>
            <a:r>
              <a:rPr lang="nl-BE" altLang="en-US" sz="1200" i="0" dirty="0" err="1" smtClean="0">
                <a:solidFill>
                  <a:srgbClr val="003366"/>
                </a:solidFill>
              </a:rPr>
              <a:t>may</a:t>
            </a:r>
            <a:r>
              <a:rPr lang="nl-BE" altLang="en-US" sz="1200" i="0" dirty="0" smtClean="0">
                <a:solidFill>
                  <a:srgbClr val="003366"/>
                </a:solidFill>
              </a:rPr>
              <a:t> </a:t>
            </a:r>
            <a:r>
              <a:rPr lang="nl-BE" altLang="en-US" sz="1200" i="0" dirty="0" err="1" smtClean="0">
                <a:solidFill>
                  <a:srgbClr val="003366"/>
                </a:solidFill>
              </a:rPr>
              <a:t>be</a:t>
            </a:r>
            <a:r>
              <a:rPr lang="nl-BE" altLang="en-US" sz="1200" i="0" dirty="0" smtClean="0">
                <a:solidFill>
                  <a:srgbClr val="003366"/>
                </a:solidFill>
              </a:rPr>
              <a:t> </a:t>
            </a:r>
            <a:r>
              <a:rPr lang="nl-BE" altLang="en-US" sz="1200" i="0" dirty="0" err="1" smtClean="0">
                <a:solidFill>
                  <a:srgbClr val="003366"/>
                </a:solidFill>
              </a:rPr>
              <a:t>useful</a:t>
            </a:r>
            <a:r>
              <a:rPr lang="nl-BE" altLang="en-US" sz="1200" i="0" dirty="0" smtClean="0">
                <a:solidFill>
                  <a:srgbClr val="003366"/>
                </a:solidFill>
              </a:rPr>
              <a:t> e.g. vouchers </a:t>
            </a:r>
            <a:r>
              <a:rPr lang="nl-BE" altLang="en-US" sz="1200" i="0" dirty="0" err="1" smtClean="0">
                <a:solidFill>
                  <a:srgbClr val="003366"/>
                </a:solidFill>
              </a:rPr>
              <a:t>etc</a:t>
            </a:r>
            <a:r>
              <a:rPr lang="nl-BE" altLang="en-US" sz="1200" i="0" dirty="0" smtClean="0">
                <a:solidFill>
                  <a:srgbClr val="003366"/>
                </a:solidFill>
              </a:rPr>
              <a:t> ("</a:t>
            </a:r>
            <a:r>
              <a:rPr lang="nl-BE" altLang="en-US" sz="1200" b="1" i="0" dirty="0" err="1" smtClean="0">
                <a:solidFill>
                  <a:srgbClr val="003366"/>
                </a:solidFill>
              </a:rPr>
              <a:t>simplified</a:t>
            </a:r>
            <a:r>
              <a:rPr lang="nl-BE" altLang="en-US" sz="1200" b="1" i="0" dirty="0" smtClean="0">
                <a:solidFill>
                  <a:srgbClr val="003366"/>
                </a:solidFill>
              </a:rPr>
              <a:t> </a:t>
            </a:r>
            <a:r>
              <a:rPr lang="nl-BE" altLang="en-US" sz="1200" b="1" i="0" dirty="0" err="1" smtClean="0">
                <a:solidFill>
                  <a:srgbClr val="003366"/>
                </a:solidFill>
              </a:rPr>
              <a:t>cost</a:t>
            </a:r>
            <a:r>
              <a:rPr lang="nl-BE" altLang="en-US" sz="1200" b="1" i="0" dirty="0" smtClean="0">
                <a:solidFill>
                  <a:srgbClr val="003366"/>
                </a:solidFill>
              </a:rPr>
              <a:t>") </a:t>
            </a:r>
            <a:r>
              <a:rPr lang="nl-BE" altLang="en-US" sz="1200" i="0" dirty="0" err="1" smtClean="0">
                <a:solidFill>
                  <a:srgbClr val="003366"/>
                </a:solidFill>
              </a:rPr>
              <a:t>for</a:t>
            </a:r>
            <a:r>
              <a:rPr lang="nl-BE" altLang="en-US" sz="1200" i="0" dirty="0" smtClean="0">
                <a:solidFill>
                  <a:srgbClr val="003366"/>
                </a:solidFill>
              </a:rPr>
              <a:t> </a:t>
            </a:r>
            <a:r>
              <a:rPr lang="nl-BE" altLang="en-US" sz="1200" i="0" dirty="0" err="1" smtClean="0">
                <a:solidFill>
                  <a:srgbClr val="003366"/>
                </a:solidFill>
              </a:rPr>
              <a:t>easier</a:t>
            </a:r>
            <a:r>
              <a:rPr lang="nl-BE" altLang="en-US" sz="1200" i="0" dirty="0" smtClean="0">
                <a:solidFill>
                  <a:srgbClr val="003366"/>
                </a:solidFill>
              </a:rPr>
              <a:t> </a:t>
            </a:r>
            <a:r>
              <a:rPr lang="nl-BE" altLang="en-US" sz="1200" i="0" dirty="0" err="1" smtClean="0">
                <a:solidFill>
                  <a:srgbClr val="003366"/>
                </a:solidFill>
              </a:rPr>
              <a:t>use</a:t>
            </a:r>
            <a:r>
              <a:rPr lang="nl-BE" altLang="en-US" sz="1200" i="0" dirty="0" smtClean="0">
                <a:solidFill>
                  <a:srgbClr val="003366"/>
                </a:solidFill>
              </a:rPr>
              <a:t> </a:t>
            </a:r>
            <a:r>
              <a:rPr lang="nl-BE" altLang="en-US" sz="1200" i="0" dirty="0" err="1" smtClean="0">
                <a:solidFill>
                  <a:srgbClr val="003366"/>
                </a:solidFill>
              </a:rPr>
              <a:t>and</a:t>
            </a:r>
            <a:r>
              <a:rPr lang="nl-BE" altLang="en-US" sz="1200" i="0" dirty="0" smtClean="0">
                <a:solidFill>
                  <a:srgbClr val="003366"/>
                </a:solidFill>
              </a:rPr>
              <a:t> </a:t>
            </a:r>
            <a:r>
              <a:rPr lang="nl-BE" altLang="en-US" sz="1200" i="0" dirty="0" err="1" smtClean="0">
                <a:solidFill>
                  <a:srgbClr val="003366"/>
                </a:solidFill>
              </a:rPr>
              <a:t>reduction</a:t>
            </a:r>
            <a:r>
              <a:rPr lang="nl-BE" altLang="en-US" sz="1200" i="0" dirty="0" smtClean="0">
                <a:solidFill>
                  <a:srgbClr val="003366"/>
                </a:solidFill>
              </a:rPr>
              <a:t> of  </a:t>
            </a:r>
            <a:r>
              <a:rPr lang="nl-BE" altLang="en-US" sz="1200" i="0" dirty="0" err="1" smtClean="0">
                <a:solidFill>
                  <a:srgbClr val="003366"/>
                </a:solidFill>
              </a:rPr>
              <a:t>administrative</a:t>
            </a:r>
            <a:r>
              <a:rPr lang="nl-BE" altLang="en-US" sz="1200" i="0" dirty="0" smtClean="0">
                <a:solidFill>
                  <a:srgbClr val="003366"/>
                </a:solidFill>
              </a:rPr>
              <a:t> </a:t>
            </a:r>
            <a:r>
              <a:rPr lang="nl-BE" altLang="en-US" sz="1200" i="0" dirty="0" err="1" smtClean="0">
                <a:solidFill>
                  <a:srgbClr val="003366"/>
                </a:solidFill>
              </a:rPr>
              <a:t>burden</a:t>
            </a:r>
            <a:endParaRPr lang="nl-BE" altLang="en-US" sz="1200" i="0" dirty="0">
              <a:solidFill>
                <a:srgbClr val="003366"/>
              </a:solidFill>
            </a:endParaRPr>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57</a:t>
            </a:fld>
            <a:endParaRPr lang="en-GB">
              <a:solidFill>
                <a:prstClr val="black"/>
              </a:solidFill>
            </a:endParaRPr>
          </a:p>
        </p:txBody>
      </p:sp>
    </p:spTree>
    <p:extLst>
      <p:ext uri="{BB962C8B-B14F-4D97-AF65-F5344CB8AC3E}">
        <p14:creationId xmlns:p14="http://schemas.microsoft.com/office/powerpoint/2010/main" val="12067610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59</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357188" y="1239838"/>
            <a:ext cx="5954712" cy="3349625"/>
          </a:xfrm>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10"/>
          </p:nvPr>
        </p:nvSpPr>
        <p:spPr/>
        <p:txBody>
          <a:bodyPr/>
          <a:lstStyle/>
          <a:p>
            <a:fld id="{33EC7297-6277-4E12-9434-B609C6B80207}"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5982244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xfrm>
            <a:off x="357188" y="1239838"/>
            <a:ext cx="5954712" cy="3349625"/>
          </a:xfrm>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600" b="1">
                <a:solidFill>
                  <a:srgbClr val="FFD624"/>
                </a:solidFill>
                <a:latin typeface="Verdana" panose="020B0604030504040204" pitchFamily="34" charset="0"/>
              </a:defRPr>
            </a:lvl1pPr>
            <a:lvl2pPr marL="742950" indent="-285750">
              <a:defRPr sz="7600" b="1">
                <a:solidFill>
                  <a:srgbClr val="FFD624"/>
                </a:solidFill>
                <a:latin typeface="Verdana" panose="020B0604030504040204" pitchFamily="34" charset="0"/>
              </a:defRPr>
            </a:lvl2pPr>
            <a:lvl3pPr marL="1143000" indent="-228600">
              <a:defRPr sz="7600" b="1">
                <a:solidFill>
                  <a:srgbClr val="FFD624"/>
                </a:solidFill>
                <a:latin typeface="Verdana" panose="020B0604030504040204" pitchFamily="34" charset="0"/>
              </a:defRPr>
            </a:lvl3pPr>
            <a:lvl4pPr marL="1600200" indent="-228600">
              <a:defRPr sz="7600" b="1">
                <a:solidFill>
                  <a:srgbClr val="FFD624"/>
                </a:solidFill>
                <a:latin typeface="Verdana" panose="020B0604030504040204" pitchFamily="34" charset="0"/>
              </a:defRPr>
            </a:lvl4pPr>
            <a:lvl5pPr marL="2057400" indent="-228600">
              <a:defRPr sz="7600" b="1">
                <a:solidFill>
                  <a:srgbClr val="FFD624"/>
                </a:solidFill>
                <a:latin typeface="Verdana" panose="020B0604030504040204" pitchFamily="34" charset="0"/>
              </a:defRPr>
            </a:lvl5pPr>
            <a:lvl6pPr marL="2514600" indent="-228600" eaLnBrk="0" fontAlgn="base" hangingPunct="0">
              <a:spcBef>
                <a:spcPct val="0"/>
              </a:spcBef>
              <a:spcAft>
                <a:spcPct val="0"/>
              </a:spcAft>
              <a:defRPr sz="7600" b="1">
                <a:solidFill>
                  <a:srgbClr val="FFD624"/>
                </a:solidFill>
                <a:latin typeface="Verdana" panose="020B0604030504040204" pitchFamily="34" charset="0"/>
              </a:defRPr>
            </a:lvl6pPr>
            <a:lvl7pPr marL="2971800" indent="-228600" eaLnBrk="0" fontAlgn="base" hangingPunct="0">
              <a:spcBef>
                <a:spcPct val="0"/>
              </a:spcBef>
              <a:spcAft>
                <a:spcPct val="0"/>
              </a:spcAft>
              <a:defRPr sz="7600" b="1">
                <a:solidFill>
                  <a:srgbClr val="FFD624"/>
                </a:solidFill>
                <a:latin typeface="Verdana" panose="020B0604030504040204" pitchFamily="34" charset="0"/>
              </a:defRPr>
            </a:lvl7pPr>
            <a:lvl8pPr marL="3429000" indent="-228600" eaLnBrk="0" fontAlgn="base" hangingPunct="0">
              <a:spcBef>
                <a:spcPct val="0"/>
              </a:spcBef>
              <a:spcAft>
                <a:spcPct val="0"/>
              </a:spcAft>
              <a:defRPr sz="7600" b="1">
                <a:solidFill>
                  <a:srgbClr val="FFD624"/>
                </a:solidFill>
                <a:latin typeface="Verdana" panose="020B0604030504040204" pitchFamily="34" charset="0"/>
              </a:defRPr>
            </a:lvl8pPr>
            <a:lvl9pPr marL="3886200" indent="-228600" eaLnBrk="0" fontAlgn="base" hangingPunct="0">
              <a:spcBef>
                <a:spcPct val="0"/>
              </a:spcBef>
              <a:spcAft>
                <a:spcPct val="0"/>
              </a:spcAft>
              <a:defRPr sz="7600" b="1">
                <a:solidFill>
                  <a:srgbClr val="FFD624"/>
                </a:solidFill>
                <a:latin typeface="Verdana" panose="020B0604030504040204" pitchFamily="34" charset="0"/>
              </a:defRPr>
            </a:lvl9pPr>
          </a:lstStyle>
          <a:p>
            <a:pPr fontAlgn="base">
              <a:spcBef>
                <a:spcPct val="0"/>
              </a:spcBef>
              <a:spcAft>
                <a:spcPct val="0"/>
              </a:spcAft>
              <a:defRPr/>
            </a:pPr>
            <a:fld id="{2812C943-0881-4662-80CD-4A57688284ED}" type="slidenum">
              <a:rPr lang="en-GB" altLang="en-US" sz="1200" b="0" smtClean="0">
                <a:solidFill>
                  <a:srgbClr val="000000"/>
                </a:solidFill>
                <a:latin typeface="Arial" panose="020B0604020202020204" pitchFamily="34" charset="0"/>
              </a:rPr>
              <a:pPr fontAlgn="base">
                <a:spcBef>
                  <a:spcPct val="0"/>
                </a:spcBef>
                <a:spcAft>
                  <a:spcPct val="0"/>
                </a:spcAft>
                <a:defRPr/>
              </a:pPr>
              <a:t>63</a:t>
            </a:fld>
            <a:endParaRPr lang="en-GB" altLang="en-US" sz="1200" b="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9339757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xfrm>
            <a:off x="357188" y="1239838"/>
            <a:ext cx="5954712" cy="3349625"/>
          </a:xfrm>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600" b="1">
                <a:solidFill>
                  <a:srgbClr val="FFD624"/>
                </a:solidFill>
                <a:latin typeface="Verdana" panose="020B0604030504040204" pitchFamily="34" charset="0"/>
              </a:defRPr>
            </a:lvl1pPr>
            <a:lvl2pPr marL="742950" indent="-285750">
              <a:defRPr sz="7600" b="1">
                <a:solidFill>
                  <a:srgbClr val="FFD624"/>
                </a:solidFill>
                <a:latin typeface="Verdana" panose="020B0604030504040204" pitchFamily="34" charset="0"/>
              </a:defRPr>
            </a:lvl2pPr>
            <a:lvl3pPr marL="1143000" indent="-228600">
              <a:defRPr sz="7600" b="1">
                <a:solidFill>
                  <a:srgbClr val="FFD624"/>
                </a:solidFill>
                <a:latin typeface="Verdana" panose="020B0604030504040204" pitchFamily="34" charset="0"/>
              </a:defRPr>
            </a:lvl3pPr>
            <a:lvl4pPr marL="1600200" indent="-228600">
              <a:defRPr sz="7600" b="1">
                <a:solidFill>
                  <a:srgbClr val="FFD624"/>
                </a:solidFill>
                <a:latin typeface="Verdana" panose="020B0604030504040204" pitchFamily="34" charset="0"/>
              </a:defRPr>
            </a:lvl4pPr>
            <a:lvl5pPr marL="2057400" indent="-228600">
              <a:defRPr sz="7600" b="1">
                <a:solidFill>
                  <a:srgbClr val="FFD624"/>
                </a:solidFill>
                <a:latin typeface="Verdana" panose="020B0604030504040204" pitchFamily="34" charset="0"/>
              </a:defRPr>
            </a:lvl5pPr>
            <a:lvl6pPr marL="2514600" indent="-228600" eaLnBrk="0" fontAlgn="base" hangingPunct="0">
              <a:spcBef>
                <a:spcPct val="0"/>
              </a:spcBef>
              <a:spcAft>
                <a:spcPct val="0"/>
              </a:spcAft>
              <a:defRPr sz="7600" b="1">
                <a:solidFill>
                  <a:srgbClr val="FFD624"/>
                </a:solidFill>
                <a:latin typeface="Verdana" panose="020B0604030504040204" pitchFamily="34" charset="0"/>
              </a:defRPr>
            </a:lvl6pPr>
            <a:lvl7pPr marL="2971800" indent="-228600" eaLnBrk="0" fontAlgn="base" hangingPunct="0">
              <a:spcBef>
                <a:spcPct val="0"/>
              </a:spcBef>
              <a:spcAft>
                <a:spcPct val="0"/>
              </a:spcAft>
              <a:defRPr sz="7600" b="1">
                <a:solidFill>
                  <a:srgbClr val="FFD624"/>
                </a:solidFill>
                <a:latin typeface="Verdana" panose="020B0604030504040204" pitchFamily="34" charset="0"/>
              </a:defRPr>
            </a:lvl7pPr>
            <a:lvl8pPr marL="3429000" indent="-228600" eaLnBrk="0" fontAlgn="base" hangingPunct="0">
              <a:spcBef>
                <a:spcPct val="0"/>
              </a:spcBef>
              <a:spcAft>
                <a:spcPct val="0"/>
              </a:spcAft>
              <a:defRPr sz="7600" b="1">
                <a:solidFill>
                  <a:srgbClr val="FFD624"/>
                </a:solidFill>
                <a:latin typeface="Verdana" panose="020B0604030504040204" pitchFamily="34" charset="0"/>
              </a:defRPr>
            </a:lvl8pPr>
            <a:lvl9pPr marL="3886200" indent="-228600" eaLnBrk="0" fontAlgn="base" hangingPunct="0">
              <a:spcBef>
                <a:spcPct val="0"/>
              </a:spcBef>
              <a:spcAft>
                <a:spcPct val="0"/>
              </a:spcAft>
              <a:defRPr sz="7600" b="1">
                <a:solidFill>
                  <a:srgbClr val="FFD624"/>
                </a:solidFill>
                <a:latin typeface="Verdana" panose="020B0604030504040204" pitchFamily="34" charset="0"/>
              </a:defRPr>
            </a:lvl9pPr>
          </a:lstStyle>
          <a:p>
            <a:pPr fontAlgn="base">
              <a:spcBef>
                <a:spcPct val="0"/>
              </a:spcBef>
              <a:spcAft>
                <a:spcPct val="0"/>
              </a:spcAft>
              <a:defRPr/>
            </a:pPr>
            <a:fld id="{2812C943-0881-4662-80CD-4A57688284ED}" type="slidenum">
              <a:rPr lang="en-GB" altLang="en-US" sz="1200" b="0" smtClean="0">
                <a:solidFill>
                  <a:srgbClr val="000000"/>
                </a:solidFill>
                <a:latin typeface="Arial" panose="020B0604020202020204" pitchFamily="34" charset="0"/>
              </a:rPr>
              <a:pPr fontAlgn="base">
                <a:spcBef>
                  <a:spcPct val="0"/>
                </a:spcBef>
                <a:spcAft>
                  <a:spcPct val="0"/>
                </a:spcAft>
                <a:defRPr/>
              </a:pPr>
              <a:t>65</a:t>
            </a:fld>
            <a:endParaRPr lang="en-GB" altLang="en-US" sz="1200" b="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933975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66</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1A270E7-D832-40B9-A643-1FE40094CC40}" type="slidenum">
              <a:rPr lang="en-GB" smtClean="0">
                <a:solidFill>
                  <a:prstClr val="black"/>
                </a:solidFill>
              </a:rPr>
              <a:pPr>
                <a:defRPr/>
              </a:pPr>
              <a:t>67</a:t>
            </a:fld>
            <a:endParaRPr lang="en-GB">
              <a:solidFill>
                <a:prstClr val="black"/>
              </a:solidFill>
            </a:endParaRPr>
          </a:p>
        </p:txBody>
      </p:sp>
    </p:spTree>
    <p:extLst>
      <p:ext uri="{BB962C8B-B14F-4D97-AF65-F5344CB8AC3E}">
        <p14:creationId xmlns:p14="http://schemas.microsoft.com/office/powerpoint/2010/main" val="23190052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1A270E7-D832-40B9-A643-1FE40094CC40}" type="slidenum">
              <a:rPr lang="en-GB" smtClean="0">
                <a:solidFill>
                  <a:prstClr val="black"/>
                </a:solidFill>
              </a:rPr>
              <a:pPr/>
              <a:t>68</a:t>
            </a:fld>
            <a:endParaRPr lang="en-GB">
              <a:solidFill>
                <a:prstClr val="black"/>
              </a:solidFill>
            </a:endParaRPr>
          </a:p>
        </p:txBody>
      </p:sp>
    </p:spTree>
    <p:extLst>
      <p:ext uri="{BB962C8B-B14F-4D97-AF65-F5344CB8AC3E}">
        <p14:creationId xmlns:p14="http://schemas.microsoft.com/office/powerpoint/2010/main" val="600504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57188" y="1239838"/>
            <a:ext cx="5954712" cy="3349625"/>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81A270E7-D832-40B9-A643-1FE40094CC40}" type="slidenum">
              <a:rPr lang="en-GB" smtClean="0">
                <a:solidFill>
                  <a:prstClr val="black"/>
                </a:solidFill>
              </a:rPr>
              <a:pPr>
                <a:defRPr/>
              </a:pPr>
              <a:t>8</a:t>
            </a:fld>
            <a:endParaRPr lang="en-GB">
              <a:solidFill>
                <a:prstClr val="black"/>
              </a:solidFill>
            </a:endParaRPr>
          </a:p>
        </p:txBody>
      </p:sp>
    </p:spTree>
    <p:extLst>
      <p:ext uri="{BB962C8B-B14F-4D97-AF65-F5344CB8AC3E}">
        <p14:creationId xmlns:p14="http://schemas.microsoft.com/office/powerpoint/2010/main" val="2114083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26988" y="746125"/>
            <a:ext cx="6615112" cy="3721100"/>
          </a:xfrm>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700" b="1">
                <a:solidFill>
                  <a:srgbClr val="FFD624"/>
                </a:solidFill>
                <a:latin typeface="Verdana" pitchFamily="34" charset="0"/>
              </a:defRPr>
            </a:lvl1pPr>
            <a:lvl2pPr marL="736678" indent="-282473">
              <a:defRPr sz="7700" b="1">
                <a:solidFill>
                  <a:srgbClr val="FFD624"/>
                </a:solidFill>
                <a:latin typeface="Verdana" pitchFamily="34" charset="0"/>
              </a:defRPr>
            </a:lvl2pPr>
            <a:lvl3pPr marL="1133104" indent="-226300">
              <a:defRPr sz="7700" b="1">
                <a:solidFill>
                  <a:srgbClr val="FFD624"/>
                </a:solidFill>
                <a:latin typeface="Verdana" pitchFamily="34" charset="0"/>
              </a:defRPr>
            </a:lvl3pPr>
            <a:lvl4pPr marL="1587308" indent="-226300">
              <a:defRPr sz="7700" b="1">
                <a:solidFill>
                  <a:srgbClr val="FFD624"/>
                </a:solidFill>
                <a:latin typeface="Verdana" pitchFamily="34" charset="0"/>
              </a:defRPr>
            </a:lvl4pPr>
            <a:lvl5pPr marL="2041512" indent="-226300">
              <a:defRPr sz="7700" b="1">
                <a:solidFill>
                  <a:srgbClr val="FFD624"/>
                </a:solidFill>
                <a:latin typeface="Verdana" pitchFamily="34" charset="0"/>
              </a:defRPr>
            </a:lvl5pPr>
            <a:lvl6pPr marL="2503742" indent="-226300" eaLnBrk="0" fontAlgn="base" hangingPunct="0">
              <a:spcBef>
                <a:spcPct val="0"/>
              </a:spcBef>
              <a:spcAft>
                <a:spcPct val="0"/>
              </a:spcAft>
              <a:defRPr sz="7700" b="1">
                <a:solidFill>
                  <a:srgbClr val="FFD624"/>
                </a:solidFill>
                <a:latin typeface="Verdana" pitchFamily="34" charset="0"/>
              </a:defRPr>
            </a:lvl6pPr>
            <a:lvl7pPr marL="2965971" indent="-226300" eaLnBrk="0" fontAlgn="base" hangingPunct="0">
              <a:spcBef>
                <a:spcPct val="0"/>
              </a:spcBef>
              <a:spcAft>
                <a:spcPct val="0"/>
              </a:spcAft>
              <a:defRPr sz="7700" b="1">
                <a:solidFill>
                  <a:srgbClr val="FFD624"/>
                </a:solidFill>
                <a:latin typeface="Verdana" pitchFamily="34" charset="0"/>
              </a:defRPr>
            </a:lvl7pPr>
            <a:lvl8pPr marL="3428200" indent="-226300" eaLnBrk="0" fontAlgn="base" hangingPunct="0">
              <a:spcBef>
                <a:spcPct val="0"/>
              </a:spcBef>
              <a:spcAft>
                <a:spcPct val="0"/>
              </a:spcAft>
              <a:defRPr sz="7700" b="1">
                <a:solidFill>
                  <a:srgbClr val="FFD624"/>
                </a:solidFill>
                <a:latin typeface="Verdana" pitchFamily="34" charset="0"/>
              </a:defRPr>
            </a:lvl8pPr>
            <a:lvl9pPr marL="3890429" indent="-226300" eaLnBrk="0" fontAlgn="base" hangingPunct="0">
              <a:spcBef>
                <a:spcPct val="0"/>
              </a:spcBef>
              <a:spcAft>
                <a:spcPct val="0"/>
              </a:spcAft>
              <a:defRPr sz="7700" b="1">
                <a:solidFill>
                  <a:srgbClr val="FFD624"/>
                </a:solidFill>
                <a:latin typeface="Verdana" pitchFamily="34" charset="0"/>
              </a:defRPr>
            </a:lvl9pPr>
          </a:lstStyle>
          <a:p>
            <a:fld id="{461410A4-5A97-4F22-A1A5-AB23F1DF303D}" type="slidenum">
              <a:rPr lang="en-GB" altLang="en-US" sz="1200" b="0">
                <a:solidFill>
                  <a:srgbClr val="000000"/>
                </a:solidFill>
                <a:latin typeface="Arial" pitchFamily="34" charset="0"/>
              </a:rPr>
              <a:pPr/>
              <a:t>9</a:t>
            </a:fld>
            <a:endParaRPr lang="en-GB" altLang="en-US" sz="1200" b="0">
              <a:solidFill>
                <a:srgbClr val="000000"/>
              </a:solidFill>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26988" y="746125"/>
            <a:ext cx="6615112" cy="3721100"/>
          </a:xfrm>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700" b="1">
                <a:solidFill>
                  <a:srgbClr val="FFD624"/>
                </a:solidFill>
                <a:latin typeface="Verdana" pitchFamily="34" charset="0"/>
              </a:defRPr>
            </a:lvl1pPr>
            <a:lvl2pPr marL="736678" indent="-282473">
              <a:defRPr sz="7700" b="1">
                <a:solidFill>
                  <a:srgbClr val="FFD624"/>
                </a:solidFill>
                <a:latin typeface="Verdana" pitchFamily="34" charset="0"/>
              </a:defRPr>
            </a:lvl2pPr>
            <a:lvl3pPr marL="1133104" indent="-226300">
              <a:defRPr sz="7700" b="1">
                <a:solidFill>
                  <a:srgbClr val="FFD624"/>
                </a:solidFill>
                <a:latin typeface="Verdana" pitchFamily="34" charset="0"/>
              </a:defRPr>
            </a:lvl3pPr>
            <a:lvl4pPr marL="1587308" indent="-226300">
              <a:defRPr sz="7700" b="1">
                <a:solidFill>
                  <a:srgbClr val="FFD624"/>
                </a:solidFill>
                <a:latin typeface="Verdana" pitchFamily="34" charset="0"/>
              </a:defRPr>
            </a:lvl4pPr>
            <a:lvl5pPr marL="2041512" indent="-226300">
              <a:defRPr sz="7700" b="1">
                <a:solidFill>
                  <a:srgbClr val="FFD624"/>
                </a:solidFill>
                <a:latin typeface="Verdana" pitchFamily="34" charset="0"/>
              </a:defRPr>
            </a:lvl5pPr>
            <a:lvl6pPr marL="2503742" indent="-226300" eaLnBrk="0" fontAlgn="base" hangingPunct="0">
              <a:spcBef>
                <a:spcPct val="0"/>
              </a:spcBef>
              <a:spcAft>
                <a:spcPct val="0"/>
              </a:spcAft>
              <a:defRPr sz="7700" b="1">
                <a:solidFill>
                  <a:srgbClr val="FFD624"/>
                </a:solidFill>
                <a:latin typeface="Verdana" pitchFamily="34" charset="0"/>
              </a:defRPr>
            </a:lvl6pPr>
            <a:lvl7pPr marL="2965971" indent="-226300" eaLnBrk="0" fontAlgn="base" hangingPunct="0">
              <a:spcBef>
                <a:spcPct val="0"/>
              </a:spcBef>
              <a:spcAft>
                <a:spcPct val="0"/>
              </a:spcAft>
              <a:defRPr sz="7700" b="1">
                <a:solidFill>
                  <a:srgbClr val="FFD624"/>
                </a:solidFill>
                <a:latin typeface="Verdana" pitchFamily="34" charset="0"/>
              </a:defRPr>
            </a:lvl7pPr>
            <a:lvl8pPr marL="3428200" indent="-226300" eaLnBrk="0" fontAlgn="base" hangingPunct="0">
              <a:spcBef>
                <a:spcPct val="0"/>
              </a:spcBef>
              <a:spcAft>
                <a:spcPct val="0"/>
              </a:spcAft>
              <a:defRPr sz="7700" b="1">
                <a:solidFill>
                  <a:srgbClr val="FFD624"/>
                </a:solidFill>
                <a:latin typeface="Verdana" pitchFamily="34" charset="0"/>
              </a:defRPr>
            </a:lvl8pPr>
            <a:lvl9pPr marL="3890429" indent="-226300" eaLnBrk="0" fontAlgn="base" hangingPunct="0">
              <a:spcBef>
                <a:spcPct val="0"/>
              </a:spcBef>
              <a:spcAft>
                <a:spcPct val="0"/>
              </a:spcAft>
              <a:defRPr sz="7700" b="1">
                <a:solidFill>
                  <a:srgbClr val="FFD624"/>
                </a:solidFill>
                <a:latin typeface="Verdana" pitchFamily="34" charset="0"/>
              </a:defRPr>
            </a:lvl9pPr>
          </a:lstStyle>
          <a:p>
            <a:fld id="{461410A4-5A97-4F22-A1A5-AB23F1DF303D}" type="slidenum">
              <a:rPr lang="en-GB" altLang="en-US" sz="1200" b="0">
                <a:solidFill>
                  <a:srgbClr val="000000"/>
                </a:solidFill>
                <a:latin typeface="Arial" pitchFamily="34" charset="0"/>
              </a:rPr>
              <a:pPr/>
              <a:t>10</a:t>
            </a:fld>
            <a:endParaRPr lang="en-GB" altLang="en-US" sz="1200" b="0">
              <a:solidFill>
                <a:srgbClr val="000000"/>
              </a:solidFill>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pPr marL="520700" lvl="1" indent="-342900">
              <a:spcAft>
                <a:spcPts val="300"/>
              </a:spcAft>
              <a:buFont typeface="Arial" panose="020B0604020202020204" pitchFamily="34" charset="0"/>
              <a:buChar char="•"/>
            </a:pPr>
            <a:r>
              <a:rPr lang="en-US" sz="1900" b="1" dirty="0" smtClean="0">
                <a:solidFill>
                  <a:schemeClr val="accent2">
                    <a:lumMod val="75000"/>
                  </a:schemeClr>
                </a:solidFill>
              </a:rPr>
              <a:t>Art 102: "</a:t>
            </a:r>
            <a:r>
              <a:rPr lang="en-US" sz="1900" b="1" dirty="0" smtClean="0">
                <a:solidFill>
                  <a:srgbClr val="0070C0"/>
                </a:solidFill>
              </a:rPr>
              <a:t>AKIS = </a:t>
            </a:r>
            <a:r>
              <a:rPr lang="en-US" sz="1900" dirty="0" smtClean="0">
                <a:solidFill>
                  <a:srgbClr val="0070C0"/>
                </a:solidFill>
              </a:rPr>
              <a:t>the combined </a:t>
            </a:r>
            <a:r>
              <a:rPr lang="en-US" sz="1900" dirty="0" err="1" smtClean="0">
                <a:solidFill>
                  <a:srgbClr val="0070C0"/>
                </a:solidFill>
              </a:rPr>
              <a:t>organisation</a:t>
            </a:r>
            <a:r>
              <a:rPr lang="en-US" sz="1900" dirty="0" smtClean="0">
                <a:solidFill>
                  <a:srgbClr val="0070C0"/>
                </a:solidFill>
              </a:rPr>
              <a:t> and knowledge flows between persons, </a:t>
            </a:r>
            <a:r>
              <a:rPr lang="en-US" sz="1900" dirty="0" err="1" smtClean="0">
                <a:solidFill>
                  <a:srgbClr val="0070C0"/>
                </a:solidFill>
              </a:rPr>
              <a:t>organisations</a:t>
            </a:r>
            <a:r>
              <a:rPr lang="en-US" sz="1900" dirty="0" smtClean="0">
                <a:solidFill>
                  <a:srgbClr val="0070C0"/>
                </a:solidFill>
              </a:rPr>
              <a:t> and institutions who use and produce knowledge for agriculture and interrelated fields" =&gt; a more inclusive AKIS inducing better knowledge flows supported through interventions in MS’ CAP Strategic Plans, supported</a:t>
            </a:r>
            <a:r>
              <a:rPr lang="en-US" sz="1900" baseline="0" dirty="0" smtClean="0">
                <a:solidFill>
                  <a:srgbClr val="0070C0"/>
                </a:solidFill>
              </a:rPr>
              <a:t> by advisory services and networking activities</a:t>
            </a:r>
            <a:r>
              <a:rPr lang="en-US" sz="1900" dirty="0" smtClean="0">
                <a:solidFill>
                  <a:srgbClr val="0070C0"/>
                </a:solidFill>
              </a:rPr>
              <a:t> </a:t>
            </a:r>
          </a:p>
          <a:p>
            <a:pPr marL="520700" lvl="1" indent="-342900">
              <a:spcAft>
                <a:spcPts val="300"/>
              </a:spcAft>
              <a:buFont typeface="Arial" panose="020B0604020202020204" pitchFamily="34" charset="0"/>
              <a:buChar char="•"/>
            </a:pPr>
            <a:r>
              <a:rPr lang="en-US" sz="1900" b="1" dirty="0" smtClean="0">
                <a:solidFill>
                  <a:schemeClr val="accent2">
                    <a:lumMod val="75000"/>
                  </a:schemeClr>
                </a:solidFill>
              </a:rPr>
              <a:t>Art 114: </a:t>
            </a:r>
            <a:r>
              <a:rPr lang="en-US" sz="1900" b="1" dirty="0" smtClean="0">
                <a:solidFill>
                  <a:srgbClr val="0070C0"/>
                </a:solidFill>
              </a:rPr>
              <a:t>EIP interactive innovation </a:t>
            </a:r>
            <a:r>
              <a:rPr lang="en-US" sz="1900" b="1" u="sng" dirty="0" smtClean="0">
                <a:solidFill>
                  <a:srgbClr val="0070C0"/>
                </a:solidFill>
              </a:rPr>
              <a:t>model</a:t>
            </a:r>
            <a:r>
              <a:rPr lang="en-US" sz="1900" b="1" dirty="0" smtClean="0">
                <a:solidFill>
                  <a:srgbClr val="0070C0"/>
                </a:solidFill>
              </a:rPr>
              <a:t> </a:t>
            </a:r>
            <a:r>
              <a:rPr lang="en-US" sz="1900" dirty="0" smtClean="0">
                <a:solidFill>
                  <a:srgbClr val="0070C0"/>
                </a:solidFill>
              </a:rPr>
              <a:t>principles as basis for innovative solutions: actors with complementary knowledge cooperate to tackle concrete farmers'/foresters' needs and opportunities,</a:t>
            </a:r>
            <a:r>
              <a:rPr lang="en-US" sz="1900" baseline="0" dirty="0" smtClean="0">
                <a:solidFill>
                  <a:srgbClr val="0070C0"/>
                </a:solidFill>
              </a:rPr>
              <a:t> </a:t>
            </a:r>
            <a:r>
              <a:rPr lang="en-US" sz="1900" dirty="0" smtClean="0">
                <a:solidFill>
                  <a:srgbClr val="0070C0"/>
                </a:solidFill>
              </a:rPr>
              <a:t>EIP Operational Group innovation projects support </a:t>
            </a:r>
            <a:r>
              <a:rPr lang="en-US" sz="1900" b="1" u="sng" dirty="0" smtClean="0">
                <a:solidFill>
                  <a:srgbClr val="0070C0"/>
                </a:solidFill>
              </a:rPr>
              <a:t>all</a:t>
            </a:r>
            <a:r>
              <a:rPr lang="en-US" sz="1900" b="1" dirty="0" smtClean="0">
                <a:solidFill>
                  <a:srgbClr val="0070C0"/>
                </a:solidFill>
              </a:rPr>
              <a:t> CAP objectives </a:t>
            </a:r>
          </a:p>
          <a:p>
            <a:pPr marL="520700" lvl="1" indent="-342900">
              <a:spcAft>
                <a:spcPts val="300"/>
              </a:spcAft>
              <a:buClrTx/>
              <a:buFont typeface="Arial" panose="020B0604020202020204" pitchFamily="34" charset="0"/>
              <a:buChar char="•"/>
            </a:pPr>
            <a:r>
              <a:rPr lang="en-US" sz="1900" b="1" dirty="0" smtClean="0">
                <a:solidFill>
                  <a:schemeClr val="accent2">
                    <a:lumMod val="75000"/>
                  </a:schemeClr>
                </a:solidFill>
              </a:rPr>
              <a:t>Art 13: </a:t>
            </a:r>
            <a:r>
              <a:rPr lang="en-US" sz="1900" b="1" dirty="0" smtClean="0">
                <a:solidFill>
                  <a:srgbClr val="0070C0"/>
                </a:solidFill>
              </a:rPr>
              <a:t>Impartial advisors to be fully integrated in AKIS</a:t>
            </a:r>
            <a:r>
              <a:rPr lang="en-US" sz="1900" dirty="0" smtClean="0">
                <a:solidFill>
                  <a:srgbClr val="0070C0"/>
                </a:solidFill>
              </a:rPr>
              <a:t>, providing </a:t>
            </a:r>
            <a:r>
              <a:rPr lang="en-US" sz="1900" b="1" u="sng" dirty="0" smtClean="0">
                <a:solidFill>
                  <a:srgbClr val="0070C0"/>
                </a:solidFill>
              </a:rPr>
              <a:t>services</a:t>
            </a:r>
            <a:r>
              <a:rPr lang="en-US" sz="1900" dirty="0" smtClean="0">
                <a:solidFill>
                  <a:srgbClr val="0070C0"/>
                </a:solidFill>
              </a:rPr>
              <a:t> covering economic, environmental and social dimensions and delivering up-to-date technological and scientific information developed by research and innovation (=&gt; farm advisory "services" replacing the current FAS "system"),</a:t>
            </a:r>
            <a:r>
              <a:rPr lang="en-US" sz="1900" baseline="0" dirty="0" smtClean="0">
                <a:solidFill>
                  <a:srgbClr val="0070C0"/>
                </a:solidFill>
              </a:rPr>
              <a:t> </a:t>
            </a:r>
            <a:r>
              <a:rPr lang="en-US" sz="1900" dirty="0" smtClean="0">
                <a:solidFill>
                  <a:srgbClr val="0070C0"/>
                </a:solidFill>
              </a:rPr>
              <a:t>"</a:t>
            </a:r>
            <a:r>
              <a:rPr lang="en-US" sz="1900" b="1" u="sng" dirty="0" smtClean="0">
                <a:solidFill>
                  <a:srgbClr val="0070C0"/>
                </a:solidFill>
              </a:rPr>
              <a:t>innovation support</a:t>
            </a:r>
            <a:r>
              <a:rPr lang="en-US" sz="1900" dirty="0" smtClean="0">
                <a:solidFill>
                  <a:srgbClr val="0070C0"/>
                </a:solidFill>
              </a:rPr>
              <a:t>" =&gt;  advisory </a:t>
            </a:r>
            <a:r>
              <a:rPr lang="en-US" sz="1900" b="1" dirty="0" smtClean="0">
                <a:solidFill>
                  <a:srgbClr val="0070C0"/>
                </a:solidFill>
              </a:rPr>
              <a:t>services </a:t>
            </a:r>
            <a:r>
              <a:rPr lang="en-US" sz="1900" dirty="0" smtClean="0">
                <a:solidFill>
                  <a:srgbClr val="0070C0"/>
                </a:solidFill>
              </a:rPr>
              <a:t>in particular </a:t>
            </a:r>
            <a:r>
              <a:rPr lang="en-US" sz="1900" b="1" dirty="0" smtClean="0">
                <a:solidFill>
                  <a:srgbClr val="0070C0"/>
                </a:solidFill>
              </a:rPr>
              <a:t>to support EIP OGs </a:t>
            </a:r>
            <a:r>
              <a:rPr lang="en-US" sz="1900" dirty="0" smtClean="0">
                <a:solidFill>
                  <a:srgbClr val="0070C0"/>
                </a:solidFill>
              </a:rPr>
              <a:t>for preparing and implementing innovative projects (= innovation project brokering, innovation project facilitation, </a:t>
            </a:r>
            <a:r>
              <a:rPr lang="en-US" sz="1900" dirty="0" err="1" smtClean="0">
                <a:solidFill>
                  <a:srgbClr val="0070C0"/>
                </a:solidFill>
              </a:rPr>
              <a:t>etc</a:t>
            </a:r>
            <a:r>
              <a:rPr lang="en-US" sz="1900" dirty="0" smtClean="0">
                <a:solidFill>
                  <a:srgbClr val="0070C0"/>
                </a:solidFill>
              </a:rPr>
              <a:t>) </a:t>
            </a:r>
          </a:p>
          <a:p>
            <a:pPr marL="520700" lvl="1" indent="-342900">
              <a:spcAft>
                <a:spcPts val="300"/>
              </a:spcAft>
              <a:buClrTx/>
              <a:buFont typeface="Arial" panose="020B0604020202020204" pitchFamily="34" charset="0"/>
              <a:buChar char="•"/>
            </a:pPr>
            <a:r>
              <a:rPr lang="en-US" sz="1900" b="1" dirty="0" smtClean="0">
                <a:solidFill>
                  <a:schemeClr val="accent2">
                    <a:lumMod val="75000"/>
                  </a:schemeClr>
                </a:solidFill>
              </a:rPr>
              <a:t>Art 71</a:t>
            </a:r>
            <a:r>
              <a:rPr lang="en-US" sz="1900" dirty="0" smtClean="0">
                <a:solidFill>
                  <a:schemeClr val="accent2">
                    <a:lumMod val="75000"/>
                  </a:schemeClr>
                </a:solidFill>
              </a:rPr>
              <a:t>: </a:t>
            </a:r>
            <a:r>
              <a:rPr lang="en-US" sz="1900" b="1" dirty="0" smtClean="0">
                <a:solidFill>
                  <a:srgbClr val="0070C0"/>
                </a:solidFill>
              </a:rPr>
              <a:t>Funding</a:t>
            </a:r>
            <a:r>
              <a:rPr lang="en-US" sz="1900" dirty="0" smtClean="0">
                <a:solidFill>
                  <a:srgbClr val="0070C0"/>
                </a:solidFill>
              </a:rPr>
              <a:t> for EIP OG projects through the "cooperation" intervention (= ex M16) </a:t>
            </a:r>
          </a:p>
          <a:p>
            <a:pPr marL="520700" lvl="1" indent="-342900">
              <a:spcAft>
                <a:spcPts val="300"/>
              </a:spcAft>
              <a:buClrTx/>
              <a:buFont typeface="Arial" panose="020B0604020202020204" pitchFamily="34" charset="0"/>
              <a:buChar char="•"/>
            </a:pPr>
            <a:r>
              <a:rPr lang="en-US" sz="1900" b="1" dirty="0" smtClean="0">
                <a:solidFill>
                  <a:schemeClr val="accent2">
                    <a:lumMod val="75000"/>
                  </a:schemeClr>
                </a:solidFill>
              </a:rPr>
              <a:t>Art 72</a:t>
            </a:r>
            <a:r>
              <a:rPr lang="en-US" sz="1900" dirty="0" smtClean="0">
                <a:solidFill>
                  <a:schemeClr val="accent2">
                    <a:lumMod val="75000"/>
                  </a:schemeClr>
                </a:solidFill>
              </a:rPr>
              <a:t>: </a:t>
            </a:r>
            <a:r>
              <a:rPr lang="en-US" sz="1900" dirty="0" smtClean="0">
                <a:solidFill>
                  <a:srgbClr val="0070C0"/>
                </a:solidFill>
              </a:rPr>
              <a:t>The intervention </a:t>
            </a:r>
            <a:r>
              <a:rPr lang="en-US" sz="1900" b="1" dirty="0" smtClean="0">
                <a:solidFill>
                  <a:srgbClr val="0070C0"/>
                </a:solidFill>
              </a:rPr>
              <a:t>"knowledge exchange &amp; information" funding </a:t>
            </a:r>
            <a:r>
              <a:rPr lang="en-US" sz="1900" dirty="0" smtClean="0">
                <a:solidFill>
                  <a:srgbClr val="0070C0"/>
                </a:solidFill>
              </a:rPr>
              <a:t>supports receiving one-to one advice, </a:t>
            </a:r>
            <a:r>
              <a:rPr lang="en-US" sz="1900" dirty="0" err="1" smtClean="0">
                <a:solidFill>
                  <a:srgbClr val="0070C0"/>
                </a:solidFill>
              </a:rPr>
              <a:t>organising</a:t>
            </a:r>
            <a:r>
              <a:rPr lang="en-US" sz="1900" dirty="0" smtClean="0">
                <a:solidFill>
                  <a:srgbClr val="0070C0"/>
                </a:solidFill>
              </a:rPr>
              <a:t> information actions, setting up advisory &amp; innovation support services, </a:t>
            </a:r>
            <a:r>
              <a:rPr lang="en-US" sz="1900" dirty="0" err="1" smtClean="0">
                <a:solidFill>
                  <a:srgbClr val="0070C0"/>
                </a:solidFill>
              </a:rPr>
              <a:t>etc</a:t>
            </a:r>
            <a:r>
              <a:rPr lang="en-US" sz="1900" dirty="0" smtClean="0">
                <a:solidFill>
                  <a:srgbClr val="0070C0"/>
                </a:solidFill>
              </a:rPr>
              <a:t> (=ex M1&amp;M2) </a:t>
            </a:r>
          </a:p>
          <a:p>
            <a:pPr marL="520700" lvl="1" indent="-342900">
              <a:spcAft>
                <a:spcPts val="300"/>
              </a:spcAft>
              <a:buClrTx/>
              <a:buFont typeface="Arial" panose="020B0604020202020204" pitchFamily="34" charset="0"/>
              <a:buChar char="•"/>
            </a:pPr>
            <a:r>
              <a:rPr lang="en-US" sz="1900" b="1" dirty="0" smtClean="0">
                <a:solidFill>
                  <a:schemeClr val="accent2">
                    <a:lumMod val="75000"/>
                  </a:schemeClr>
                </a:solidFill>
              </a:rPr>
              <a:t>Art 113</a:t>
            </a:r>
            <a:r>
              <a:rPr lang="en-US" sz="1900" dirty="0" smtClean="0">
                <a:solidFill>
                  <a:schemeClr val="accent2">
                    <a:lumMod val="75000"/>
                  </a:schemeClr>
                </a:solidFill>
              </a:rPr>
              <a:t>: </a:t>
            </a:r>
            <a:r>
              <a:rPr lang="en-US" sz="1900" b="1" dirty="0" smtClean="0">
                <a:solidFill>
                  <a:srgbClr val="0070C0"/>
                </a:solidFill>
              </a:rPr>
              <a:t>CAP networks </a:t>
            </a:r>
            <a:r>
              <a:rPr lang="en-US" sz="1900" dirty="0" smtClean="0">
                <a:solidFill>
                  <a:srgbClr val="0070C0"/>
                </a:solidFill>
              </a:rPr>
              <a:t>at EU level and national levels should "foster innovation and knowledge" flows (=support EIP networking) and thus will </a:t>
            </a:r>
            <a:r>
              <a:rPr lang="en-US" sz="1900" b="1" dirty="0" smtClean="0">
                <a:solidFill>
                  <a:srgbClr val="0070C0"/>
                </a:solidFill>
              </a:rPr>
              <a:t>contribute to a well-functioning AKIS</a:t>
            </a:r>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33203A9D-666A-4EA8-AE02-F8DF2E80D1AD}" type="slidenum">
              <a:rPr lang="en-GB" smtClean="0">
                <a:solidFill>
                  <a:prstClr val="black"/>
                </a:solidFill>
              </a:rPr>
              <a:pPr>
                <a:defRPr/>
              </a:pPr>
              <a:t>11</a:t>
            </a:fld>
            <a:endParaRPr lang="en-GB">
              <a:solidFill>
                <a:prstClr val="black"/>
              </a:solidFill>
            </a:endParaRPr>
          </a:p>
        </p:txBody>
      </p:sp>
    </p:spTree>
    <p:extLst>
      <p:ext uri="{BB962C8B-B14F-4D97-AF65-F5344CB8AC3E}">
        <p14:creationId xmlns:p14="http://schemas.microsoft.com/office/powerpoint/2010/main" val="22750682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9.xml"/><Relationship Id="rId4" Type="http://schemas.openxmlformats.org/officeDocument/2006/relationships/image" Target="../media/image17.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9.xml"/><Relationship Id="rId4" Type="http://schemas.openxmlformats.org/officeDocument/2006/relationships/image" Target="../media/image17.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3.xml"/><Relationship Id="rId4" Type="http://schemas.openxmlformats.org/officeDocument/2006/relationships/image" Target="../media/image8.jpe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7.xml"/><Relationship Id="rId4" Type="http://schemas.openxmlformats.org/officeDocument/2006/relationships/image" Target="../media/image17.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3.xml"/><Relationship Id="rId4" Type="http://schemas.openxmlformats.org/officeDocument/2006/relationships/image" Target="../media/image17.pn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3.xml"/><Relationship Id="rId4" Type="http://schemas.openxmlformats.org/officeDocument/2006/relationships/image" Target="../media/image17.pn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eg"/><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eg"/><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8.xml"/><Relationship Id="rId4" Type="http://schemas.openxmlformats.org/officeDocument/2006/relationships/image" Target="../media/image17.png"/></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9.xml"/><Relationship Id="rId4" Type="http://schemas.openxmlformats.org/officeDocument/2006/relationships/image" Target="../media/image17.png"/></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29.xml"/><Relationship Id="rId4" Type="http://schemas.openxmlformats.org/officeDocument/2006/relationships/image" Target="../media/image29.jpe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29.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9.xml"/><Relationship Id="rId4" Type="http://schemas.openxmlformats.org/officeDocument/2006/relationships/image" Target="../media/image17.png"/></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29.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9.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eg"/><Relationship Id="rId1" Type="http://schemas.openxmlformats.org/officeDocument/2006/relationships/slideMaster" Target="../slideMasters/slideMaster29.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29.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29.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9.xml"/><Relationship Id="rId4" Type="http://schemas.openxmlformats.org/officeDocument/2006/relationships/image" Target="../media/image3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29.xml"/><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29.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30.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30.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0.xml"/><Relationship Id="rId4" Type="http://schemas.openxmlformats.org/officeDocument/2006/relationships/image" Target="../media/image17.png"/></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30.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30.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0.xml"/><Relationship Id="rId4" Type="http://schemas.openxmlformats.org/officeDocument/2006/relationships/image" Target="../media/image17.png"/></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30.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0.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eg"/><Relationship Id="rId1" Type="http://schemas.openxmlformats.org/officeDocument/2006/relationships/slideMaster" Target="../slideMasters/slideMaster30.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30.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30.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6.xml"/><Relationship Id="rId4" Type="http://schemas.openxmlformats.org/officeDocument/2006/relationships/image" Target="../media/image8.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3" y="981084"/>
            <a:ext cx="12240684"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8"/>
              </a:srgbClr>
            </a:outerShdw>
          </a:effectLst>
        </p:spPr>
        <p:txBody>
          <a:bodyPr lIns="91398" tIns="45701" rIns="91398" bIns="45701" anchor="ctr"/>
          <a:lstStyle>
            <a:lvl1pPr defTabSz="457200" eaLnBrk="0" hangingPunct="0">
              <a:defRPr sz="7600">
                <a:solidFill>
                  <a:srgbClr val="FFD624"/>
                </a:solidFill>
                <a:latin typeface="Verdana" pitchFamily="34" charset="0"/>
              </a:defRPr>
            </a:lvl1pPr>
            <a:lvl2pPr marL="742950" indent="-285750" defTabSz="457200" eaLnBrk="0" hangingPunct="0">
              <a:defRPr sz="7600">
                <a:solidFill>
                  <a:srgbClr val="FFD624"/>
                </a:solidFill>
                <a:latin typeface="Verdana" pitchFamily="34" charset="0"/>
              </a:defRPr>
            </a:lvl2pPr>
            <a:lvl3pPr marL="1143000" indent="-228600" defTabSz="457200" eaLnBrk="0" hangingPunct="0">
              <a:defRPr sz="7600">
                <a:solidFill>
                  <a:srgbClr val="FFD624"/>
                </a:solidFill>
                <a:latin typeface="Verdana" pitchFamily="34" charset="0"/>
              </a:defRPr>
            </a:lvl3pPr>
            <a:lvl4pPr marL="1600200" indent="-228600" defTabSz="457200" eaLnBrk="0" hangingPunct="0">
              <a:defRPr sz="7600">
                <a:solidFill>
                  <a:srgbClr val="FFD624"/>
                </a:solidFill>
                <a:latin typeface="Verdana" pitchFamily="34" charset="0"/>
              </a:defRPr>
            </a:lvl4pPr>
            <a:lvl5pPr marL="2057400" indent="-228600" defTabSz="457200" eaLnBrk="0" hangingPunct="0">
              <a:defRPr sz="7600">
                <a:solidFill>
                  <a:srgbClr val="FFD624"/>
                </a:solidFill>
                <a:latin typeface="Verdana" pitchFamily="34" charset="0"/>
              </a:defRPr>
            </a:lvl5pPr>
            <a:lvl6pPr marL="2514600" indent="-228600" algn="ctr" defTabSz="457200" eaLnBrk="0" fontAlgn="base" hangingPunct="0">
              <a:spcBef>
                <a:spcPct val="0"/>
              </a:spcBef>
              <a:spcAft>
                <a:spcPct val="0"/>
              </a:spcAft>
              <a:defRPr sz="7600">
                <a:solidFill>
                  <a:srgbClr val="FFD624"/>
                </a:solidFill>
                <a:latin typeface="Verdana" pitchFamily="34" charset="0"/>
              </a:defRPr>
            </a:lvl6pPr>
            <a:lvl7pPr marL="2971800" indent="-228600" algn="ctr" defTabSz="457200" eaLnBrk="0" fontAlgn="base" hangingPunct="0">
              <a:spcBef>
                <a:spcPct val="0"/>
              </a:spcBef>
              <a:spcAft>
                <a:spcPct val="0"/>
              </a:spcAft>
              <a:defRPr sz="7600">
                <a:solidFill>
                  <a:srgbClr val="FFD624"/>
                </a:solidFill>
                <a:latin typeface="Verdana" pitchFamily="34" charset="0"/>
              </a:defRPr>
            </a:lvl7pPr>
            <a:lvl8pPr marL="3429000" indent="-228600" algn="ctr" defTabSz="457200" eaLnBrk="0" fontAlgn="base" hangingPunct="0">
              <a:spcBef>
                <a:spcPct val="0"/>
              </a:spcBef>
              <a:spcAft>
                <a:spcPct val="0"/>
              </a:spcAft>
              <a:defRPr sz="7600">
                <a:solidFill>
                  <a:srgbClr val="FFD624"/>
                </a:solidFill>
                <a:latin typeface="Verdana" pitchFamily="34" charset="0"/>
              </a:defRPr>
            </a:lvl8pPr>
            <a:lvl9pPr marL="3886200" indent="-228600" algn="ctr" defTabSz="457200" eaLnBrk="0" fontAlgn="base" hangingPunct="0">
              <a:spcBef>
                <a:spcPct val="0"/>
              </a:spcBef>
              <a:spcAft>
                <a:spcPct val="0"/>
              </a:spcAft>
              <a:defRPr sz="7600">
                <a:solidFill>
                  <a:srgbClr val="FFD624"/>
                </a:solidFill>
                <a:latin typeface="Verdana" pitchFamily="34" charset="0"/>
              </a:defRPr>
            </a:lvl9pPr>
          </a:lstStyle>
          <a:p>
            <a:pPr algn="ctr" eaLnBrk="1" fontAlgn="base" hangingPunct="1">
              <a:spcBef>
                <a:spcPct val="0"/>
              </a:spcBef>
              <a:spcAft>
                <a:spcPct val="0"/>
              </a:spcAft>
              <a:defRPr/>
            </a:pPr>
            <a:endParaRPr lang="en-US" altLang="en-US" sz="1800" smtClean="0">
              <a:solidFill>
                <a:srgbClr val="FFFFFF"/>
              </a:solidFill>
              <a:cs typeface="Arial" pitchFamily="34" charset="0"/>
            </a:endParaRPr>
          </a:p>
        </p:txBody>
      </p:sp>
      <p:grpSp>
        <p:nvGrpSpPr>
          <p:cNvPr id="5" name="Group 20"/>
          <p:cNvGrpSpPr>
            <a:grpSpLocks/>
          </p:cNvGrpSpPr>
          <p:nvPr userDrawn="1"/>
        </p:nvGrpSpPr>
        <p:grpSpPr bwMode="auto">
          <a:xfrm>
            <a:off x="5133062" y="258925"/>
            <a:ext cx="1915583" cy="1000125"/>
            <a:chOff x="2425" y="163"/>
            <a:chExt cx="905" cy="630"/>
          </a:xfrm>
        </p:grpSpPr>
        <p:pic>
          <p:nvPicPr>
            <p:cNvPr id="6" name="Picture 6" descr="LOGO CE-EN-quadri.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5" y="163"/>
              <a:ext cx="905" cy="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4"/>
            <p:cNvSpPr>
              <a:spLocks noChangeArrowheads="1"/>
            </p:cNvSpPr>
            <p:nvPr userDrawn="1"/>
          </p:nvSpPr>
          <p:spPr bwMode="auto">
            <a:xfrm>
              <a:off x="2611" y="770"/>
              <a:ext cx="390" cy="23"/>
            </a:xfrm>
            <a:prstGeom prst="rect">
              <a:avLst/>
            </a:prstGeom>
            <a:solidFill>
              <a:srgbClr val="AFC55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eaLnBrk="1" fontAlgn="base" hangingPunct="1">
                <a:spcBef>
                  <a:spcPct val="0"/>
                </a:spcBef>
                <a:spcAft>
                  <a:spcPct val="0"/>
                </a:spcAft>
                <a:defRPr/>
              </a:pPr>
              <a:endParaRPr lang="en-US" altLang="en-US" smtClean="0">
                <a:cs typeface="Arial" pitchFamily="34" charset="0"/>
              </a:endParaRPr>
            </a:p>
          </p:txBody>
        </p:sp>
      </p:grpSp>
      <p:sp>
        <p:nvSpPr>
          <p:cNvPr id="8" name="Rectangle 7"/>
          <p:cNvSpPr>
            <a:spLocks noChangeArrowheads="1"/>
          </p:cNvSpPr>
          <p:nvPr userDrawn="1"/>
        </p:nvSpPr>
        <p:spPr bwMode="auto">
          <a:xfrm>
            <a:off x="5520277" y="6426200"/>
            <a:ext cx="814917" cy="431800"/>
          </a:xfrm>
          <a:prstGeom prst="rect">
            <a:avLst/>
          </a:prstGeom>
          <a:solidFill>
            <a:srgbClr val="AFC551"/>
          </a:solidFill>
          <a:ln>
            <a:noFill/>
          </a:ln>
          <a:effectLst>
            <a:outerShdw dist="23000" dir="5400000" rotWithShape="0">
              <a:srgbClr val="000000">
                <a:alpha val="34998"/>
              </a:srgbClr>
            </a:outerShdw>
          </a:effectLst>
          <a:extLst>
            <a:ext uri="{91240B29-F687-4F45-9708-019B960494DF}">
              <a14:hiddenLine xmlns:a14="http://schemas.microsoft.com/office/drawing/2010/main" w="9525" algn="ctr">
                <a:solidFill>
                  <a:srgbClr val="133176"/>
                </a:solidFill>
                <a:miter lim="800000"/>
                <a:headEnd/>
                <a:tailEnd/>
              </a14:hiddenLine>
            </a:ext>
          </a:extLst>
        </p:spPr>
        <p:txBody>
          <a:bodyPr lIns="35982" tIns="45701" rIns="91398" bIns="45701"/>
          <a:lstStyle>
            <a:lvl1pPr defTabSz="457200" eaLnBrk="0" hangingPunct="0">
              <a:defRPr sz="7600">
                <a:solidFill>
                  <a:srgbClr val="FFD624"/>
                </a:solidFill>
                <a:latin typeface="Verdana" pitchFamily="34" charset="0"/>
              </a:defRPr>
            </a:lvl1pPr>
            <a:lvl2pPr marL="742950" indent="-285750" defTabSz="457200" eaLnBrk="0" hangingPunct="0">
              <a:defRPr sz="7600">
                <a:solidFill>
                  <a:srgbClr val="FFD624"/>
                </a:solidFill>
                <a:latin typeface="Verdana" pitchFamily="34" charset="0"/>
              </a:defRPr>
            </a:lvl2pPr>
            <a:lvl3pPr marL="1143000" indent="-228600" defTabSz="457200" eaLnBrk="0" hangingPunct="0">
              <a:defRPr sz="7600">
                <a:solidFill>
                  <a:srgbClr val="FFD624"/>
                </a:solidFill>
                <a:latin typeface="Verdana" pitchFamily="34" charset="0"/>
              </a:defRPr>
            </a:lvl3pPr>
            <a:lvl4pPr marL="1600200" indent="-228600" defTabSz="457200" eaLnBrk="0" hangingPunct="0">
              <a:defRPr sz="7600">
                <a:solidFill>
                  <a:srgbClr val="FFD624"/>
                </a:solidFill>
                <a:latin typeface="Verdana" pitchFamily="34" charset="0"/>
              </a:defRPr>
            </a:lvl4pPr>
            <a:lvl5pPr marL="2057400" indent="-228600" defTabSz="457200" eaLnBrk="0" hangingPunct="0">
              <a:defRPr sz="7600">
                <a:solidFill>
                  <a:srgbClr val="FFD624"/>
                </a:solidFill>
                <a:latin typeface="Verdana" pitchFamily="34" charset="0"/>
              </a:defRPr>
            </a:lvl5pPr>
            <a:lvl6pPr marL="2514600" indent="-228600" algn="ctr" defTabSz="457200" eaLnBrk="0" fontAlgn="base" hangingPunct="0">
              <a:spcBef>
                <a:spcPct val="0"/>
              </a:spcBef>
              <a:spcAft>
                <a:spcPct val="0"/>
              </a:spcAft>
              <a:defRPr sz="7600">
                <a:solidFill>
                  <a:srgbClr val="FFD624"/>
                </a:solidFill>
                <a:latin typeface="Verdana" pitchFamily="34" charset="0"/>
              </a:defRPr>
            </a:lvl6pPr>
            <a:lvl7pPr marL="2971800" indent="-228600" algn="ctr" defTabSz="457200" eaLnBrk="0" fontAlgn="base" hangingPunct="0">
              <a:spcBef>
                <a:spcPct val="0"/>
              </a:spcBef>
              <a:spcAft>
                <a:spcPct val="0"/>
              </a:spcAft>
              <a:defRPr sz="7600">
                <a:solidFill>
                  <a:srgbClr val="FFD624"/>
                </a:solidFill>
                <a:latin typeface="Verdana" pitchFamily="34" charset="0"/>
              </a:defRPr>
            </a:lvl7pPr>
            <a:lvl8pPr marL="3429000" indent="-228600" algn="ctr" defTabSz="457200" eaLnBrk="0" fontAlgn="base" hangingPunct="0">
              <a:spcBef>
                <a:spcPct val="0"/>
              </a:spcBef>
              <a:spcAft>
                <a:spcPct val="0"/>
              </a:spcAft>
              <a:defRPr sz="7600">
                <a:solidFill>
                  <a:srgbClr val="FFD624"/>
                </a:solidFill>
                <a:latin typeface="Verdana" pitchFamily="34" charset="0"/>
              </a:defRPr>
            </a:lvl8pPr>
            <a:lvl9pPr marL="3886200" indent="-228600" algn="ctr" defTabSz="457200" eaLnBrk="0" fontAlgn="base" hangingPunct="0">
              <a:spcBef>
                <a:spcPct val="0"/>
              </a:spcBef>
              <a:spcAft>
                <a:spcPct val="0"/>
              </a:spcAft>
              <a:defRPr sz="7600">
                <a:solidFill>
                  <a:srgbClr val="FFD624"/>
                </a:solidFill>
                <a:latin typeface="Verdana" pitchFamily="34" charset="0"/>
              </a:defRPr>
            </a:lvl9pPr>
          </a:lstStyle>
          <a:p>
            <a:pPr eaLnBrk="1" fontAlgn="base" hangingPunct="1">
              <a:spcBef>
                <a:spcPct val="0"/>
              </a:spcBef>
              <a:spcAft>
                <a:spcPct val="0"/>
              </a:spcAft>
              <a:defRPr/>
            </a:pPr>
            <a:r>
              <a:rPr lang="fr-BE" altLang="en-US" sz="600" i="1" smtClean="0">
                <a:solidFill>
                  <a:srgbClr val="FFFFFF"/>
                </a:solidFill>
                <a:cs typeface="Arial" pitchFamily="34" charset="0"/>
              </a:rPr>
              <a:t>Health and</a:t>
            </a:r>
          </a:p>
          <a:p>
            <a:pPr eaLnBrk="1" fontAlgn="base" hangingPunct="1">
              <a:spcBef>
                <a:spcPct val="0"/>
              </a:spcBef>
              <a:spcAft>
                <a:spcPct val="0"/>
              </a:spcAft>
              <a:defRPr/>
            </a:pPr>
            <a:r>
              <a:rPr lang="fr-BE" altLang="en-US" sz="600" i="1" smtClean="0">
                <a:solidFill>
                  <a:srgbClr val="FFFFFF"/>
                </a:solidFill>
                <a:cs typeface="Arial" pitchFamily="34" charset="0"/>
              </a:rPr>
              <a:t>Consumers</a:t>
            </a:r>
            <a:endParaRPr lang="en-GB" altLang="en-US" sz="600" i="1" smtClean="0">
              <a:solidFill>
                <a:srgbClr val="FFFFFF"/>
              </a:solidFill>
              <a:cs typeface="Arial" pitchFamily="34" charset="0"/>
            </a:endParaRPr>
          </a:p>
        </p:txBody>
      </p:sp>
      <p:sp>
        <p:nvSpPr>
          <p:cNvPr id="87056" name="Rectangle 16"/>
          <p:cNvSpPr>
            <a:spLocks noGrp="1" noChangeArrowheads="1"/>
          </p:cNvSpPr>
          <p:nvPr>
            <p:ph type="ctrTitle"/>
          </p:nvPr>
        </p:nvSpPr>
        <p:spPr>
          <a:xfrm>
            <a:off x="5327651" y="2565612"/>
            <a:ext cx="6720416" cy="790575"/>
          </a:xfrm>
        </p:spPr>
        <p:txBody>
          <a:bodyPr/>
          <a:lstStyle>
            <a:lvl1pPr marL="3175">
              <a:defRPr sz="7600">
                <a:solidFill>
                  <a:srgbClr val="FFD624"/>
                </a:solidFill>
              </a:defRPr>
            </a:lvl1pPr>
          </a:lstStyle>
          <a:p>
            <a:pPr lvl="0"/>
            <a:r>
              <a:rPr lang="fr-BE" noProof="0" smtClean="0"/>
              <a:t>Title</a:t>
            </a:r>
            <a:endParaRPr lang="en-GB" noProof="0" smtClean="0"/>
          </a:p>
        </p:txBody>
      </p:sp>
      <p:sp>
        <p:nvSpPr>
          <p:cNvPr id="87057" name="Rectangle 17"/>
          <p:cNvSpPr>
            <a:spLocks noGrp="1" noChangeArrowheads="1"/>
          </p:cNvSpPr>
          <p:nvPr>
            <p:ph type="subTitle" idx="1"/>
          </p:nvPr>
        </p:nvSpPr>
        <p:spPr>
          <a:xfrm>
            <a:off x="814921" y="3716503"/>
            <a:ext cx="11377083" cy="1728787"/>
          </a:xfrm>
        </p:spPr>
        <p:txBody>
          <a:bodyPr/>
          <a:lstStyle>
            <a:lvl1pPr marL="0" indent="0">
              <a:buFontTx/>
              <a:buNone/>
              <a:defRPr sz="3000" b="1" i="0">
                <a:solidFill>
                  <a:schemeClr val="bg1"/>
                </a:solidFill>
              </a:defRPr>
            </a:lvl1pPr>
          </a:lstStyle>
          <a:p>
            <a:pPr lvl="0"/>
            <a:r>
              <a:rPr lang="fr-BE" noProof="0" smtClean="0"/>
              <a:t>Subtitle</a:t>
            </a:r>
            <a:endParaRPr lang="en-GB" noProof="0" smtClean="0"/>
          </a:p>
        </p:txBody>
      </p:sp>
      <p:sp>
        <p:nvSpPr>
          <p:cNvPr id="9" name="Rectangle 6"/>
          <p:cNvSpPr>
            <a:spLocks noGrp="1" noChangeArrowheads="1"/>
          </p:cNvSpPr>
          <p:nvPr>
            <p:ph type="dt" sz="half" idx="10"/>
          </p:nvPr>
        </p:nvSpPr>
        <p:spPr/>
        <p:txBody>
          <a:bodyPr/>
          <a:lstStyle>
            <a:lvl1pPr>
              <a:defRPr sz="1200" b="1">
                <a:solidFill>
                  <a:schemeClr val="bg1"/>
                </a:solidFill>
                <a:latin typeface="Verdana" pitchFamily="34" charset="0"/>
              </a:defRPr>
            </a:lvl1pPr>
          </a:lstStyle>
          <a:p>
            <a:pPr>
              <a:defRPr/>
            </a:pPr>
            <a:endParaRPr lang="en-US">
              <a:solidFill>
                <a:srgbClr val="FFFFFF"/>
              </a:solidFill>
            </a:endParaRPr>
          </a:p>
        </p:txBody>
      </p:sp>
      <p:sp>
        <p:nvSpPr>
          <p:cNvPr id="10" name="Rectangle 7"/>
          <p:cNvSpPr>
            <a:spLocks noGrp="1" noChangeArrowheads="1"/>
          </p:cNvSpPr>
          <p:nvPr>
            <p:ph type="ftr" sz="quarter" idx="11"/>
          </p:nvPr>
        </p:nvSpPr>
        <p:spPr/>
        <p:txBody>
          <a:bodyPr/>
          <a:lstStyle>
            <a:lvl1pPr>
              <a:defRPr>
                <a:solidFill>
                  <a:schemeClr val="bg1"/>
                </a:solidFill>
                <a:latin typeface="Verdana" pitchFamily="34" charset="0"/>
              </a:defRPr>
            </a:lvl1pPr>
          </a:lstStyle>
          <a:p>
            <a:pPr>
              <a:defRPr/>
            </a:pPr>
            <a:endParaRPr lang="en-US">
              <a:solidFill>
                <a:srgbClr val="FFFFFF"/>
              </a:solidFill>
            </a:endParaRPr>
          </a:p>
        </p:txBody>
      </p:sp>
      <p:sp>
        <p:nvSpPr>
          <p:cNvPr id="11" name="Rectangle 8"/>
          <p:cNvSpPr>
            <a:spLocks noGrp="1" noChangeArrowheads="1"/>
          </p:cNvSpPr>
          <p:nvPr>
            <p:ph type="sldNum" sz="quarter" idx="12"/>
          </p:nvPr>
        </p:nvSpPr>
        <p:spPr/>
        <p:txBody>
          <a:bodyPr/>
          <a:lstStyle>
            <a:lvl1pPr>
              <a:defRPr>
                <a:solidFill>
                  <a:schemeClr val="bg1"/>
                </a:solidFill>
                <a:latin typeface="Verdana" pitchFamily="34" charset="0"/>
              </a:defRPr>
            </a:lvl1pPr>
          </a:lstStyle>
          <a:p>
            <a:pPr>
              <a:defRPr/>
            </a:pPr>
            <a:fld id="{FA24FCA1-CBF6-4B16-81BC-B678FEC20079}"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347455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E5FC2-115D-4DDE-9600-525AFD98153C}"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827939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 y="9"/>
            <a:ext cx="12190911" cy="6857999"/>
          </a:xfrm>
          <a:prstGeom prst="rect">
            <a:avLst/>
          </a:prstGeom>
        </p:spPr>
      </p:pic>
      <p:sp>
        <p:nvSpPr>
          <p:cNvPr id="3" name="Rectangle 2"/>
          <p:cNvSpPr/>
          <p:nvPr userDrawn="1"/>
        </p:nvSpPr>
        <p:spPr>
          <a:xfrm>
            <a:off x="0" y="6021288"/>
            <a:ext cx="12191456" cy="8367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98" tIns="45701" rIns="91398" bIns="45701" rtlCol="0" anchor="ctr"/>
          <a:lstStyle/>
          <a:p>
            <a:pPr algn="ctr" defTabSz="456993"/>
            <a:endParaRPr lang="en-GB">
              <a:solidFill>
                <a:srgbClr val="FFFFFF"/>
              </a:solidFill>
            </a:endParaRPr>
          </a:p>
        </p:txBody>
      </p:sp>
      <p:pic>
        <p:nvPicPr>
          <p:cNvPr id="4" name="Picture 17"/>
          <p:cNvPicPr>
            <a:picLocks noChangeAspect="1" noChangeArrowheads="1"/>
          </p:cNvPicPr>
          <p:nvPr userDrawn="1"/>
        </p:nvPicPr>
        <p:blipFill>
          <a:blip r:embed="rId3" cstate="print"/>
          <a:srcRect/>
          <a:stretch>
            <a:fillRect/>
          </a:stretch>
        </p:blipFill>
        <p:spPr bwMode="auto">
          <a:xfrm>
            <a:off x="8769660"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41666500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9167"/>
          <a:stretch/>
        </p:blipFill>
        <p:spPr>
          <a:xfrm>
            <a:off x="4775200" y="0"/>
            <a:ext cx="74168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 y="6286965"/>
            <a:ext cx="12192000" cy="571499"/>
          </a:xfrm>
          <a:prstGeom prst="rect">
            <a:avLst/>
          </a:prstGeom>
        </p:spPr>
      </p:pic>
      <p:pic>
        <p:nvPicPr>
          <p:cNvPr id="4" name="Picture 17"/>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9072331" y="5593452"/>
            <a:ext cx="2687868" cy="528919"/>
          </a:xfrm>
          <a:prstGeom prst="rect">
            <a:avLst/>
          </a:prstGeom>
          <a:noFill/>
          <a:ln w="9525">
            <a:noFill/>
            <a:miter lim="800000"/>
            <a:headEnd/>
            <a:tailEnd/>
          </a:ln>
        </p:spPr>
      </p:pic>
    </p:spTree>
    <p:extLst>
      <p:ext uri="{BB962C8B-B14F-4D97-AF65-F5344CB8AC3E}">
        <p14:creationId xmlns:p14="http://schemas.microsoft.com/office/powerpoint/2010/main" val="25327046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904"/>
            <a:ext cx="10363200" cy="1470025"/>
          </a:xfrm>
          <a:prstGeom prst="rect">
            <a:avLst/>
          </a:prstGeom>
        </p:spPr>
        <p:txBody>
          <a:bodyPr lIns="91398" tIns="45701" rIns="91398" bIns="45701"/>
          <a:lstStyle/>
          <a:p>
            <a:r>
              <a:rPr lang="nl-NL" smtClean="0"/>
              <a:t>Klik om de stijl te bewerken</a:t>
            </a:r>
            <a:endParaRPr lang="nl-BE"/>
          </a:p>
        </p:txBody>
      </p:sp>
      <p:sp>
        <p:nvSpPr>
          <p:cNvPr id="3" name="Ondertitel 2"/>
          <p:cNvSpPr>
            <a:spLocks noGrp="1"/>
          </p:cNvSpPr>
          <p:nvPr>
            <p:ph type="subTitle" idx="1"/>
          </p:nvPr>
        </p:nvSpPr>
        <p:spPr>
          <a:xfrm>
            <a:off x="1828800" y="3886200"/>
            <a:ext cx="8534400" cy="1752600"/>
          </a:xfrm>
          <a:prstGeom prst="rect">
            <a:avLst/>
          </a:prstGeom>
        </p:spPr>
        <p:txBody>
          <a:bodyPr lIns="91398" tIns="45701" rIns="91398" bIns="45701"/>
          <a:lstStyle>
            <a:lvl1pPr marL="0" indent="0" algn="ctr">
              <a:buNone/>
              <a:defRPr>
                <a:solidFill>
                  <a:schemeClr val="tx1">
                    <a:tint val="75000"/>
                  </a:schemeClr>
                </a:solidFill>
              </a:defRPr>
            </a:lvl1pPr>
            <a:lvl2pPr marL="456993" indent="0" algn="ctr">
              <a:buNone/>
              <a:defRPr>
                <a:solidFill>
                  <a:schemeClr val="tx1">
                    <a:tint val="75000"/>
                  </a:schemeClr>
                </a:solidFill>
              </a:defRPr>
            </a:lvl2pPr>
            <a:lvl3pPr marL="913986" indent="0" algn="ctr">
              <a:buNone/>
              <a:defRPr>
                <a:solidFill>
                  <a:schemeClr val="tx1">
                    <a:tint val="75000"/>
                  </a:schemeClr>
                </a:solidFill>
              </a:defRPr>
            </a:lvl3pPr>
            <a:lvl4pPr marL="1370979" indent="0" algn="ctr">
              <a:buNone/>
              <a:defRPr>
                <a:solidFill>
                  <a:schemeClr val="tx1">
                    <a:tint val="75000"/>
                  </a:schemeClr>
                </a:solidFill>
              </a:defRPr>
            </a:lvl4pPr>
            <a:lvl5pPr marL="1827973" indent="0" algn="ctr">
              <a:buNone/>
              <a:defRPr>
                <a:solidFill>
                  <a:schemeClr val="tx1">
                    <a:tint val="75000"/>
                  </a:schemeClr>
                </a:solidFill>
              </a:defRPr>
            </a:lvl5pPr>
            <a:lvl6pPr marL="2284968" indent="0" algn="ctr">
              <a:buNone/>
              <a:defRPr>
                <a:solidFill>
                  <a:schemeClr val="tx1">
                    <a:tint val="75000"/>
                  </a:schemeClr>
                </a:solidFill>
              </a:defRPr>
            </a:lvl6pPr>
            <a:lvl7pPr marL="2741962" indent="0" algn="ctr">
              <a:buNone/>
              <a:defRPr>
                <a:solidFill>
                  <a:schemeClr val="tx1">
                    <a:tint val="75000"/>
                  </a:schemeClr>
                </a:solidFill>
              </a:defRPr>
            </a:lvl7pPr>
            <a:lvl8pPr marL="3198956" indent="0" algn="ctr">
              <a:buNone/>
              <a:defRPr>
                <a:solidFill>
                  <a:schemeClr val="tx1">
                    <a:tint val="75000"/>
                  </a:schemeClr>
                </a:solidFill>
              </a:defRPr>
            </a:lvl8pPr>
            <a:lvl9pPr marL="3655951"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a:xfrm>
            <a:off x="609600" y="6356838"/>
            <a:ext cx="2844800" cy="365125"/>
          </a:xfrm>
          <a:prstGeom prst="rect">
            <a:avLst/>
          </a:prstGeom>
        </p:spPr>
        <p:txBody>
          <a:bodyPr lIns="91398" tIns="45701" rIns="91398" bIns="45701"/>
          <a:lstStyle/>
          <a:p>
            <a:fld id="{1CBA3D84-5DB1-45C7-8682-8CC196D49D33}" type="datetimeFigureOut">
              <a:rPr lang="nl-BE" smtClean="0">
                <a:solidFill>
                  <a:prstClr val="black">
                    <a:tint val="75000"/>
                  </a:prstClr>
                </a:solidFill>
              </a:rPr>
              <a:pPr/>
              <a:t>23/02/2020</a:t>
            </a:fld>
            <a:endParaRPr lang="nl-BE">
              <a:solidFill>
                <a:prstClr val="black">
                  <a:tint val="75000"/>
                </a:prstClr>
              </a:solidFill>
            </a:endParaRPr>
          </a:p>
        </p:txBody>
      </p:sp>
      <p:sp>
        <p:nvSpPr>
          <p:cNvPr id="5" name="Tijdelijke aanduiding voor voettekst 4"/>
          <p:cNvSpPr>
            <a:spLocks noGrp="1"/>
          </p:cNvSpPr>
          <p:nvPr>
            <p:ph type="ftr" sz="quarter" idx="11"/>
          </p:nvPr>
        </p:nvSpPr>
        <p:spPr>
          <a:xfrm>
            <a:off x="4165600" y="6356838"/>
            <a:ext cx="3860800" cy="365125"/>
          </a:xfrm>
          <a:prstGeom prst="rect">
            <a:avLst/>
          </a:prstGeom>
        </p:spPr>
        <p:txBody>
          <a:bodyPr lIns="91398" tIns="45701" rIns="91398" bIns="45701"/>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a:xfrm>
            <a:off x="8737600" y="6356838"/>
            <a:ext cx="2844800" cy="365125"/>
          </a:xfrm>
          <a:prstGeom prst="rect">
            <a:avLst/>
          </a:prstGeom>
        </p:spPr>
        <p:txBody>
          <a:bodyPr lIns="91398" tIns="45701" rIns="91398" bIns="45701"/>
          <a:lstStyle/>
          <a:p>
            <a:fld id="{0277C4EA-9CEF-4D52-84F3-37F3DB6438B9}"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2675255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7"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1583329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24"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lIns="91398" tIns="45701" rIns="91398" bIns="45701" anchor="ctr"/>
          <a:lstStyle/>
          <a:p>
            <a:pPr algn="ctr" defTabSz="456993">
              <a:defRPr/>
            </a:pPr>
            <a:endParaRPr lang="en-US">
              <a:solidFill>
                <a:srgbClr val="FFFFFF"/>
              </a:solidFill>
            </a:endParaRPr>
          </a:p>
        </p:txBody>
      </p:sp>
      <p:sp>
        <p:nvSpPr>
          <p:cNvPr id="13" name="Title 12"/>
          <p:cNvSpPr>
            <a:spLocks noGrp="1"/>
          </p:cNvSpPr>
          <p:nvPr>
            <p:ph type="title"/>
          </p:nvPr>
        </p:nvSpPr>
        <p:spPr>
          <a:xfrm>
            <a:off x="609750" y="2708920"/>
            <a:ext cx="4910195" cy="2880320"/>
          </a:xfrm>
          <a:prstGeom prst="rect">
            <a:avLst/>
          </a:prstGeom>
        </p:spPr>
        <p:txBody>
          <a:bodyPr lIns="91398" tIns="45701" rIns="91398" bIns="45701"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751986270"/>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24"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746502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 y="9"/>
            <a:ext cx="12190911" cy="6857999"/>
          </a:xfrm>
          <a:prstGeom prst="rect">
            <a:avLst/>
          </a:prstGeom>
        </p:spPr>
      </p:pic>
      <p:sp>
        <p:nvSpPr>
          <p:cNvPr id="3" name="Rectangle 2"/>
          <p:cNvSpPr/>
          <p:nvPr userDrawn="1"/>
        </p:nvSpPr>
        <p:spPr>
          <a:xfrm>
            <a:off x="0" y="6021288"/>
            <a:ext cx="12191456" cy="8367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98" tIns="45701" rIns="91398" bIns="45701" rtlCol="0" anchor="ctr"/>
          <a:lstStyle/>
          <a:p>
            <a:pPr algn="ctr" defTabSz="456993"/>
            <a:endParaRPr lang="en-GB">
              <a:solidFill>
                <a:srgbClr val="FFFFFF"/>
              </a:solidFill>
            </a:endParaRPr>
          </a:p>
        </p:txBody>
      </p:sp>
      <p:pic>
        <p:nvPicPr>
          <p:cNvPr id="4" name="Picture 17"/>
          <p:cNvPicPr>
            <a:picLocks noChangeAspect="1" noChangeArrowheads="1"/>
          </p:cNvPicPr>
          <p:nvPr userDrawn="1"/>
        </p:nvPicPr>
        <p:blipFill>
          <a:blip r:embed="rId3" cstate="print"/>
          <a:srcRect/>
          <a:stretch>
            <a:fillRect/>
          </a:stretch>
        </p:blipFill>
        <p:spPr bwMode="auto">
          <a:xfrm>
            <a:off x="8769624"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31212433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9167"/>
          <a:stretch/>
        </p:blipFill>
        <p:spPr>
          <a:xfrm>
            <a:off x="4775200" y="0"/>
            <a:ext cx="74168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 y="6286913"/>
            <a:ext cx="12192000" cy="571499"/>
          </a:xfrm>
          <a:prstGeom prst="rect">
            <a:avLst/>
          </a:prstGeom>
        </p:spPr>
      </p:pic>
      <p:pic>
        <p:nvPicPr>
          <p:cNvPr id="4" name="Picture 17"/>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9072331" y="5593405"/>
            <a:ext cx="2687868" cy="528919"/>
          </a:xfrm>
          <a:prstGeom prst="rect">
            <a:avLst/>
          </a:prstGeom>
          <a:noFill/>
          <a:ln w="9525">
            <a:noFill/>
            <a:miter lim="800000"/>
            <a:headEnd/>
            <a:tailEnd/>
          </a:ln>
        </p:spPr>
      </p:pic>
    </p:spTree>
    <p:extLst>
      <p:ext uri="{BB962C8B-B14F-4D97-AF65-F5344CB8AC3E}">
        <p14:creationId xmlns:p14="http://schemas.microsoft.com/office/powerpoint/2010/main" val="32032605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M_OGtoImpact_cover">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39349" y="831950"/>
            <a:ext cx="8640960" cy="796850"/>
          </a:xfrm>
          <a:prstGeom prst="rect">
            <a:avLst/>
          </a:prstGeom>
        </p:spPr>
        <p:txBody>
          <a:bodyPr lIns="91398" tIns="45701" rIns="91398" bIns="45701"/>
          <a:lstStyle>
            <a:lvl1pPr marL="0" indent="0" algn="l">
              <a:buNone/>
              <a:defRPr sz="1200"/>
            </a:lvl1pPr>
            <a:lvl2pPr marL="456993" indent="0" algn="ctr">
              <a:buNone/>
              <a:defRPr sz="2000"/>
            </a:lvl2pPr>
            <a:lvl3pPr marL="913986" indent="0" algn="ctr">
              <a:buNone/>
              <a:defRPr sz="1800"/>
            </a:lvl3pPr>
            <a:lvl4pPr marL="1370979" indent="0" algn="ctr">
              <a:buNone/>
              <a:defRPr sz="1600"/>
            </a:lvl4pPr>
            <a:lvl5pPr marL="1827973" indent="0" algn="ctr">
              <a:buNone/>
              <a:defRPr sz="1600"/>
            </a:lvl5pPr>
            <a:lvl6pPr marL="2284968" indent="0" algn="ctr">
              <a:buNone/>
              <a:defRPr sz="1600"/>
            </a:lvl6pPr>
            <a:lvl7pPr marL="2741962" indent="0" algn="ctr">
              <a:buNone/>
              <a:defRPr sz="1600"/>
            </a:lvl7pPr>
            <a:lvl8pPr marL="3198956" indent="0" algn="ctr">
              <a:buNone/>
              <a:defRPr sz="1600"/>
            </a:lvl8pPr>
            <a:lvl9pPr marL="3655951" indent="0" algn="ctr">
              <a:buNone/>
              <a:defRPr sz="1600"/>
            </a:lvl9pPr>
          </a:lstStyle>
          <a:p>
            <a:r>
              <a:rPr lang="nl-NL"/>
              <a:t>Klikken om de ondertitelstijl van het model te bewerken</a:t>
            </a:r>
            <a:endParaRPr lang="nl-BE" dirty="0"/>
          </a:p>
        </p:txBody>
      </p:sp>
      <p:sp>
        <p:nvSpPr>
          <p:cNvPr id="4" name="Titel 3">
            <a:extLst>
              <a:ext uri="{FF2B5EF4-FFF2-40B4-BE49-F238E27FC236}">
                <a16:creationId xmlns="" xmlns:a16="http://schemas.microsoft.com/office/drawing/2014/main" id="{81EEA4B8-4030-44FB-B51E-7B1B34400305}"/>
              </a:ext>
            </a:extLst>
          </p:cNvPr>
          <p:cNvSpPr>
            <a:spLocks noGrp="1"/>
          </p:cNvSpPr>
          <p:nvPr>
            <p:ph type="title"/>
          </p:nvPr>
        </p:nvSpPr>
        <p:spPr>
          <a:xfrm>
            <a:off x="609600" y="274638"/>
            <a:ext cx="10972800" cy="1143000"/>
          </a:xfrm>
          <a:prstGeom prst="rect">
            <a:avLst/>
          </a:prstGeom>
        </p:spPr>
        <p:txBody>
          <a:bodyPr lIns="91398" tIns="45701" rIns="91398" bIns="45701"/>
          <a:lstStyle/>
          <a:p>
            <a:r>
              <a:rPr lang="nl-NL"/>
              <a:t>Klik om stijl te bewerken</a:t>
            </a:r>
            <a:endParaRPr lang="nl-BE"/>
          </a:p>
        </p:txBody>
      </p:sp>
    </p:spTree>
    <p:extLst>
      <p:ext uri="{BB962C8B-B14F-4D97-AF65-F5344CB8AC3E}">
        <p14:creationId xmlns:p14="http://schemas.microsoft.com/office/powerpoint/2010/main" val="33820483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24"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lIns="91398" tIns="45701" rIns="91398" bIns="45701" anchor="ctr"/>
          <a:lstStyle/>
          <a:p>
            <a:pPr algn="ctr" defTabSz="456993">
              <a:defRPr/>
            </a:pPr>
            <a:endParaRPr lang="en-US">
              <a:solidFill>
                <a:srgbClr val="FFFFFF"/>
              </a:solidFill>
            </a:endParaRPr>
          </a:p>
        </p:txBody>
      </p:sp>
      <p:sp>
        <p:nvSpPr>
          <p:cNvPr id="13" name="Title 12"/>
          <p:cNvSpPr>
            <a:spLocks noGrp="1"/>
          </p:cNvSpPr>
          <p:nvPr>
            <p:ph type="title"/>
          </p:nvPr>
        </p:nvSpPr>
        <p:spPr>
          <a:xfrm>
            <a:off x="609750" y="2708920"/>
            <a:ext cx="4910195" cy="2880320"/>
          </a:xfrm>
          <a:prstGeom prst="rect">
            <a:avLst/>
          </a:prstGeom>
        </p:spPr>
        <p:txBody>
          <a:bodyPr lIns="91398" tIns="45701" rIns="91398" bIns="45701"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419132305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0295" y="1339850"/>
            <a:ext cx="2762249"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27051" y="1339850"/>
            <a:ext cx="8089900"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77F582-4192-48C9-A0F6-A760A14D98A8}"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5674081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2" name="Picture 6" descr="LOGO CE-EN-quadri.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5417" y="549275"/>
            <a:ext cx="307128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9774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03319"/>
            <a:ext cx="12192000"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LOGO CE-EN-quadri.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07183" y="333375"/>
            <a:ext cx="211243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5640917" y="6429636"/>
            <a:ext cx="912283" cy="455613"/>
          </a:xfrm>
          <a:prstGeom prst="rect">
            <a:avLst/>
          </a:prstGeom>
          <a:solidFill>
            <a:srgbClr val="133176"/>
          </a:solidFill>
          <a:ln>
            <a:noFill/>
          </a:ln>
        </p:spPr>
        <p:style>
          <a:lnRef idx="1">
            <a:schemeClr val="accent1"/>
          </a:lnRef>
          <a:fillRef idx="3">
            <a:schemeClr val="accent1"/>
          </a:fillRef>
          <a:effectRef idx="2">
            <a:schemeClr val="accent1"/>
          </a:effectRef>
          <a:fontRef idx="minor">
            <a:schemeClr val="lt1"/>
          </a:fontRef>
        </p:style>
        <p:txBody>
          <a:bodyPr lIns="91398" tIns="45701" rIns="91398" bIns="45701" anchor="ctr"/>
          <a:lstStyle/>
          <a:p>
            <a:pPr algn="ctr" defTabSz="456993">
              <a:defRPr/>
            </a:pPr>
            <a:endParaRPr lang="en-US">
              <a:solidFill>
                <a:srgbClr val="FFFFFF"/>
              </a:solidFill>
            </a:endParaRPr>
          </a:p>
        </p:txBody>
      </p:sp>
      <p:sp>
        <p:nvSpPr>
          <p:cNvPr id="8" name="TextBox 7"/>
          <p:cNvSpPr txBox="1">
            <a:spLocks noChangeArrowheads="1"/>
          </p:cNvSpPr>
          <p:nvPr userDrawn="1"/>
        </p:nvSpPr>
        <p:spPr bwMode="auto">
          <a:xfrm>
            <a:off x="5564741" y="6388101"/>
            <a:ext cx="11281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defRPr/>
            </a:pPr>
            <a:r>
              <a:rPr lang="fr-BE" altLang="en-US" sz="900" b="0" i="1" smtClean="0">
                <a:solidFill>
                  <a:srgbClr val="FFFFFF"/>
                </a:solidFill>
                <a:latin typeface="EC Square Sans Pro Light" pitchFamily="34" charset="0"/>
              </a:rPr>
              <a:t>Research and Innovation </a:t>
            </a:r>
            <a:endParaRPr lang="en-GB" altLang="en-US" sz="900" b="0" i="1" smtClean="0">
              <a:solidFill>
                <a:srgbClr val="FFFFFF"/>
              </a:solidFill>
              <a:latin typeface="EC Square Sans Pro Light" pitchFamily="34" charset="0"/>
            </a:endParaRPr>
          </a:p>
        </p:txBody>
      </p:sp>
      <p:sp>
        <p:nvSpPr>
          <p:cNvPr id="9" name="TextBox 8"/>
          <p:cNvSpPr txBox="1"/>
          <p:nvPr userDrawn="1"/>
        </p:nvSpPr>
        <p:spPr>
          <a:xfrm>
            <a:off x="9" y="4684713"/>
            <a:ext cx="2734733" cy="400050"/>
          </a:xfrm>
          <a:prstGeom prst="rect">
            <a:avLst/>
          </a:prstGeom>
          <a:solidFill>
            <a:schemeClr val="accent6"/>
          </a:solidFill>
        </p:spPr>
        <p:txBody>
          <a:bodyPr lIns="0" tIns="45701" rIns="91398" bIns="45701" anchor="ctr">
            <a:spAutoFit/>
          </a:bodyPr>
          <a:lstStyle/>
          <a:p>
            <a:pPr marL="444301">
              <a:defRPr/>
            </a:pPr>
            <a:r>
              <a:rPr lang="en-GB" sz="2000" i="1" dirty="0">
                <a:solidFill>
                  <a:srgbClr val="FFFFFF"/>
                </a:solidFill>
                <a:cs typeface="Arial" panose="020B0604020202020204" pitchFamily="34" charset="0"/>
              </a:rPr>
              <a:t>#</a:t>
            </a:r>
            <a:r>
              <a:rPr lang="en-GB" sz="2000" dirty="0" err="1">
                <a:solidFill>
                  <a:srgbClr val="FFFFFF"/>
                </a:solidFill>
                <a:cs typeface="Arial" panose="020B0604020202020204" pitchFamily="34" charset="0"/>
              </a:rPr>
              <a:t>HorizonEU</a:t>
            </a:r>
            <a:r>
              <a:rPr lang="en-GB" sz="2000" dirty="0">
                <a:solidFill>
                  <a:srgbClr val="FFFFFF"/>
                </a:solidFill>
                <a:cs typeface="Arial" panose="020B0604020202020204" pitchFamily="34" charset="0"/>
              </a:rPr>
              <a:t> </a:t>
            </a:r>
          </a:p>
        </p:txBody>
      </p:sp>
      <p:sp>
        <p:nvSpPr>
          <p:cNvPr id="10" name="TextBox 9"/>
          <p:cNvSpPr txBox="1">
            <a:spLocks noChangeArrowheads="1"/>
          </p:cNvSpPr>
          <p:nvPr userDrawn="1"/>
        </p:nvSpPr>
        <p:spPr bwMode="auto">
          <a:xfrm>
            <a:off x="478367" y="2624138"/>
            <a:ext cx="5281084"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defRPr/>
            </a:pPr>
            <a:r>
              <a:rPr lang="en-US" altLang="en-US" sz="2000" b="0" smtClean="0">
                <a:solidFill>
                  <a:srgbClr val="0E4194"/>
                </a:solidFill>
              </a:rPr>
              <a:t>Commission proposal for</a:t>
            </a:r>
            <a:endParaRPr lang="en-GB" altLang="en-US" sz="2000" b="0" smtClean="0">
              <a:solidFill>
                <a:srgbClr val="0E4194"/>
              </a:solidFill>
            </a:endParaRPr>
          </a:p>
        </p:txBody>
      </p:sp>
      <p:sp>
        <p:nvSpPr>
          <p:cNvPr id="11" name="TextBox 10"/>
          <p:cNvSpPr txBox="1">
            <a:spLocks noChangeArrowheads="1"/>
          </p:cNvSpPr>
          <p:nvPr userDrawn="1"/>
        </p:nvSpPr>
        <p:spPr bwMode="auto">
          <a:xfrm>
            <a:off x="482604" y="3644900"/>
            <a:ext cx="6210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defRPr/>
            </a:pPr>
            <a:r>
              <a:rPr lang="en-US" altLang="en-US" sz="1500" smtClean="0">
                <a:solidFill>
                  <a:srgbClr val="00B0F0"/>
                </a:solidFill>
                <a:latin typeface="Arial" pitchFamily="34" charset="0"/>
              </a:rPr>
              <a:t>THE NEXT EU RESEARCH &amp; INNOVATION  PROGRAMME (2021 – 2027)</a:t>
            </a:r>
            <a:endParaRPr lang="en-GB" altLang="en-US" sz="1500" smtClean="0">
              <a:solidFill>
                <a:srgbClr val="00B0F0"/>
              </a:solidFill>
              <a:latin typeface="Arial" pitchFamily="34" charset="0"/>
            </a:endParaRPr>
          </a:p>
        </p:txBody>
      </p:sp>
      <p:sp>
        <p:nvSpPr>
          <p:cNvPr id="12" name="TextBox 11"/>
          <p:cNvSpPr txBox="1">
            <a:spLocks noChangeArrowheads="1"/>
          </p:cNvSpPr>
          <p:nvPr userDrawn="1"/>
        </p:nvSpPr>
        <p:spPr bwMode="auto">
          <a:xfrm>
            <a:off x="474133" y="2892686"/>
            <a:ext cx="575945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defRPr/>
            </a:pPr>
            <a:r>
              <a:rPr lang="en-US" altLang="en-US" sz="4000" smtClean="0">
                <a:solidFill>
                  <a:srgbClr val="0E4194"/>
                </a:solidFill>
                <a:latin typeface="Arial" pitchFamily="34" charset="0"/>
              </a:rPr>
              <a:t>Horizon Europe</a:t>
            </a:r>
            <a:endParaRPr lang="en-GB" altLang="en-US" sz="4000" b="0" smtClean="0">
              <a:solidFill>
                <a:srgbClr val="0E4194"/>
              </a:solidFill>
              <a:latin typeface="Arial" pitchFamily="34" charset="0"/>
            </a:endParaRPr>
          </a:p>
        </p:txBody>
      </p:sp>
      <p:sp>
        <p:nvSpPr>
          <p:cNvPr id="4" name="Text Placeholder 3"/>
          <p:cNvSpPr>
            <a:spLocks noGrp="1"/>
          </p:cNvSpPr>
          <p:nvPr>
            <p:ph type="body" sz="quarter" idx="10"/>
          </p:nvPr>
        </p:nvSpPr>
        <p:spPr>
          <a:xfrm>
            <a:off x="490551" y="5351922"/>
            <a:ext cx="6552856" cy="252437"/>
          </a:xfrm>
          <a:prstGeom prst="rect">
            <a:avLst/>
          </a:prstGeom>
        </p:spPr>
        <p:txBody>
          <a:bodyPr lIns="91398" tIns="45701" rIns="91398" bIns="45701"/>
          <a:lstStyle>
            <a:lvl1pPr marL="0" indent="0">
              <a:buNone/>
              <a:defRPr sz="1400" b="0" i="0" baseline="0"/>
            </a:lvl1pPr>
            <a:lvl5pPr>
              <a:defRPr/>
            </a:lvl5pPr>
          </a:lstStyle>
          <a:p>
            <a:pPr lvl="0"/>
            <a:r>
              <a:rPr lang="en-US" smtClean="0"/>
              <a:t>Click to edit Master text styles</a:t>
            </a:r>
          </a:p>
          <a:p>
            <a:pPr lvl="1"/>
            <a:r>
              <a:rPr lang="en-US" smtClean="0"/>
              <a:t>Second level</a:t>
            </a:r>
          </a:p>
          <a:p>
            <a:pPr lvl="2"/>
            <a:r>
              <a:rPr lang="en-US" smtClean="0"/>
              <a:t>Third level</a:t>
            </a:r>
          </a:p>
        </p:txBody>
      </p:sp>
      <p:sp>
        <p:nvSpPr>
          <p:cNvPr id="16" name="Text Placeholder 3"/>
          <p:cNvSpPr>
            <a:spLocks noGrp="1"/>
          </p:cNvSpPr>
          <p:nvPr>
            <p:ph type="body" sz="quarter" idx="11"/>
          </p:nvPr>
        </p:nvSpPr>
        <p:spPr>
          <a:xfrm>
            <a:off x="494219" y="5604099"/>
            <a:ext cx="6552856" cy="208688"/>
          </a:xfrm>
          <a:prstGeom prst="rect">
            <a:avLst/>
          </a:prstGeom>
        </p:spPr>
        <p:txBody>
          <a:bodyPr lIns="91398" tIns="45701" rIns="91398" bIns="45701"/>
          <a:lstStyle>
            <a:lvl1pPr marL="0" indent="0">
              <a:buNone/>
              <a:defRPr sz="1400" i="0" baseline="0"/>
            </a:lvl1pPr>
            <a:lvl5pPr>
              <a:defRPr/>
            </a:lvl5pPr>
          </a:lstStyle>
          <a:p>
            <a:pPr lvl="0"/>
            <a:r>
              <a:rPr lang="en-US" smtClean="0"/>
              <a:t>Click to edit Master text styles</a:t>
            </a:r>
          </a:p>
          <a:p>
            <a:pPr lvl="1"/>
            <a:r>
              <a:rPr lang="en-US" smtClean="0"/>
              <a:t>Second level</a:t>
            </a:r>
          </a:p>
          <a:p>
            <a:pPr lvl="2"/>
            <a:r>
              <a:rPr lang="en-US" smtClean="0"/>
              <a:t>Third level</a:t>
            </a:r>
          </a:p>
        </p:txBody>
      </p:sp>
      <p:sp>
        <p:nvSpPr>
          <p:cNvPr id="18" name="Text Placeholder 3"/>
          <p:cNvSpPr>
            <a:spLocks noGrp="1"/>
          </p:cNvSpPr>
          <p:nvPr>
            <p:ph type="body" sz="quarter" idx="12"/>
          </p:nvPr>
        </p:nvSpPr>
        <p:spPr>
          <a:xfrm>
            <a:off x="494219" y="5843628"/>
            <a:ext cx="6552856" cy="353263"/>
          </a:xfrm>
          <a:prstGeom prst="rect">
            <a:avLst/>
          </a:prstGeom>
        </p:spPr>
        <p:txBody>
          <a:bodyPr lIns="91398" tIns="45701" rIns="91398" bIns="45701"/>
          <a:lstStyle>
            <a:lvl1pPr marL="0" indent="0">
              <a:buNone/>
              <a:defRPr sz="1400" i="0" baseline="0"/>
            </a:lvl1pPr>
            <a:lvl5pPr>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4325414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pic>
        <p:nvPicPr>
          <p:cNvPr id="2"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69525" y="6021388"/>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2849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33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69525" y="6021388"/>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6"/>
          <p:cNvSpPr>
            <a:spLocks noGrp="1"/>
          </p:cNvSpPr>
          <p:nvPr>
            <p:ph type="body" sz="quarter" idx="10"/>
          </p:nvPr>
        </p:nvSpPr>
        <p:spPr>
          <a:xfrm>
            <a:off x="815416" y="1071285"/>
            <a:ext cx="10561173" cy="3438095"/>
          </a:xfrm>
          <a:prstGeom prst="rect">
            <a:avLst/>
          </a:prstGeom>
        </p:spPr>
        <p:txBody>
          <a:bodyPr lIns="91398" tIns="45701" rIns="91398" bIns="45701" anchor="ctr"/>
          <a:lstStyle>
            <a:lvl1pPr marL="0" indent="0" algn="ctr">
              <a:buNone/>
              <a:defRPr sz="2800" b="1" i="0">
                <a:solidFill>
                  <a:schemeClr val="bg1"/>
                </a:solidFill>
              </a:defRPr>
            </a:lvl1pPr>
          </a:lstStyle>
          <a:p>
            <a:pPr lvl="0"/>
            <a:r>
              <a:rPr lang="en-US" smtClean="0"/>
              <a:t>Click to edit Master text styles</a:t>
            </a:r>
          </a:p>
        </p:txBody>
      </p:sp>
      <p:sp>
        <p:nvSpPr>
          <p:cNvPr id="6" name="Text Placeholder 10"/>
          <p:cNvSpPr>
            <a:spLocks noGrp="1"/>
          </p:cNvSpPr>
          <p:nvPr>
            <p:ph type="body" sz="quarter" idx="11"/>
          </p:nvPr>
        </p:nvSpPr>
        <p:spPr>
          <a:xfrm>
            <a:off x="4993783" y="4888209"/>
            <a:ext cx="6766420" cy="989064"/>
          </a:xfrm>
          <a:prstGeom prst="rect">
            <a:avLst/>
          </a:prstGeom>
        </p:spPr>
        <p:txBody>
          <a:bodyPr lIns="91398" tIns="45701" rIns="91398" bIns="45701"/>
          <a:lstStyle>
            <a:lvl1pPr marL="0" indent="0">
              <a:buNone/>
              <a:defRPr/>
            </a:lvl1pPr>
          </a:lstStyle>
          <a:p>
            <a:pPr lvl="0"/>
            <a:r>
              <a:rPr lang="en-US" smtClean="0"/>
              <a:t>Click to edit Master text styles</a:t>
            </a:r>
          </a:p>
        </p:txBody>
      </p:sp>
    </p:spTree>
    <p:extLst>
      <p:ext uri="{BB962C8B-B14F-4D97-AF65-F5344CB8AC3E}">
        <p14:creationId xmlns:p14="http://schemas.microsoft.com/office/powerpoint/2010/main" val="39025189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001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5805488"/>
            <a:ext cx="12192000" cy="1052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98" tIns="45701" rIns="91398" bIns="45701" anchor="ctr"/>
          <a:lstStyle/>
          <a:p>
            <a:pPr algn="ctr" defTabSz="456993">
              <a:defRPr/>
            </a:pPr>
            <a:endParaRPr lang="en-GB">
              <a:solidFill>
                <a:srgbClr val="FFFFFF"/>
              </a:solidFill>
            </a:endParaRPr>
          </a:p>
        </p:txBody>
      </p:sp>
      <p:pic>
        <p:nvPicPr>
          <p:cNvPr id="4" name="Picture 1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69525" y="6021388"/>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68910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7"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6874392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7"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4953630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7"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22162177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7"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24473775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7"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538635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1339859"/>
            <a:ext cx="10972800" cy="93662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2492545"/>
            <a:ext cx="5384800" cy="3529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2492545"/>
            <a:ext cx="5384800" cy="3529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6A0697-5FF7-47A9-B434-1F3010C661FA}"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9667311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7"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12021681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7"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36197784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536222"/>
            <a:ext cx="5384800" cy="5343630"/>
          </a:xfrm>
          <a:prstGeom prst="rect">
            <a:avLst/>
          </a:prstGeom>
        </p:spPr>
        <p:txBody>
          <a:bodyPr lIns="91398" tIns="45701" rIns="91398" bIns="45701" anchor="ct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4" name="Content Placeholder 3"/>
          <p:cNvSpPr>
            <a:spLocks noGrp="1"/>
          </p:cNvSpPr>
          <p:nvPr>
            <p:ph sz="half" idx="2"/>
          </p:nvPr>
        </p:nvSpPr>
        <p:spPr>
          <a:xfrm>
            <a:off x="6197600" y="536222"/>
            <a:ext cx="5384800" cy="5343630"/>
          </a:xfrm>
          <a:prstGeom prst="rect">
            <a:avLst/>
          </a:prstGeom>
        </p:spPr>
        <p:txBody>
          <a:bodyPr lIns="91398" tIns="45701" rIns="91398" bIns="45701" anchor="ct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text</a:t>
            </a:r>
            <a:r>
              <a:rPr lang="fi-FI" dirty="0" smtClean="0"/>
              <a:t> </a:t>
            </a:r>
            <a:r>
              <a:rPr lang="fi-FI" dirty="0" err="1" smtClean="0"/>
              <a:t>styles</a:t>
            </a:r>
            <a:endParaRPr lang="fi-FI" dirty="0" smtClean="0"/>
          </a:p>
          <a:p>
            <a:pPr lvl="1"/>
            <a:r>
              <a:rPr lang="fi-FI" dirty="0" err="1" smtClean="0"/>
              <a:t>Second</a:t>
            </a:r>
            <a:r>
              <a:rPr lang="fi-FI" dirty="0" smtClean="0"/>
              <a:t> </a:t>
            </a:r>
            <a:r>
              <a:rPr lang="fi-FI" dirty="0" err="1" smtClean="0"/>
              <a:t>level</a:t>
            </a:r>
            <a:endParaRPr lang="fi-FI" dirty="0" smtClean="0"/>
          </a:p>
          <a:p>
            <a:pPr lvl="2"/>
            <a:r>
              <a:rPr lang="fi-FI" dirty="0" err="1" smtClean="0"/>
              <a:t>Third</a:t>
            </a:r>
            <a:r>
              <a:rPr lang="fi-FI" dirty="0" smtClean="0"/>
              <a:t> </a:t>
            </a:r>
            <a:r>
              <a:rPr lang="fi-FI" dirty="0" err="1" smtClean="0"/>
              <a:t>level</a:t>
            </a:r>
            <a:endParaRPr lang="fi-FI" dirty="0" smtClean="0"/>
          </a:p>
          <a:p>
            <a:pPr lvl="3"/>
            <a:r>
              <a:rPr lang="fi-FI" dirty="0" err="1" smtClean="0"/>
              <a:t>Fourth</a:t>
            </a:r>
            <a:r>
              <a:rPr lang="fi-FI" dirty="0" smtClean="0"/>
              <a:t> </a:t>
            </a:r>
            <a:r>
              <a:rPr lang="fi-FI" dirty="0" err="1" smtClean="0"/>
              <a:t>level</a:t>
            </a:r>
            <a:endParaRPr lang="fi-FI" dirty="0" smtClean="0"/>
          </a:p>
          <a:p>
            <a:pPr lvl="4"/>
            <a:r>
              <a:rPr lang="fi-FI" dirty="0" err="1" smtClean="0"/>
              <a:t>Fifth</a:t>
            </a:r>
            <a:r>
              <a:rPr lang="fi-FI" dirty="0" smtClean="0"/>
              <a:t> </a:t>
            </a:r>
            <a:r>
              <a:rPr lang="fi-FI" dirty="0" err="1" smtClean="0"/>
              <a:t>level</a:t>
            </a:r>
            <a:endParaRPr lang="fi-FI" dirty="0"/>
          </a:p>
        </p:txBody>
      </p:sp>
      <p:sp>
        <p:nvSpPr>
          <p:cNvPr id="5" name="Date Placeholder 8"/>
          <p:cNvSpPr>
            <a:spLocks noGrp="1"/>
          </p:cNvSpPr>
          <p:nvPr>
            <p:ph type="dt" sz="half" idx="10"/>
          </p:nvPr>
        </p:nvSpPr>
        <p:spPr>
          <a:xfrm>
            <a:off x="609600" y="6356626"/>
            <a:ext cx="2844800" cy="365125"/>
          </a:xfrm>
          <a:prstGeom prst="rect">
            <a:avLst/>
          </a:prstGeom>
        </p:spPr>
        <p:txBody>
          <a:bodyPr vert="horz" wrap="square" lIns="91398" tIns="45701" rIns="91398" bIns="45701" numCol="1" anchor="t" anchorCtr="0" compatLnSpc="1">
            <a:prstTxWarp prst="textNoShape">
              <a:avLst/>
            </a:prstTxWarp>
          </a:bodyPr>
          <a:lstStyle>
            <a:lvl1pPr algn="ctr">
              <a:defRPr b="0"/>
            </a:lvl1pPr>
          </a:lstStyle>
          <a:p>
            <a:pPr fontAlgn="base">
              <a:spcBef>
                <a:spcPct val="0"/>
              </a:spcBef>
              <a:spcAft>
                <a:spcPct val="0"/>
              </a:spcAft>
              <a:defRPr/>
            </a:pPr>
            <a:fld id="{891D808D-45F6-42F1-B174-BB35B2F61B30}" type="datetimeFigureOut">
              <a:rPr lang="fi-FI" sz="7600">
                <a:solidFill>
                  <a:srgbClr val="FFD624"/>
                </a:solidFill>
              </a:rPr>
              <a:pPr fontAlgn="base">
                <a:spcBef>
                  <a:spcPct val="0"/>
                </a:spcBef>
                <a:spcAft>
                  <a:spcPct val="0"/>
                </a:spcAft>
                <a:defRPr/>
              </a:pPr>
              <a:t>23.2.2020</a:t>
            </a:fld>
            <a:endParaRPr lang="fi-FI" sz="7600">
              <a:solidFill>
                <a:srgbClr val="FFD624"/>
              </a:solidFill>
            </a:endParaRPr>
          </a:p>
        </p:txBody>
      </p:sp>
      <p:sp>
        <p:nvSpPr>
          <p:cNvPr id="6" name="Slide Number Placeholder 9"/>
          <p:cNvSpPr>
            <a:spLocks noGrp="1"/>
          </p:cNvSpPr>
          <p:nvPr>
            <p:ph type="sldNum" sz="quarter" idx="11"/>
          </p:nvPr>
        </p:nvSpPr>
        <p:spPr>
          <a:xfrm>
            <a:off x="8737600" y="6356626"/>
            <a:ext cx="2844800" cy="365125"/>
          </a:xfrm>
          <a:prstGeom prst="rect">
            <a:avLst/>
          </a:prstGeom>
        </p:spPr>
        <p:txBody>
          <a:bodyPr vert="horz" wrap="square" lIns="91398" tIns="45701" rIns="91398" bIns="45701" numCol="1" anchor="t" anchorCtr="0" compatLnSpc="1">
            <a:prstTxWarp prst="textNoShape">
              <a:avLst/>
            </a:prstTxWarp>
          </a:bodyPr>
          <a:lstStyle>
            <a:lvl1pPr algn="ctr">
              <a:defRPr b="0"/>
            </a:lvl1pPr>
          </a:lstStyle>
          <a:p>
            <a:pPr fontAlgn="base">
              <a:spcBef>
                <a:spcPct val="0"/>
              </a:spcBef>
              <a:spcAft>
                <a:spcPct val="0"/>
              </a:spcAft>
              <a:defRPr/>
            </a:pPr>
            <a:fld id="{58D9B297-18CE-425D-B0B0-688B101658E7}" type="slidenum">
              <a:rPr lang="fi-FI" sz="7600">
                <a:solidFill>
                  <a:srgbClr val="FFD624"/>
                </a:solidFill>
              </a:rPr>
              <a:pPr fontAlgn="base">
                <a:spcBef>
                  <a:spcPct val="0"/>
                </a:spcBef>
                <a:spcAft>
                  <a:spcPct val="0"/>
                </a:spcAft>
                <a:defRPr/>
              </a:pPr>
              <a:t>‹nr.›</a:t>
            </a:fld>
            <a:endParaRPr lang="fi-FI" sz="7600">
              <a:solidFill>
                <a:srgbClr val="FFD624"/>
              </a:solidFill>
            </a:endParaRPr>
          </a:p>
        </p:txBody>
      </p:sp>
      <p:sp>
        <p:nvSpPr>
          <p:cNvPr id="7" name="Footer Placeholder 10"/>
          <p:cNvSpPr>
            <a:spLocks noGrp="1"/>
          </p:cNvSpPr>
          <p:nvPr>
            <p:ph type="ftr" sz="quarter" idx="12"/>
          </p:nvPr>
        </p:nvSpPr>
        <p:spPr>
          <a:xfrm>
            <a:off x="4165600" y="6356626"/>
            <a:ext cx="3860800" cy="365125"/>
          </a:xfrm>
          <a:prstGeom prst="rect">
            <a:avLst/>
          </a:prstGeom>
        </p:spPr>
        <p:txBody>
          <a:bodyPr vert="horz" wrap="square" lIns="91398" tIns="45701" rIns="91398" bIns="45701" numCol="1" anchor="t" anchorCtr="0" compatLnSpc="1">
            <a:prstTxWarp prst="textNoShape">
              <a:avLst/>
            </a:prstTxWarp>
          </a:bodyPr>
          <a:lstStyle>
            <a:lvl1pPr algn="ctr">
              <a:defRPr b="0"/>
            </a:lvl1pPr>
          </a:lstStyle>
          <a:p>
            <a:pPr fontAlgn="base">
              <a:spcBef>
                <a:spcPct val="0"/>
              </a:spcBef>
              <a:spcAft>
                <a:spcPct val="0"/>
              </a:spcAft>
              <a:defRPr/>
            </a:pPr>
            <a:endParaRPr lang="fi-FI" sz="7600">
              <a:solidFill>
                <a:srgbClr val="FFD624"/>
              </a:solidFill>
            </a:endParaRPr>
          </a:p>
        </p:txBody>
      </p:sp>
    </p:spTree>
    <p:extLst>
      <p:ext uri="{BB962C8B-B14F-4D97-AF65-F5344CB8AC3E}">
        <p14:creationId xmlns:p14="http://schemas.microsoft.com/office/powerpoint/2010/main" val="41104941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6993" indent="0" algn="ctr">
              <a:buNone/>
              <a:defRPr sz="2000"/>
            </a:lvl2pPr>
            <a:lvl3pPr marL="913986" indent="0" algn="ctr">
              <a:buNone/>
              <a:defRPr sz="1800"/>
            </a:lvl3pPr>
            <a:lvl4pPr marL="1370979" indent="0" algn="ctr">
              <a:buNone/>
              <a:defRPr sz="1600"/>
            </a:lvl4pPr>
            <a:lvl5pPr marL="1827973" indent="0" algn="ctr">
              <a:buNone/>
              <a:defRPr sz="1600"/>
            </a:lvl5pPr>
            <a:lvl6pPr marL="2284968" indent="0" algn="ctr">
              <a:buNone/>
              <a:defRPr sz="1600"/>
            </a:lvl6pPr>
            <a:lvl7pPr marL="2741962" indent="0" algn="ctr">
              <a:buNone/>
              <a:defRPr sz="1600"/>
            </a:lvl7pPr>
            <a:lvl8pPr marL="3198956" indent="0" algn="ctr">
              <a:buNone/>
              <a:defRPr sz="1600"/>
            </a:lvl8pPr>
            <a:lvl9pPr marL="3655951"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6497086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6853386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123"/>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906"/>
            <a:ext cx="10515600" cy="1500187"/>
          </a:xfrm>
        </p:spPr>
        <p:txBody>
          <a:bodyPr/>
          <a:lstStyle>
            <a:lvl1pPr marL="0" indent="0">
              <a:buNone/>
              <a:defRPr sz="2400">
                <a:solidFill>
                  <a:schemeClr val="tx1">
                    <a:tint val="75000"/>
                  </a:schemeClr>
                </a:solidFill>
              </a:defRPr>
            </a:lvl1pPr>
            <a:lvl2pPr marL="456993" indent="0">
              <a:buNone/>
              <a:defRPr sz="2000">
                <a:solidFill>
                  <a:schemeClr val="tx1">
                    <a:tint val="75000"/>
                  </a:schemeClr>
                </a:solidFill>
              </a:defRPr>
            </a:lvl2pPr>
            <a:lvl3pPr marL="913986" indent="0">
              <a:buNone/>
              <a:defRPr sz="1800">
                <a:solidFill>
                  <a:schemeClr val="tx1">
                    <a:tint val="75000"/>
                  </a:schemeClr>
                </a:solidFill>
              </a:defRPr>
            </a:lvl3pPr>
            <a:lvl4pPr marL="1370979" indent="0">
              <a:buNone/>
              <a:defRPr sz="1600">
                <a:solidFill>
                  <a:schemeClr val="tx1">
                    <a:tint val="75000"/>
                  </a:schemeClr>
                </a:solidFill>
              </a:defRPr>
            </a:lvl4pPr>
            <a:lvl5pPr marL="1827973" indent="0">
              <a:buNone/>
              <a:defRPr sz="1600">
                <a:solidFill>
                  <a:schemeClr val="tx1">
                    <a:tint val="75000"/>
                  </a:schemeClr>
                </a:solidFill>
              </a:defRPr>
            </a:lvl5pPr>
            <a:lvl6pPr marL="2284968" indent="0">
              <a:buNone/>
              <a:defRPr sz="1600">
                <a:solidFill>
                  <a:schemeClr val="tx1">
                    <a:tint val="75000"/>
                  </a:schemeClr>
                </a:solidFill>
              </a:defRPr>
            </a:lvl6pPr>
            <a:lvl7pPr marL="2741962" indent="0">
              <a:buNone/>
              <a:defRPr sz="1600">
                <a:solidFill>
                  <a:schemeClr val="tx1">
                    <a:tint val="75000"/>
                  </a:schemeClr>
                </a:solidFill>
              </a:defRPr>
            </a:lvl7pPr>
            <a:lvl8pPr marL="3198956" indent="0">
              <a:buNone/>
              <a:defRPr sz="1600">
                <a:solidFill>
                  <a:schemeClr val="tx1">
                    <a:tint val="75000"/>
                  </a:schemeClr>
                </a:solidFill>
              </a:defRPr>
            </a:lvl8pPr>
            <a:lvl9pPr marL="3655951"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5927132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8758351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8"/>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98" y="1681163"/>
            <a:ext cx="5157787" cy="823912"/>
          </a:xfrm>
        </p:spPr>
        <p:txBody>
          <a:bodyPr anchor="b"/>
          <a:lstStyle>
            <a:lvl1pPr marL="0" indent="0">
              <a:buNone/>
              <a:defRPr sz="2400" b="1"/>
            </a:lvl1pPr>
            <a:lvl2pPr marL="456993" indent="0">
              <a:buNone/>
              <a:defRPr sz="2000" b="1"/>
            </a:lvl2pPr>
            <a:lvl3pPr marL="913986" indent="0">
              <a:buNone/>
              <a:defRPr sz="1800" b="1"/>
            </a:lvl3pPr>
            <a:lvl4pPr marL="1370979" indent="0">
              <a:buNone/>
              <a:defRPr sz="1600" b="1"/>
            </a:lvl4pPr>
            <a:lvl5pPr marL="1827973" indent="0">
              <a:buNone/>
              <a:defRPr sz="1600" b="1"/>
            </a:lvl5pPr>
            <a:lvl6pPr marL="2284968" indent="0">
              <a:buNone/>
              <a:defRPr sz="1600" b="1"/>
            </a:lvl6pPr>
            <a:lvl7pPr marL="2741962" indent="0">
              <a:buNone/>
              <a:defRPr sz="1600" b="1"/>
            </a:lvl7pPr>
            <a:lvl8pPr marL="3198956" indent="0">
              <a:buNone/>
              <a:defRPr sz="1600" b="1"/>
            </a:lvl8pPr>
            <a:lvl9pPr marL="3655951"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9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93" indent="0">
              <a:buNone/>
              <a:defRPr sz="2000" b="1"/>
            </a:lvl2pPr>
            <a:lvl3pPr marL="913986" indent="0">
              <a:buNone/>
              <a:defRPr sz="1800" b="1"/>
            </a:lvl3pPr>
            <a:lvl4pPr marL="1370979" indent="0">
              <a:buNone/>
              <a:defRPr sz="1600" b="1"/>
            </a:lvl4pPr>
            <a:lvl5pPr marL="1827973" indent="0">
              <a:buNone/>
              <a:defRPr sz="1600" b="1"/>
            </a:lvl5pPr>
            <a:lvl6pPr marL="2284968" indent="0">
              <a:buNone/>
              <a:defRPr sz="1600" b="1"/>
            </a:lvl6pPr>
            <a:lvl7pPr marL="2741962" indent="0">
              <a:buNone/>
              <a:defRPr sz="1600" b="1"/>
            </a:lvl7pPr>
            <a:lvl8pPr marL="3198956" indent="0">
              <a:buNone/>
              <a:defRPr sz="1600" b="1"/>
            </a:lvl8pPr>
            <a:lvl9pPr marL="3655951"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2567330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42039878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707206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3" y="981084"/>
            <a:ext cx="12240684"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8"/>
              </a:srgbClr>
            </a:outerShdw>
          </a:effectLst>
        </p:spPr>
        <p:txBody>
          <a:bodyPr lIns="91398" tIns="45701" rIns="91398" bIns="45701" anchor="ctr"/>
          <a:lstStyle>
            <a:lvl1pPr defTabSz="457200" eaLnBrk="0" hangingPunct="0">
              <a:defRPr sz="7600">
                <a:solidFill>
                  <a:srgbClr val="FFD624"/>
                </a:solidFill>
                <a:latin typeface="Verdana" pitchFamily="34" charset="0"/>
              </a:defRPr>
            </a:lvl1pPr>
            <a:lvl2pPr marL="742950" indent="-285750" defTabSz="457200" eaLnBrk="0" hangingPunct="0">
              <a:defRPr sz="7600">
                <a:solidFill>
                  <a:srgbClr val="FFD624"/>
                </a:solidFill>
                <a:latin typeface="Verdana" pitchFamily="34" charset="0"/>
              </a:defRPr>
            </a:lvl2pPr>
            <a:lvl3pPr marL="1143000" indent="-228600" defTabSz="457200" eaLnBrk="0" hangingPunct="0">
              <a:defRPr sz="7600">
                <a:solidFill>
                  <a:srgbClr val="FFD624"/>
                </a:solidFill>
                <a:latin typeface="Verdana" pitchFamily="34" charset="0"/>
              </a:defRPr>
            </a:lvl3pPr>
            <a:lvl4pPr marL="1600200" indent="-228600" defTabSz="457200" eaLnBrk="0" hangingPunct="0">
              <a:defRPr sz="7600">
                <a:solidFill>
                  <a:srgbClr val="FFD624"/>
                </a:solidFill>
                <a:latin typeface="Verdana" pitchFamily="34" charset="0"/>
              </a:defRPr>
            </a:lvl4pPr>
            <a:lvl5pPr marL="2057400" indent="-228600" defTabSz="457200" eaLnBrk="0" hangingPunct="0">
              <a:defRPr sz="7600">
                <a:solidFill>
                  <a:srgbClr val="FFD624"/>
                </a:solidFill>
                <a:latin typeface="Verdana" pitchFamily="34" charset="0"/>
              </a:defRPr>
            </a:lvl5pPr>
            <a:lvl6pPr marL="2514600" indent="-228600" algn="ctr" defTabSz="457200" eaLnBrk="0" fontAlgn="base" hangingPunct="0">
              <a:spcBef>
                <a:spcPct val="0"/>
              </a:spcBef>
              <a:spcAft>
                <a:spcPct val="0"/>
              </a:spcAft>
              <a:defRPr sz="7600">
                <a:solidFill>
                  <a:srgbClr val="FFD624"/>
                </a:solidFill>
                <a:latin typeface="Verdana" pitchFamily="34" charset="0"/>
              </a:defRPr>
            </a:lvl6pPr>
            <a:lvl7pPr marL="2971800" indent="-228600" algn="ctr" defTabSz="457200" eaLnBrk="0" fontAlgn="base" hangingPunct="0">
              <a:spcBef>
                <a:spcPct val="0"/>
              </a:spcBef>
              <a:spcAft>
                <a:spcPct val="0"/>
              </a:spcAft>
              <a:defRPr sz="7600">
                <a:solidFill>
                  <a:srgbClr val="FFD624"/>
                </a:solidFill>
                <a:latin typeface="Verdana" pitchFamily="34" charset="0"/>
              </a:defRPr>
            </a:lvl7pPr>
            <a:lvl8pPr marL="3429000" indent="-228600" algn="ctr" defTabSz="457200" eaLnBrk="0" fontAlgn="base" hangingPunct="0">
              <a:spcBef>
                <a:spcPct val="0"/>
              </a:spcBef>
              <a:spcAft>
                <a:spcPct val="0"/>
              </a:spcAft>
              <a:defRPr sz="7600">
                <a:solidFill>
                  <a:srgbClr val="FFD624"/>
                </a:solidFill>
                <a:latin typeface="Verdana" pitchFamily="34" charset="0"/>
              </a:defRPr>
            </a:lvl8pPr>
            <a:lvl9pPr marL="3886200" indent="-228600" algn="ctr" defTabSz="457200" eaLnBrk="0" fontAlgn="base" hangingPunct="0">
              <a:spcBef>
                <a:spcPct val="0"/>
              </a:spcBef>
              <a:spcAft>
                <a:spcPct val="0"/>
              </a:spcAft>
              <a:defRPr sz="7600">
                <a:solidFill>
                  <a:srgbClr val="FFD624"/>
                </a:solidFill>
                <a:latin typeface="Verdana" pitchFamily="34" charset="0"/>
              </a:defRPr>
            </a:lvl9pPr>
          </a:lstStyle>
          <a:p>
            <a:pPr algn="ctr" eaLnBrk="1" fontAlgn="base" hangingPunct="1">
              <a:spcBef>
                <a:spcPct val="0"/>
              </a:spcBef>
              <a:spcAft>
                <a:spcPct val="0"/>
              </a:spcAft>
              <a:defRPr/>
            </a:pPr>
            <a:endParaRPr lang="en-US" altLang="en-US" sz="1800" smtClean="0">
              <a:solidFill>
                <a:srgbClr val="FFFFFF"/>
              </a:solidFill>
              <a:cs typeface="Arial" pitchFamily="34" charset="0"/>
            </a:endParaRPr>
          </a:p>
        </p:txBody>
      </p:sp>
      <p:grpSp>
        <p:nvGrpSpPr>
          <p:cNvPr id="5" name="Group 20"/>
          <p:cNvGrpSpPr>
            <a:grpSpLocks/>
          </p:cNvGrpSpPr>
          <p:nvPr userDrawn="1"/>
        </p:nvGrpSpPr>
        <p:grpSpPr bwMode="auto">
          <a:xfrm>
            <a:off x="5133062" y="258925"/>
            <a:ext cx="1915583" cy="1000125"/>
            <a:chOff x="2425" y="163"/>
            <a:chExt cx="905" cy="630"/>
          </a:xfrm>
        </p:grpSpPr>
        <p:pic>
          <p:nvPicPr>
            <p:cNvPr id="6" name="Picture 6" descr="LOGO CE-EN-quadri.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5" y="163"/>
              <a:ext cx="905" cy="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4"/>
            <p:cNvSpPr>
              <a:spLocks noChangeArrowheads="1"/>
            </p:cNvSpPr>
            <p:nvPr userDrawn="1"/>
          </p:nvSpPr>
          <p:spPr bwMode="auto">
            <a:xfrm>
              <a:off x="2611" y="770"/>
              <a:ext cx="390" cy="23"/>
            </a:xfrm>
            <a:prstGeom prst="rect">
              <a:avLst/>
            </a:prstGeom>
            <a:solidFill>
              <a:srgbClr val="AFC55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eaLnBrk="1" fontAlgn="base" hangingPunct="1">
                <a:spcBef>
                  <a:spcPct val="0"/>
                </a:spcBef>
                <a:spcAft>
                  <a:spcPct val="0"/>
                </a:spcAft>
                <a:defRPr/>
              </a:pPr>
              <a:endParaRPr lang="en-US" altLang="en-US" smtClean="0">
                <a:cs typeface="Arial" pitchFamily="34" charset="0"/>
              </a:endParaRPr>
            </a:p>
          </p:txBody>
        </p:sp>
      </p:grpSp>
      <p:sp>
        <p:nvSpPr>
          <p:cNvPr id="8" name="Rectangle 7"/>
          <p:cNvSpPr>
            <a:spLocks noChangeArrowheads="1"/>
          </p:cNvSpPr>
          <p:nvPr userDrawn="1"/>
        </p:nvSpPr>
        <p:spPr bwMode="auto">
          <a:xfrm>
            <a:off x="5520277" y="6426200"/>
            <a:ext cx="814917" cy="431800"/>
          </a:xfrm>
          <a:prstGeom prst="rect">
            <a:avLst/>
          </a:prstGeom>
          <a:solidFill>
            <a:srgbClr val="AFC551"/>
          </a:solidFill>
          <a:ln>
            <a:noFill/>
          </a:ln>
          <a:effectLst>
            <a:outerShdw dist="23000" dir="5400000" rotWithShape="0">
              <a:srgbClr val="000000">
                <a:alpha val="34998"/>
              </a:srgbClr>
            </a:outerShdw>
          </a:effectLst>
          <a:extLst>
            <a:ext uri="{91240B29-F687-4F45-9708-019B960494DF}">
              <a14:hiddenLine xmlns:a14="http://schemas.microsoft.com/office/drawing/2010/main" w="9525" algn="ctr">
                <a:solidFill>
                  <a:srgbClr val="133176"/>
                </a:solidFill>
                <a:miter lim="800000"/>
                <a:headEnd/>
                <a:tailEnd/>
              </a14:hiddenLine>
            </a:ext>
          </a:extLst>
        </p:spPr>
        <p:txBody>
          <a:bodyPr lIns="35982" tIns="45701" rIns="91398" bIns="45701"/>
          <a:lstStyle>
            <a:lvl1pPr defTabSz="457200" eaLnBrk="0" hangingPunct="0">
              <a:defRPr sz="7600">
                <a:solidFill>
                  <a:srgbClr val="FFD624"/>
                </a:solidFill>
                <a:latin typeface="Verdana" pitchFamily="34" charset="0"/>
              </a:defRPr>
            </a:lvl1pPr>
            <a:lvl2pPr marL="742950" indent="-285750" defTabSz="457200" eaLnBrk="0" hangingPunct="0">
              <a:defRPr sz="7600">
                <a:solidFill>
                  <a:srgbClr val="FFD624"/>
                </a:solidFill>
                <a:latin typeface="Verdana" pitchFamily="34" charset="0"/>
              </a:defRPr>
            </a:lvl2pPr>
            <a:lvl3pPr marL="1143000" indent="-228600" defTabSz="457200" eaLnBrk="0" hangingPunct="0">
              <a:defRPr sz="7600">
                <a:solidFill>
                  <a:srgbClr val="FFD624"/>
                </a:solidFill>
                <a:latin typeface="Verdana" pitchFamily="34" charset="0"/>
              </a:defRPr>
            </a:lvl3pPr>
            <a:lvl4pPr marL="1600200" indent="-228600" defTabSz="457200" eaLnBrk="0" hangingPunct="0">
              <a:defRPr sz="7600">
                <a:solidFill>
                  <a:srgbClr val="FFD624"/>
                </a:solidFill>
                <a:latin typeface="Verdana" pitchFamily="34" charset="0"/>
              </a:defRPr>
            </a:lvl4pPr>
            <a:lvl5pPr marL="2057400" indent="-228600" defTabSz="457200" eaLnBrk="0" hangingPunct="0">
              <a:defRPr sz="7600">
                <a:solidFill>
                  <a:srgbClr val="FFD624"/>
                </a:solidFill>
                <a:latin typeface="Verdana" pitchFamily="34" charset="0"/>
              </a:defRPr>
            </a:lvl5pPr>
            <a:lvl6pPr marL="2514600" indent="-228600" algn="ctr" defTabSz="457200" eaLnBrk="0" fontAlgn="base" hangingPunct="0">
              <a:spcBef>
                <a:spcPct val="0"/>
              </a:spcBef>
              <a:spcAft>
                <a:spcPct val="0"/>
              </a:spcAft>
              <a:defRPr sz="7600">
                <a:solidFill>
                  <a:srgbClr val="FFD624"/>
                </a:solidFill>
                <a:latin typeface="Verdana" pitchFamily="34" charset="0"/>
              </a:defRPr>
            </a:lvl6pPr>
            <a:lvl7pPr marL="2971800" indent="-228600" algn="ctr" defTabSz="457200" eaLnBrk="0" fontAlgn="base" hangingPunct="0">
              <a:spcBef>
                <a:spcPct val="0"/>
              </a:spcBef>
              <a:spcAft>
                <a:spcPct val="0"/>
              </a:spcAft>
              <a:defRPr sz="7600">
                <a:solidFill>
                  <a:srgbClr val="FFD624"/>
                </a:solidFill>
                <a:latin typeface="Verdana" pitchFamily="34" charset="0"/>
              </a:defRPr>
            </a:lvl7pPr>
            <a:lvl8pPr marL="3429000" indent="-228600" algn="ctr" defTabSz="457200" eaLnBrk="0" fontAlgn="base" hangingPunct="0">
              <a:spcBef>
                <a:spcPct val="0"/>
              </a:spcBef>
              <a:spcAft>
                <a:spcPct val="0"/>
              </a:spcAft>
              <a:defRPr sz="7600">
                <a:solidFill>
                  <a:srgbClr val="FFD624"/>
                </a:solidFill>
                <a:latin typeface="Verdana" pitchFamily="34" charset="0"/>
              </a:defRPr>
            </a:lvl8pPr>
            <a:lvl9pPr marL="3886200" indent="-228600" algn="ctr" defTabSz="457200" eaLnBrk="0" fontAlgn="base" hangingPunct="0">
              <a:spcBef>
                <a:spcPct val="0"/>
              </a:spcBef>
              <a:spcAft>
                <a:spcPct val="0"/>
              </a:spcAft>
              <a:defRPr sz="7600">
                <a:solidFill>
                  <a:srgbClr val="FFD624"/>
                </a:solidFill>
                <a:latin typeface="Verdana" pitchFamily="34" charset="0"/>
              </a:defRPr>
            </a:lvl9pPr>
          </a:lstStyle>
          <a:p>
            <a:pPr eaLnBrk="1" fontAlgn="base" hangingPunct="1">
              <a:spcBef>
                <a:spcPct val="0"/>
              </a:spcBef>
              <a:spcAft>
                <a:spcPct val="0"/>
              </a:spcAft>
              <a:defRPr/>
            </a:pPr>
            <a:r>
              <a:rPr lang="fr-BE" altLang="en-US" sz="600" i="1" smtClean="0">
                <a:solidFill>
                  <a:srgbClr val="FFFFFF"/>
                </a:solidFill>
                <a:cs typeface="Arial" pitchFamily="34" charset="0"/>
              </a:rPr>
              <a:t>Health and</a:t>
            </a:r>
          </a:p>
          <a:p>
            <a:pPr eaLnBrk="1" fontAlgn="base" hangingPunct="1">
              <a:spcBef>
                <a:spcPct val="0"/>
              </a:spcBef>
              <a:spcAft>
                <a:spcPct val="0"/>
              </a:spcAft>
              <a:defRPr/>
            </a:pPr>
            <a:r>
              <a:rPr lang="fr-BE" altLang="en-US" sz="600" i="1" smtClean="0">
                <a:solidFill>
                  <a:srgbClr val="FFFFFF"/>
                </a:solidFill>
                <a:cs typeface="Arial" pitchFamily="34" charset="0"/>
              </a:rPr>
              <a:t>Consumers</a:t>
            </a:r>
            <a:endParaRPr lang="en-GB" altLang="en-US" sz="600" i="1" smtClean="0">
              <a:solidFill>
                <a:srgbClr val="FFFFFF"/>
              </a:solidFill>
              <a:cs typeface="Arial" pitchFamily="34" charset="0"/>
            </a:endParaRPr>
          </a:p>
        </p:txBody>
      </p:sp>
      <p:sp>
        <p:nvSpPr>
          <p:cNvPr id="87056" name="Rectangle 16"/>
          <p:cNvSpPr>
            <a:spLocks noGrp="1" noChangeArrowheads="1"/>
          </p:cNvSpPr>
          <p:nvPr>
            <p:ph type="ctrTitle"/>
          </p:nvPr>
        </p:nvSpPr>
        <p:spPr>
          <a:xfrm>
            <a:off x="5327651" y="2565612"/>
            <a:ext cx="6720416" cy="790575"/>
          </a:xfrm>
        </p:spPr>
        <p:txBody>
          <a:bodyPr/>
          <a:lstStyle>
            <a:lvl1pPr marL="3175">
              <a:defRPr sz="7600">
                <a:solidFill>
                  <a:srgbClr val="FFD624"/>
                </a:solidFill>
              </a:defRPr>
            </a:lvl1pPr>
          </a:lstStyle>
          <a:p>
            <a:pPr lvl="0"/>
            <a:r>
              <a:rPr lang="fr-BE" noProof="0" smtClean="0"/>
              <a:t>Title</a:t>
            </a:r>
            <a:endParaRPr lang="en-GB" noProof="0" smtClean="0"/>
          </a:p>
        </p:txBody>
      </p:sp>
      <p:sp>
        <p:nvSpPr>
          <p:cNvPr id="87057" name="Rectangle 17"/>
          <p:cNvSpPr>
            <a:spLocks noGrp="1" noChangeArrowheads="1"/>
          </p:cNvSpPr>
          <p:nvPr>
            <p:ph type="subTitle" idx="1"/>
          </p:nvPr>
        </p:nvSpPr>
        <p:spPr>
          <a:xfrm>
            <a:off x="814921" y="3716503"/>
            <a:ext cx="11377083" cy="1728787"/>
          </a:xfrm>
        </p:spPr>
        <p:txBody>
          <a:bodyPr/>
          <a:lstStyle>
            <a:lvl1pPr marL="0" indent="0">
              <a:buFontTx/>
              <a:buNone/>
              <a:defRPr sz="3000" b="1" i="0">
                <a:solidFill>
                  <a:schemeClr val="bg1"/>
                </a:solidFill>
              </a:defRPr>
            </a:lvl1pPr>
          </a:lstStyle>
          <a:p>
            <a:pPr lvl="0"/>
            <a:r>
              <a:rPr lang="fr-BE" noProof="0" smtClean="0"/>
              <a:t>Subtitle</a:t>
            </a:r>
            <a:endParaRPr lang="en-GB" noProof="0" smtClean="0"/>
          </a:p>
        </p:txBody>
      </p:sp>
      <p:sp>
        <p:nvSpPr>
          <p:cNvPr id="9" name="Rectangle 6"/>
          <p:cNvSpPr>
            <a:spLocks noGrp="1" noChangeArrowheads="1"/>
          </p:cNvSpPr>
          <p:nvPr>
            <p:ph type="dt" sz="half" idx="10"/>
          </p:nvPr>
        </p:nvSpPr>
        <p:spPr/>
        <p:txBody>
          <a:bodyPr/>
          <a:lstStyle>
            <a:lvl1pPr>
              <a:defRPr sz="1200" b="1">
                <a:solidFill>
                  <a:schemeClr val="bg1"/>
                </a:solidFill>
                <a:latin typeface="Verdana" pitchFamily="34" charset="0"/>
              </a:defRPr>
            </a:lvl1pPr>
          </a:lstStyle>
          <a:p>
            <a:pPr>
              <a:defRPr/>
            </a:pPr>
            <a:endParaRPr lang="en-US">
              <a:solidFill>
                <a:srgbClr val="FFFFFF"/>
              </a:solidFill>
            </a:endParaRPr>
          </a:p>
        </p:txBody>
      </p:sp>
      <p:sp>
        <p:nvSpPr>
          <p:cNvPr id="10" name="Rectangle 7"/>
          <p:cNvSpPr>
            <a:spLocks noGrp="1" noChangeArrowheads="1"/>
          </p:cNvSpPr>
          <p:nvPr>
            <p:ph type="ftr" sz="quarter" idx="11"/>
          </p:nvPr>
        </p:nvSpPr>
        <p:spPr/>
        <p:txBody>
          <a:bodyPr/>
          <a:lstStyle>
            <a:lvl1pPr>
              <a:defRPr>
                <a:solidFill>
                  <a:schemeClr val="bg1"/>
                </a:solidFill>
                <a:latin typeface="Verdana" pitchFamily="34" charset="0"/>
              </a:defRPr>
            </a:lvl1pPr>
          </a:lstStyle>
          <a:p>
            <a:pPr>
              <a:defRPr/>
            </a:pPr>
            <a:endParaRPr lang="en-US">
              <a:solidFill>
                <a:srgbClr val="FFFFFF"/>
              </a:solidFill>
            </a:endParaRPr>
          </a:p>
        </p:txBody>
      </p:sp>
      <p:sp>
        <p:nvSpPr>
          <p:cNvPr id="11" name="Rectangle 8"/>
          <p:cNvSpPr>
            <a:spLocks noGrp="1" noChangeArrowheads="1"/>
          </p:cNvSpPr>
          <p:nvPr>
            <p:ph type="sldNum" sz="quarter" idx="12"/>
          </p:nvPr>
        </p:nvSpPr>
        <p:spPr/>
        <p:txBody>
          <a:bodyPr/>
          <a:lstStyle>
            <a:lvl1pPr>
              <a:defRPr>
                <a:solidFill>
                  <a:schemeClr val="bg1"/>
                </a:solidFill>
                <a:latin typeface="Verdana" pitchFamily="34" charset="0"/>
              </a:defRPr>
            </a:lvl1pPr>
          </a:lstStyle>
          <a:p>
            <a:pPr>
              <a:defRPr/>
            </a:pPr>
            <a:fld id="{FA24FCA1-CBF6-4B16-81BC-B678FEC20079}"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16890415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80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6993" indent="0">
              <a:buNone/>
              <a:defRPr sz="1400"/>
            </a:lvl2pPr>
            <a:lvl3pPr marL="913986" indent="0">
              <a:buNone/>
              <a:defRPr sz="1200"/>
            </a:lvl3pPr>
            <a:lvl4pPr marL="1370979" indent="0">
              <a:buNone/>
              <a:defRPr sz="1000"/>
            </a:lvl4pPr>
            <a:lvl5pPr marL="1827973" indent="0">
              <a:buNone/>
              <a:defRPr sz="1000"/>
            </a:lvl5pPr>
            <a:lvl6pPr marL="2284968" indent="0">
              <a:buNone/>
              <a:defRPr sz="1000"/>
            </a:lvl6pPr>
            <a:lvl7pPr marL="2741962" indent="0">
              <a:buNone/>
              <a:defRPr sz="1000"/>
            </a:lvl7pPr>
            <a:lvl8pPr marL="3198956" indent="0">
              <a:buNone/>
              <a:defRPr sz="1000"/>
            </a:lvl8pPr>
            <a:lvl9pPr marL="3655951"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9169339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807"/>
            <a:ext cx="6172200" cy="4873625"/>
          </a:xfrm>
        </p:spPr>
        <p:txBody>
          <a:bodyPr/>
          <a:lstStyle>
            <a:lvl1pPr marL="0" indent="0">
              <a:buNone/>
              <a:defRPr sz="3200"/>
            </a:lvl1pPr>
            <a:lvl2pPr marL="456993" indent="0">
              <a:buNone/>
              <a:defRPr sz="2800"/>
            </a:lvl2pPr>
            <a:lvl3pPr marL="913986" indent="0">
              <a:buNone/>
              <a:defRPr sz="2400"/>
            </a:lvl3pPr>
            <a:lvl4pPr marL="1370979" indent="0">
              <a:buNone/>
              <a:defRPr sz="2000"/>
            </a:lvl4pPr>
            <a:lvl5pPr marL="1827973" indent="0">
              <a:buNone/>
              <a:defRPr sz="2000"/>
            </a:lvl5pPr>
            <a:lvl6pPr marL="2284968" indent="0">
              <a:buNone/>
              <a:defRPr sz="2000"/>
            </a:lvl6pPr>
            <a:lvl7pPr marL="2741962" indent="0">
              <a:buNone/>
              <a:defRPr sz="2000"/>
            </a:lvl7pPr>
            <a:lvl8pPr marL="3198956" indent="0">
              <a:buNone/>
              <a:defRPr sz="2000"/>
            </a:lvl8pPr>
            <a:lvl9pPr marL="3655951"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6993" indent="0">
              <a:buNone/>
              <a:defRPr sz="1400"/>
            </a:lvl2pPr>
            <a:lvl3pPr marL="913986" indent="0">
              <a:buNone/>
              <a:defRPr sz="1200"/>
            </a:lvl3pPr>
            <a:lvl4pPr marL="1370979" indent="0">
              <a:buNone/>
              <a:defRPr sz="1000"/>
            </a:lvl4pPr>
            <a:lvl5pPr marL="1827973" indent="0">
              <a:buNone/>
              <a:defRPr sz="1000"/>
            </a:lvl5pPr>
            <a:lvl6pPr marL="2284968" indent="0">
              <a:buNone/>
              <a:defRPr sz="1000"/>
            </a:lvl6pPr>
            <a:lvl7pPr marL="2741962" indent="0">
              <a:buNone/>
              <a:defRPr sz="1000"/>
            </a:lvl7pPr>
            <a:lvl8pPr marL="3198956" indent="0">
              <a:buNone/>
              <a:defRPr sz="1000"/>
            </a:lvl8pPr>
            <a:lvl9pPr marL="3655951"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7335163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7108397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0810067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Title and Content">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24"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lIns="91398" tIns="45701" rIns="91398" bIns="45701" anchor="ctr"/>
          <a:lstStyle/>
          <a:p>
            <a:pPr algn="ctr" defTabSz="456993">
              <a:defRPr/>
            </a:pPr>
            <a:endParaRPr lang="en-US">
              <a:solidFill>
                <a:prstClr val="white"/>
              </a:solidFill>
            </a:endParaRPr>
          </a:p>
        </p:txBody>
      </p:sp>
      <p:sp>
        <p:nvSpPr>
          <p:cNvPr id="13" name="Title 12"/>
          <p:cNvSpPr>
            <a:spLocks noGrp="1"/>
          </p:cNvSpPr>
          <p:nvPr>
            <p:ph type="title"/>
          </p:nvPr>
        </p:nvSpPr>
        <p:spPr>
          <a:xfrm>
            <a:off x="609750" y="2708920"/>
            <a:ext cx="4910195" cy="2880320"/>
          </a:xfrm>
          <a:prstGeom prst="rect">
            <a:avLst/>
          </a:prstGeom>
        </p:spPr>
        <p:txBody>
          <a:bodyPr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845521551"/>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3758317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4264807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81"/>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3167290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6525409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4043485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D40736-BDDE-4B7F-9141-834FAF8315A6}"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8154209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1110929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4154745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56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442086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56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9871126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2295628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11736581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Title and Content">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15"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13" name="Title 12"/>
          <p:cNvSpPr>
            <a:spLocks noGrp="1"/>
          </p:cNvSpPr>
          <p:nvPr>
            <p:ph type="title"/>
          </p:nvPr>
        </p:nvSpPr>
        <p:spPr>
          <a:xfrm>
            <a:off x="609741" y="2708920"/>
            <a:ext cx="4910195" cy="2880320"/>
          </a:xfrm>
          <a:prstGeom prst="rect">
            <a:avLst/>
          </a:prstGeom>
        </p:spPr>
        <p:txBody>
          <a:bodyPr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414339910"/>
      </p:ext>
    </p:extLst>
  </p:cSld>
  <p:clrMapOvr>
    <a:overrideClrMapping bg1="lt1" tx1="dk1" bg2="lt2" tx2="dk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2"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69353" y="6145213"/>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4460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2"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69353" y="6145213"/>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8214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2"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69353" y="6145213"/>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3686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12"/>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993" indent="0">
              <a:buNone/>
              <a:defRPr sz="1800"/>
            </a:lvl2pPr>
            <a:lvl3pPr marL="913986" indent="0">
              <a:buNone/>
              <a:defRPr sz="1600"/>
            </a:lvl3pPr>
            <a:lvl4pPr marL="1370979" indent="0">
              <a:buNone/>
              <a:defRPr sz="1400"/>
            </a:lvl4pPr>
            <a:lvl5pPr marL="1827973" indent="0">
              <a:buNone/>
              <a:defRPr sz="1400"/>
            </a:lvl5pPr>
            <a:lvl6pPr marL="2284968" indent="0">
              <a:buNone/>
              <a:defRPr sz="1400"/>
            </a:lvl6pPr>
            <a:lvl7pPr marL="2741962" indent="0">
              <a:buNone/>
              <a:defRPr sz="1400"/>
            </a:lvl7pPr>
            <a:lvl8pPr marL="3198956" indent="0">
              <a:buNone/>
              <a:defRPr sz="1400"/>
            </a:lvl8pPr>
            <a:lvl9pPr marL="365595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DE1196-A46D-4421-A212-80132B5FB5F7}"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1745534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grpSp>
        <p:nvGrpSpPr>
          <p:cNvPr id="5" name="Groep 1"/>
          <p:cNvGrpSpPr>
            <a:grpSpLocks/>
          </p:cNvGrpSpPr>
          <p:nvPr userDrawn="1"/>
        </p:nvGrpSpPr>
        <p:grpSpPr bwMode="auto">
          <a:xfrm>
            <a:off x="97368" y="120652"/>
            <a:ext cx="5911851" cy="665163"/>
            <a:chOff x="73086" y="120519"/>
            <a:chExt cx="4434519" cy="665480"/>
          </a:xfrm>
        </p:grpSpPr>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66535" y="120519"/>
              <a:ext cx="941070" cy="66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Users\elena maccioni\Dropbox (Ruranet)\ENRD-Team\Admin_and_Practical\ENRD_AGRI_EIP-logos\3logo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086" y="177034"/>
              <a:ext cx="345821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1"/>
          <p:cNvSpPr>
            <a:spLocks noChangeArrowheads="1"/>
          </p:cNvSpPr>
          <p:nvPr userDrawn="1"/>
        </p:nvSpPr>
        <p:spPr bwMode="auto">
          <a:xfrm>
            <a:off x="5856817" y="284165"/>
            <a:ext cx="609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7600">
                <a:solidFill>
                  <a:srgbClr val="FFD624"/>
                </a:solidFill>
                <a:latin typeface="Verdana" pitchFamily="34" charset="0"/>
              </a:defRPr>
            </a:lvl1pPr>
            <a:lvl2pPr marL="742950" indent="-285750">
              <a:defRPr sz="7600">
                <a:solidFill>
                  <a:srgbClr val="FFD624"/>
                </a:solidFill>
                <a:latin typeface="Verdana" pitchFamily="34" charset="0"/>
              </a:defRPr>
            </a:lvl2pPr>
            <a:lvl3pPr marL="1143000" indent="-228600">
              <a:defRPr sz="7600">
                <a:solidFill>
                  <a:srgbClr val="FFD624"/>
                </a:solidFill>
                <a:latin typeface="Verdana" pitchFamily="34" charset="0"/>
              </a:defRPr>
            </a:lvl3pPr>
            <a:lvl4pPr marL="1600200" indent="-228600">
              <a:defRPr sz="7600">
                <a:solidFill>
                  <a:srgbClr val="FFD624"/>
                </a:solidFill>
                <a:latin typeface="Verdana" pitchFamily="34" charset="0"/>
              </a:defRPr>
            </a:lvl4pPr>
            <a:lvl5pPr marL="2057400" indent="-228600">
              <a:defRPr sz="7600">
                <a:solidFill>
                  <a:srgbClr val="FFD624"/>
                </a:solidFill>
                <a:latin typeface="Verdana" pitchFamily="34" charset="0"/>
              </a:defRPr>
            </a:lvl5pPr>
            <a:lvl6pPr marL="2514600" indent="-228600" eaLnBrk="0" fontAlgn="base" hangingPunct="0">
              <a:spcBef>
                <a:spcPct val="0"/>
              </a:spcBef>
              <a:spcAft>
                <a:spcPct val="0"/>
              </a:spcAft>
              <a:defRPr sz="7600">
                <a:solidFill>
                  <a:srgbClr val="FFD624"/>
                </a:solidFill>
                <a:latin typeface="Verdana" pitchFamily="34" charset="0"/>
              </a:defRPr>
            </a:lvl6pPr>
            <a:lvl7pPr marL="2971800" indent="-228600" eaLnBrk="0" fontAlgn="base" hangingPunct="0">
              <a:spcBef>
                <a:spcPct val="0"/>
              </a:spcBef>
              <a:spcAft>
                <a:spcPct val="0"/>
              </a:spcAft>
              <a:defRPr sz="7600">
                <a:solidFill>
                  <a:srgbClr val="FFD624"/>
                </a:solidFill>
                <a:latin typeface="Verdana" pitchFamily="34" charset="0"/>
              </a:defRPr>
            </a:lvl7pPr>
            <a:lvl8pPr marL="3429000" indent="-228600" eaLnBrk="0" fontAlgn="base" hangingPunct="0">
              <a:spcBef>
                <a:spcPct val="0"/>
              </a:spcBef>
              <a:spcAft>
                <a:spcPct val="0"/>
              </a:spcAft>
              <a:defRPr sz="7600">
                <a:solidFill>
                  <a:srgbClr val="FFD624"/>
                </a:solidFill>
                <a:latin typeface="Verdana" pitchFamily="34" charset="0"/>
              </a:defRPr>
            </a:lvl8pPr>
            <a:lvl9pPr marL="3886200" indent="-228600" eaLnBrk="0" fontAlgn="base" hangingPunct="0">
              <a:spcBef>
                <a:spcPct val="0"/>
              </a:spcBef>
              <a:spcAft>
                <a:spcPct val="0"/>
              </a:spcAft>
              <a:defRPr sz="7600">
                <a:solidFill>
                  <a:srgbClr val="FFD624"/>
                </a:solidFill>
                <a:latin typeface="Verdana" pitchFamily="34" charset="0"/>
              </a:defRPr>
            </a:lvl9pPr>
          </a:lstStyle>
          <a:p>
            <a:pPr algn="r" defTabSz="914400">
              <a:defRPr/>
            </a:pPr>
            <a:r>
              <a:rPr lang="en-US" altLang="en-US" sz="800" smtClean="0">
                <a:solidFill>
                  <a:srgbClr val="006A71"/>
                </a:solidFill>
                <a:latin typeface="Calibri Light" pitchFamily="34" charset="0"/>
                <a:ea typeface="Cambria" pitchFamily="18" charset="0"/>
                <a:cs typeface="Calibri" pitchFamily="34" charset="0"/>
              </a:rPr>
              <a:t>14</a:t>
            </a:r>
            <a:r>
              <a:rPr lang="en-US" altLang="en-US" sz="800" baseline="30000" smtClean="0">
                <a:solidFill>
                  <a:srgbClr val="006A71"/>
                </a:solidFill>
                <a:latin typeface="Calibri Light" pitchFamily="34" charset="0"/>
                <a:ea typeface="Cambria" pitchFamily="18" charset="0"/>
                <a:cs typeface="Calibri" pitchFamily="34" charset="0"/>
              </a:rPr>
              <a:t>th</a:t>
            </a:r>
            <a:r>
              <a:rPr lang="en-US" altLang="en-US" sz="800" smtClean="0">
                <a:solidFill>
                  <a:srgbClr val="006A71"/>
                </a:solidFill>
                <a:latin typeface="Calibri Light" pitchFamily="34" charset="0"/>
                <a:ea typeface="Cambria" pitchFamily="18" charset="0"/>
                <a:cs typeface="Calibri" pitchFamily="34" charset="0"/>
              </a:rPr>
              <a:t> Meeting of the</a:t>
            </a:r>
            <a:endParaRPr lang="en-GB" altLang="en-US" sz="800" smtClean="0">
              <a:solidFill>
                <a:srgbClr val="0F5494"/>
              </a:solidFill>
              <a:latin typeface="Calibri Light" pitchFamily="34" charset="0"/>
              <a:ea typeface="Cambria" pitchFamily="18" charset="0"/>
              <a:cs typeface="Calibri" pitchFamily="34" charset="0"/>
            </a:endParaRPr>
          </a:p>
          <a:p>
            <a:pPr algn="r" defTabSz="914400">
              <a:defRPr/>
            </a:pPr>
            <a:r>
              <a:rPr lang="en-US" altLang="en-US" sz="800" smtClean="0">
                <a:solidFill>
                  <a:srgbClr val="006A71"/>
                </a:solidFill>
                <a:latin typeface="Calibri Light" pitchFamily="34" charset="0"/>
                <a:ea typeface="Cambria" pitchFamily="18" charset="0"/>
                <a:cs typeface="Calibri" pitchFamily="34" charset="0"/>
              </a:rPr>
              <a:t>Subgroup on Innovation</a:t>
            </a:r>
            <a:endParaRPr lang="en-US" altLang="en-US" sz="800" smtClean="0">
              <a:solidFill>
                <a:srgbClr val="000000"/>
              </a:solidFill>
              <a:latin typeface="Calibri Light" pitchFamily="34" charset="0"/>
            </a:endParaRPr>
          </a:p>
        </p:txBody>
      </p:sp>
      <p:sp>
        <p:nvSpPr>
          <p:cNvPr id="3" name="Title 1"/>
          <p:cNvSpPr>
            <a:spLocks noGrp="1"/>
          </p:cNvSpPr>
          <p:nvPr>
            <p:ph type="ctrTitle"/>
          </p:nvPr>
        </p:nvSpPr>
        <p:spPr>
          <a:xfrm>
            <a:off x="200863" y="575757"/>
            <a:ext cx="7513289" cy="941988"/>
          </a:xfrm>
        </p:spPr>
        <p:txBody>
          <a:bodyPr>
            <a:normAutofit/>
          </a:bodyPr>
          <a:lstStyle>
            <a:lvl1pPr algn="l">
              <a:defRPr lang="en-US" sz="3600" b="1" kern="1200" dirty="0">
                <a:solidFill>
                  <a:srgbClr val="071376"/>
                </a:solidFill>
                <a:latin typeface="+mn-lt"/>
                <a:ea typeface="+mn-ea"/>
                <a:cs typeface="+mn-cs"/>
              </a:defRPr>
            </a:lvl1pPr>
          </a:lstStyle>
          <a:p>
            <a:r>
              <a:rPr lang="en-US" smtClean="0"/>
              <a:t>Click to edit Master title style</a:t>
            </a:r>
            <a:endParaRPr lang="en-US" dirty="0"/>
          </a:p>
        </p:txBody>
      </p:sp>
      <p:sp>
        <p:nvSpPr>
          <p:cNvPr id="4" name="Subtitle 2"/>
          <p:cNvSpPr>
            <a:spLocks noGrp="1"/>
          </p:cNvSpPr>
          <p:nvPr>
            <p:ph type="subTitle" idx="1"/>
          </p:nvPr>
        </p:nvSpPr>
        <p:spPr>
          <a:xfrm>
            <a:off x="638820" y="1364017"/>
            <a:ext cx="9834645" cy="4223122"/>
          </a:xfrm>
        </p:spPr>
        <p:txBody>
          <a:bodyPr>
            <a:normAutofit/>
          </a:bodyPr>
          <a:lstStyle>
            <a:lvl1pPr marL="457200" indent="-457200" algn="l">
              <a:buFont typeface="Arial" panose="020B0604020202020204" pitchFamily="34" charset="0"/>
              <a:buChar char="•"/>
              <a:defRPr lang="en-US" sz="2400" i="0" kern="1200" smtClean="0">
                <a:solidFill>
                  <a:srgbClr val="6F6F68"/>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616487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pSp>
        <p:nvGrpSpPr>
          <p:cNvPr id="5" name="Groep 1"/>
          <p:cNvGrpSpPr>
            <a:grpSpLocks/>
          </p:cNvGrpSpPr>
          <p:nvPr userDrawn="1"/>
        </p:nvGrpSpPr>
        <p:grpSpPr bwMode="auto">
          <a:xfrm>
            <a:off x="97368" y="120652"/>
            <a:ext cx="5911851" cy="665163"/>
            <a:chOff x="73086" y="120519"/>
            <a:chExt cx="4434519" cy="665480"/>
          </a:xfrm>
        </p:grpSpPr>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66535" y="120519"/>
              <a:ext cx="941070" cy="66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Users\elena maccioni\Dropbox (Ruranet)\ENRD-Team\Admin_and_Practical\ENRD_AGRI_EIP-logos\3logo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086" y="177034"/>
              <a:ext cx="345821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1"/>
          <p:cNvSpPr>
            <a:spLocks noChangeArrowheads="1"/>
          </p:cNvSpPr>
          <p:nvPr userDrawn="1"/>
        </p:nvSpPr>
        <p:spPr bwMode="auto">
          <a:xfrm>
            <a:off x="5856817" y="284165"/>
            <a:ext cx="609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7600">
                <a:solidFill>
                  <a:srgbClr val="FFD624"/>
                </a:solidFill>
                <a:latin typeface="Verdana" pitchFamily="34" charset="0"/>
              </a:defRPr>
            </a:lvl1pPr>
            <a:lvl2pPr marL="742950" indent="-285750">
              <a:defRPr sz="7600">
                <a:solidFill>
                  <a:srgbClr val="FFD624"/>
                </a:solidFill>
                <a:latin typeface="Verdana" pitchFamily="34" charset="0"/>
              </a:defRPr>
            </a:lvl2pPr>
            <a:lvl3pPr marL="1143000" indent="-228600">
              <a:defRPr sz="7600">
                <a:solidFill>
                  <a:srgbClr val="FFD624"/>
                </a:solidFill>
                <a:latin typeface="Verdana" pitchFamily="34" charset="0"/>
              </a:defRPr>
            </a:lvl3pPr>
            <a:lvl4pPr marL="1600200" indent="-228600">
              <a:defRPr sz="7600">
                <a:solidFill>
                  <a:srgbClr val="FFD624"/>
                </a:solidFill>
                <a:latin typeface="Verdana" pitchFamily="34" charset="0"/>
              </a:defRPr>
            </a:lvl4pPr>
            <a:lvl5pPr marL="2057400" indent="-228600">
              <a:defRPr sz="7600">
                <a:solidFill>
                  <a:srgbClr val="FFD624"/>
                </a:solidFill>
                <a:latin typeface="Verdana" pitchFamily="34" charset="0"/>
              </a:defRPr>
            </a:lvl5pPr>
            <a:lvl6pPr marL="2514600" indent="-228600" eaLnBrk="0" fontAlgn="base" hangingPunct="0">
              <a:spcBef>
                <a:spcPct val="0"/>
              </a:spcBef>
              <a:spcAft>
                <a:spcPct val="0"/>
              </a:spcAft>
              <a:defRPr sz="7600">
                <a:solidFill>
                  <a:srgbClr val="FFD624"/>
                </a:solidFill>
                <a:latin typeface="Verdana" pitchFamily="34" charset="0"/>
              </a:defRPr>
            </a:lvl6pPr>
            <a:lvl7pPr marL="2971800" indent="-228600" eaLnBrk="0" fontAlgn="base" hangingPunct="0">
              <a:spcBef>
                <a:spcPct val="0"/>
              </a:spcBef>
              <a:spcAft>
                <a:spcPct val="0"/>
              </a:spcAft>
              <a:defRPr sz="7600">
                <a:solidFill>
                  <a:srgbClr val="FFD624"/>
                </a:solidFill>
                <a:latin typeface="Verdana" pitchFamily="34" charset="0"/>
              </a:defRPr>
            </a:lvl7pPr>
            <a:lvl8pPr marL="3429000" indent="-228600" eaLnBrk="0" fontAlgn="base" hangingPunct="0">
              <a:spcBef>
                <a:spcPct val="0"/>
              </a:spcBef>
              <a:spcAft>
                <a:spcPct val="0"/>
              </a:spcAft>
              <a:defRPr sz="7600">
                <a:solidFill>
                  <a:srgbClr val="FFD624"/>
                </a:solidFill>
                <a:latin typeface="Verdana" pitchFamily="34" charset="0"/>
              </a:defRPr>
            </a:lvl8pPr>
            <a:lvl9pPr marL="3886200" indent="-228600" eaLnBrk="0" fontAlgn="base" hangingPunct="0">
              <a:spcBef>
                <a:spcPct val="0"/>
              </a:spcBef>
              <a:spcAft>
                <a:spcPct val="0"/>
              </a:spcAft>
              <a:defRPr sz="7600">
                <a:solidFill>
                  <a:srgbClr val="FFD624"/>
                </a:solidFill>
                <a:latin typeface="Verdana" pitchFamily="34" charset="0"/>
              </a:defRPr>
            </a:lvl9pPr>
          </a:lstStyle>
          <a:p>
            <a:pPr algn="r" defTabSz="914400">
              <a:defRPr/>
            </a:pPr>
            <a:r>
              <a:rPr lang="en-US" altLang="en-US" sz="800" smtClean="0">
                <a:solidFill>
                  <a:srgbClr val="006A71"/>
                </a:solidFill>
                <a:latin typeface="Calibri Light" pitchFamily="34" charset="0"/>
                <a:ea typeface="Cambria" pitchFamily="18" charset="0"/>
                <a:cs typeface="Calibri" pitchFamily="34" charset="0"/>
              </a:rPr>
              <a:t>14</a:t>
            </a:r>
            <a:r>
              <a:rPr lang="en-US" altLang="en-US" sz="800" baseline="30000" smtClean="0">
                <a:solidFill>
                  <a:srgbClr val="006A71"/>
                </a:solidFill>
                <a:latin typeface="Calibri Light" pitchFamily="34" charset="0"/>
                <a:ea typeface="Cambria" pitchFamily="18" charset="0"/>
                <a:cs typeface="Calibri" pitchFamily="34" charset="0"/>
              </a:rPr>
              <a:t>th</a:t>
            </a:r>
            <a:r>
              <a:rPr lang="en-US" altLang="en-US" sz="800" smtClean="0">
                <a:solidFill>
                  <a:srgbClr val="006A71"/>
                </a:solidFill>
                <a:latin typeface="Calibri Light" pitchFamily="34" charset="0"/>
                <a:ea typeface="Cambria" pitchFamily="18" charset="0"/>
                <a:cs typeface="Calibri" pitchFamily="34" charset="0"/>
              </a:rPr>
              <a:t> Meeting of the</a:t>
            </a:r>
            <a:endParaRPr lang="en-GB" altLang="en-US" sz="800" smtClean="0">
              <a:solidFill>
                <a:srgbClr val="0F5494"/>
              </a:solidFill>
              <a:latin typeface="Calibri Light" pitchFamily="34" charset="0"/>
              <a:ea typeface="Cambria" pitchFamily="18" charset="0"/>
              <a:cs typeface="Calibri" pitchFamily="34" charset="0"/>
            </a:endParaRPr>
          </a:p>
          <a:p>
            <a:pPr algn="r" defTabSz="914400">
              <a:defRPr/>
            </a:pPr>
            <a:r>
              <a:rPr lang="en-US" altLang="en-US" sz="800" smtClean="0">
                <a:solidFill>
                  <a:srgbClr val="006A71"/>
                </a:solidFill>
                <a:latin typeface="Calibri Light" pitchFamily="34" charset="0"/>
                <a:ea typeface="Cambria" pitchFamily="18" charset="0"/>
                <a:cs typeface="Calibri" pitchFamily="34" charset="0"/>
              </a:rPr>
              <a:t>Subgroup on Innovation</a:t>
            </a:r>
            <a:endParaRPr lang="en-US" altLang="en-US" sz="800" smtClean="0">
              <a:solidFill>
                <a:srgbClr val="000000"/>
              </a:solidFill>
              <a:latin typeface="Calibri Light" pitchFamily="34" charset="0"/>
            </a:endParaRPr>
          </a:p>
        </p:txBody>
      </p:sp>
      <p:sp>
        <p:nvSpPr>
          <p:cNvPr id="3" name="Title 1"/>
          <p:cNvSpPr>
            <a:spLocks noGrp="1"/>
          </p:cNvSpPr>
          <p:nvPr>
            <p:ph type="ctrTitle"/>
          </p:nvPr>
        </p:nvSpPr>
        <p:spPr>
          <a:xfrm>
            <a:off x="200863" y="575757"/>
            <a:ext cx="7513289" cy="941988"/>
          </a:xfrm>
        </p:spPr>
        <p:txBody>
          <a:bodyPr>
            <a:normAutofit/>
          </a:bodyPr>
          <a:lstStyle>
            <a:lvl1pPr algn="l">
              <a:defRPr lang="en-US" sz="3600" b="1" kern="1200" dirty="0">
                <a:solidFill>
                  <a:srgbClr val="071376"/>
                </a:solidFill>
                <a:latin typeface="+mn-lt"/>
                <a:ea typeface="+mn-ea"/>
                <a:cs typeface="+mn-cs"/>
              </a:defRPr>
            </a:lvl1pPr>
          </a:lstStyle>
          <a:p>
            <a:r>
              <a:rPr lang="en-US" smtClean="0"/>
              <a:t>Click to edit Master title style</a:t>
            </a:r>
            <a:endParaRPr lang="en-US" dirty="0"/>
          </a:p>
        </p:txBody>
      </p:sp>
      <p:sp>
        <p:nvSpPr>
          <p:cNvPr id="4" name="Subtitle 2"/>
          <p:cNvSpPr>
            <a:spLocks noGrp="1"/>
          </p:cNvSpPr>
          <p:nvPr>
            <p:ph type="subTitle" idx="1"/>
          </p:nvPr>
        </p:nvSpPr>
        <p:spPr>
          <a:xfrm>
            <a:off x="638820" y="1364017"/>
            <a:ext cx="9834645" cy="4223122"/>
          </a:xfrm>
        </p:spPr>
        <p:txBody>
          <a:bodyPr>
            <a:normAutofit/>
          </a:bodyPr>
          <a:lstStyle>
            <a:lvl1pPr marL="457200" indent="-457200" algn="l">
              <a:buFont typeface="Arial" panose="020B0604020202020204" pitchFamily="34" charset="0"/>
              <a:buChar char="•"/>
              <a:defRPr lang="en-US" sz="2400" i="0" kern="1200" smtClean="0">
                <a:solidFill>
                  <a:srgbClr val="6F6F68"/>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15663925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7390432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3944799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81"/>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5672012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2850682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42838272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25629965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7622184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56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934703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2492545"/>
            <a:ext cx="53848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2492545"/>
            <a:ext cx="53848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D68A03-B5E0-4714-B70F-F8C1FCBD251D}"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05945358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56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7008207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3698452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5711107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Title and Content">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15"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13" name="Title 12"/>
          <p:cNvSpPr>
            <a:spLocks noGrp="1"/>
          </p:cNvSpPr>
          <p:nvPr>
            <p:ph type="title"/>
          </p:nvPr>
        </p:nvSpPr>
        <p:spPr>
          <a:xfrm>
            <a:off x="609741" y="2708920"/>
            <a:ext cx="4910195" cy="2880320"/>
          </a:xfrm>
          <a:prstGeom prst="rect">
            <a:avLst/>
          </a:prstGeom>
        </p:spPr>
        <p:txBody>
          <a:bodyPr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063086056"/>
      </p:ext>
    </p:extLst>
  </p:cSld>
  <p:clrMapOvr>
    <a:overrideClrMapping bg1="lt1" tx1="dk1" bg2="lt2" tx2="dk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2"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69353" y="6145213"/>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08879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2"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69353" y="6145213"/>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549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2"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69353" y="6145213"/>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6686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grpSp>
        <p:nvGrpSpPr>
          <p:cNvPr id="5" name="Groep 1"/>
          <p:cNvGrpSpPr>
            <a:grpSpLocks/>
          </p:cNvGrpSpPr>
          <p:nvPr userDrawn="1"/>
        </p:nvGrpSpPr>
        <p:grpSpPr bwMode="auto">
          <a:xfrm>
            <a:off x="97368" y="120652"/>
            <a:ext cx="5911851" cy="665163"/>
            <a:chOff x="73086" y="120519"/>
            <a:chExt cx="4434519" cy="665480"/>
          </a:xfrm>
        </p:grpSpPr>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66535" y="120519"/>
              <a:ext cx="941070" cy="66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Users\elena maccioni\Dropbox (Ruranet)\ENRD-Team\Admin_and_Practical\ENRD_AGRI_EIP-logos\3logo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086" y="177034"/>
              <a:ext cx="345821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1"/>
          <p:cNvSpPr>
            <a:spLocks noChangeArrowheads="1"/>
          </p:cNvSpPr>
          <p:nvPr userDrawn="1"/>
        </p:nvSpPr>
        <p:spPr bwMode="auto">
          <a:xfrm>
            <a:off x="5856817" y="284165"/>
            <a:ext cx="609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7600">
                <a:solidFill>
                  <a:srgbClr val="FFD624"/>
                </a:solidFill>
                <a:latin typeface="Verdana" pitchFamily="34" charset="0"/>
              </a:defRPr>
            </a:lvl1pPr>
            <a:lvl2pPr marL="742950" indent="-285750">
              <a:defRPr sz="7600">
                <a:solidFill>
                  <a:srgbClr val="FFD624"/>
                </a:solidFill>
                <a:latin typeface="Verdana" pitchFamily="34" charset="0"/>
              </a:defRPr>
            </a:lvl2pPr>
            <a:lvl3pPr marL="1143000" indent="-228600">
              <a:defRPr sz="7600">
                <a:solidFill>
                  <a:srgbClr val="FFD624"/>
                </a:solidFill>
                <a:latin typeface="Verdana" pitchFamily="34" charset="0"/>
              </a:defRPr>
            </a:lvl3pPr>
            <a:lvl4pPr marL="1600200" indent="-228600">
              <a:defRPr sz="7600">
                <a:solidFill>
                  <a:srgbClr val="FFD624"/>
                </a:solidFill>
                <a:latin typeface="Verdana" pitchFamily="34" charset="0"/>
              </a:defRPr>
            </a:lvl4pPr>
            <a:lvl5pPr marL="2057400" indent="-228600">
              <a:defRPr sz="7600">
                <a:solidFill>
                  <a:srgbClr val="FFD624"/>
                </a:solidFill>
                <a:latin typeface="Verdana" pitchFamily="34" charset="0"/>
              </a:defRPr>
            </a:lvl5pPr>
            <a:lvl6pPr marL="2514600" indent="-228600" eaLnBrk="0" fontAlgn="base" hangingPunct="0">
              <a:spcBef>
                <a:spcPct val="0"/>
              </a:spcBef>
              <a:spcAft>
                <a:spcPct val="0"/>
              </a:spcAft>
              <a:defRPr sz="7600">
                <a:solidFill>
                  <a:srgbClr val="FFD624"/>
                </a:solidFill>
                <a:latin typeface="Verdana" pitchFamily="34" charset="0"/>
              </a:defRPr>
            </a:lvl6pPr>
            <a:lvl7pPr marL="2971800" indent="-228600" eaLnBrk="0" fontAlgn="base" hangingPunct="0">
              <a:spcBef>
                <a:spcPct val="0"/>
              </a:spcBef>
              <a:spcAft>
                <a:spcPct val="0"/>
              </a:spcAft>
              <a:defRPr sz="7600">
                <a:solidFill>
                  <a:srgbClr val="FFD624"/>
                </a:solidFill>
                <a:latin typeface="Verdana" pitchFamily="34" charset="0"/>
              </a:defRPr>
            </a:lvl7pPr>
            <a:lvl8pPr marL="3429000" indent="-228600" eaLnBrk="0" fontAlgn="base" hangingPunct="0">
              <a:spcBef>
                <a:spcPct val="0"/>
              </a:spcBef>
              <a:spcAft>
                <a:spcPct val="0"/>
              </a:spcAft>
              <a:defRPr sz="7600">
                <a:solidFill>
                  <a:srgbClr val="FFD624"/>
                </a:solidFill>
                <a:latin typeface="Verdana" pitchFamily="34" charset="0"/>
              </a:defRPr>
            </a:lvl8pPr>
            <a:lvl9pPr marL="3886200" indent="-228600" eaLnBrk="0" fontAlgn="base" hangingPunct="0">
              <a:spcBef>
                <a:spcPct val="0"/>
              </a:spcBef>
              <a:spcAft>
                <a:spcPct val="0"/>
              </a:spcAft>
              <a:defRPr sz="7600">
                <a:solidFill>
                  <a:srgbClr val="FFD624"/>
                </a:solidFill>
                <a:latin typeface="Verdana" pitchFamily="34" charset="0"/>
              </a:defRPr>
            </a:lvl9pPr>
          </a:lstStyle>
          <a:p>
            <a:pPr algn="r" defTabSz="914400">
              <a:defRPr/>
            </a:pPr>
            <a:r>
              <a:rPr lang="en-US" altLang="en-US" sz="800" smtClean="0">
                <a:solidFill>
                  <a:srgbClr val="006A71"/>
                </a:solidFill>
                <a:latin typeface="Calibri Light" pitchFamily="34" charset="0"/>
                <a:ea typeface="Cambria" pitchFamily="18" charset="0"/>
                <a:cs typeface="Calibri" pitchFamily="34" charset="0"/>
              </a:rPr>
              <a:t>14</a:t>
            </a:r>
            <a:r>
              <a:rPr lang="en-US" altLang="en-US" sz="800" baseline="30000" smtClean="0">
                <a:solidFill>
                  <a:srgbClr val="006A71"/>
                </a:solidFill>
                <a:latin typeface="Calibri Light" pitchFamily="34" charset="0"/>
                <a:ea typeface="Cambria" pitchFamily="18" charset="0"/>
                <a:cs typeface="Calibri" pitchFamily="34" charset="0"/>
              </a:rPr>
              <a:t>th</a:t>
            </a:r>
            <a:r>
              <a:rPr lang="en-US" altLang="en-US" sz="800" smtClean="0">
                <a:solidFill>
                  <a:srgbClr val="006A71"/>
                </a:solidFill>
                <a:latin typeface="Calibri Light" pitchFamily="34" charset="0"/>
                <a:ea typeface="Cambria" pitchFamily="18" charset="0"/>
                <a:cs typeface="Calibri" pitchFamily="34" charset="0"/>
              </a:rPr>
              <a:t> Meeting of the</a:t>
            </a:r>
            <a:endParaRPr lang="en-GB" altLang="en-US" sz="800" smtClean="0">
              <a:solidFill>
                <a:srgbClr val="0F5494"/>
              </a:solidFill>
              <a:latin typeface="Calibri Light" pitchFamily="34" charset="0"/>
              <a:ea typeface="Cambria" pitchFamily="18" charset="0"/>
              <a:cs typeface="Calibri" pitchFamily="34" charset="0"/>
            </a:endParaRPr>
          </a:p>
          <a:p>
            <a:pPr algn="r" defTabSz="914400">
              <a:defRPr/>
            </a:pPr>
            <a:r>
              <a:rPr lang="en-US" altLang="en-US" sz="800" smtClean="0">
                <a:solidFill>
                  <a:srgbClr val="006A71"/>
                </a:solidFill>
                <a:latin typeface="Calibri Light" pitchFamily="34" charset="0"/>
                <a:ea typeface="Cambria" pitchFamily="18" charset="0"/>
                <a:cs typeface="Calibri" pitchFamily="34" charset="0"/>
              </a:rPr>
              <a:t>Subgroup on Innovation</a:t>
            </a:r>
            <a:endParaRPr lang="en-US" altLang="en-US" sz="800" smtClean="0">
              <a:solidFill>
                <a:srgbClr val="000000"/>
              </a:solidFill>
              <a:latin typeface="Calibri Light" pitchFamily="34" charset="0"/>
            </a:endParaRPr>
          </a:p>
        </p:txBody>
      </p:sp>
      <p:sp>
        <p:nvSpPr>
          <p:cNvPr id="3" name="Title 1"/>
          <p:cNvSpPr>
            <a:spLocks noGrp="1"/>
          </p:cNvSpPr>
          <p:nvPr>
            <p:ph type="ctrTitle"/>
          </p:nvPr>
        </p:nvSpPr>
        <p:spPr>
          <a:xfrm>
            <a:off x="200863" y="575757"/>
            <a:ext cx="7513289" cy="941988"/>
          </a:xfrm>
        </p:spPr>
        <p:txBody>
          <a:bodyPr>
            <a:normAutofit/>
          </a:bodyPr>
          <a:lstStyle>
            <a:lvl1pPr algn="l">
              <a:defRPr lang="en-US" sz="3600" b="1" kern="1200" dirty="0">
                <a:solidFill>
                  <a:srgbClr val="071376"/>
                </a:solidFill>
                <a:latin typeface="+mn-lt"/>
                <a:ea typeface="+mn-ea"/>
                <a:cs typeface="+mn-cs"/>
              </a:defRPr>
            </a:lvl1pPr>
          </a:lstStyle>
          <a:p>
            <a:r>
              <a:rPr lang="en-US" smtClean="0"/>
              <a:t>Click to edit Master title style</a:t>
            </a:r>
            <a:endParaRPr lang="en-US" dirty="0"/>
          </a:p>
        </p:txBody>
      </p:sp>
      <p:sp>
        <p:nvSpPr>
          <p:cNvPr id="4" name="Subtitle 2"/>
          <p:cNvSpPr>
            <a:spLocks noGrp="1"/>
          </p:cNvSpPr>
          <p:nvPr>
            <p:ph type="subTitle" idx="1"/>
          </p:nvPr>
        </p:nvSpPr>
        <p:spPr>
          <a:xfrm>
            <a:off x="638820" y="1364017"/>
            <a:ext cx="9834645" cy="4223122"/>
          </a:xfrm>
        </p:spPr>
        <p:txBody>
          <a:bodyPr>
            <a:normAutofit/>
          </a:bodyPr>
          <a:lstStyle>
            <a:lvl1pPr marL="457200" indent="-457200" algn="l">
              <a:buFont typeface="Arial" panose="020B0604020202020204" pitchFamily="34" charset="0"/>
              <a:buChar char="•"/>
              <a:defRPr lang="en-US" sz="2400" i="0" kern="1200" smtClean="0">
                <a:solidFill>
                  <a:srgbClr val="6F6F68"/>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4617084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pSp>
        <p:nvGrpSpPr>
          <p:cNvPr id="5" name="Groep 1"/>
          <p:cNvGrpSpPr>
            <a:grpSpLocks/>
          </p:cNvGrpSpPr>
          <p:nvPr userDrawn="1"/>
        </p:nvGrpSpPr>
        <p:grpSpPr bwMode="auto">
          <a:xfrm>
            <a:off x="97368" y="120652"/>
            <a:ext cx="5911851" cy="665163"/>
            <a:chOff x="73086" y="120519"/>
            <a:chExt cx="4434519" cy="665480"/>
          </a:xfrm>
        </p:grpSpPr>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66535" y="120519"/>
              <a:ext cx="941070" cy="66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Users\elena maccioni\Dropbox (Ruranet)\ENRD-Team\Admin_and_Practical\ENRD_AGRI_EIP-logos\3logo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086" y="177034"/>
              <a:ext cx="345821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1"/>
          <p:cNvSpPr>
            <a:spLocks noChangeArrowheads="1"/>
          </p:cNvSpPr>
          <p:nvPr userDrawn="1"/>
        </p:nvSpPr>
        <p:spPr bwMode="auto">
          <a:xfrm>
            <a:off x="5856817" y="284165"/>
            <a:ext cx="609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7600">
                <a:solidFill>
                  <a:srgbClr val="FFD624"/>
                </a:solidFill>
                <a:latin typeface="Verdana" pitchFamily="34" charset="0"/>
              </a:defRPr>
            </a:lvl1pPr>
            <a:lvl2pPr marL="742950" indent="-285750">
              <a:defRPr sz="7600">
                <a:solidFill>
                  <a:srgbClr val="FFD624"/>
                </a:solidFill>
                <a:latin typeface="Verdana" pitchFamily="34" charset="0"/>
              </a:defRPr>
            </a:lvl2pPr>
            <a:lvl3pPr marL="1143000" indent="-228600">
              <a:defRPr sz="7600">
                <a:solidFill>
                  <a:srgbClr val="FFD624"/>
                </a:solidFill>
                <a:latin typeface="Verdana" pitchFamily="34" charset="0"/>
              </a:defRPr>
            </a:lvl3pPr>
            <a:lvl4pPr marL="1600200" indent="-228600">
              <a:defRPr sz="7600">
                <a:solidFill>
                  <a:srgbClr val="FFD624"/>
                </a:solidFill>
                <a:latin typeface="Verdana" pitchFamily="34" charset="0"/>
              </a:defRPr>
            </a:lvl4pPr>
            <a:lvl5pPr marL="2057400" indent="-228600">
              <a:defRPr sz="7600">
                <a:solidFill>
                  <a:srgbClr val="FFD624"/>
                </a:solidFill>
                <a:latin typeface="Verdana" pitchFamily="34" charset="0"/>
              </a:defRPr>
            </a:lvl5pPr>
            <a:lvl6pPr marL="2514600" indent="-228600" eaLnBrk="0" fontAlgn="base" hangingPunct="0">
              <a:spcBef>
                <a:spcPct val="0"/>
              </a:spcBef>
              <a:spcAft>
                <a:spcPct val="0"/>
              </a:spcAft>
              <a:defRPr sz="7600">
                <a:solidFill>
                  <a:srgbClr val="FFD624"/>
                </a:solidFill>
                <a:latin typeface="Verdana" pitchFamily="34" charset="0"/>
              </a:defRPr>
            </a:lvl6pPr>
            <a:lvl7pPr marL="2971800" indent="-228600" eaLnBrk="0" fontAlgn="base" hangingPunct="0">
              <a:spcBef>
                <a:spcPct val="0"/>
              </a:spcBef>
              <a:spcAft>
                <a:spcPct val="0"/>
              </a:spcAft>
              <a:defRPr sz="7600">
                <a:solidFill>
                  <a:srgbClr val="FFD624"/>
                </a:solidFill>
                <a:latin typeface="Verdana" pitchFamily="34" charset="0"/>
              </a:defRPr>
            </a:lvl7pPr>
            <a:lvl8pPr marL="3429000" indent="-228600" eaLnBrk="0" fontAlgn="base" hangingPunct="0">
              <a:spcBef>
                <a:spcPct val="0"/>
              </a:spcBef>
              <a:spcAft>
                <a:spcPct val="0"/>
              </a:spcAft>
              <a:defRPr sz="7600">
                <a:solidFill>
                  <a:srgbClr val="FFD624"/>
                </a:solidFill>
                <a:latin typeface="Verdana" pitchFamily="34" charset="0"/>
              </a:defRPr>
            </a:lvl8pPr>
            <a:lvl9pPr marL="3886200" indent="-228600" eaLnBrk="0" fontAlgn="base" hangingPunct="0">
              <a:spcBef>
                <a:spcPct val="0"/>
              </a:spcBef>
              <a:spcAft>
                <a:spcPct val="0"/>
              </a:spcAft>
              <a:defRPr sz="7600">
                <a:solidFill>
                  <a:srgbClr val="FFD624"/>
                </a:solidFill>
                <a:latin typeface="Verdana" pitchFamily="34" charset="0"/>
              </a:defRPr>
            </a:lvl9pPr>
          </a:lstStyle>
          <a:p>
            <a:pPr algn="r" defTabSz="914400">
              <a:defRPr/>
            </a:pPr>
            <a:r>
              <a:rPr lang="en-US" altLang="en-US" sz="800" smtClean="0">
                <a:solidFill>
                  <a:srgbClr val="006A71"/>
                </a:solidFill>
                <a:latin typeface="Calibri Light" pitchFamily="34" charset="0"/>
                <a:ea typeface="Cambria" pitchFamily="18" charset="0"/>
                <a:cs typeface="Calibri" pitchFamily="34" charset="0"/>
              </a:rPr>
              <a:t>14</a:t>
            </a:r>
            <a:r>
              <a:rPr lang="en-US" altLang="en-US" sz="800" baseline="30000" smtClean="0">
                <a:solidFill>
                  <a:srgbClr val="006A71"/>
                </a:solidFill>
                <a:latin typeface="Calibri Light" pitchFamily="34" charset="0"/>
                <a:ea typeface="Cambria" pitchFamily="18" charset="0"/>
                <a:cs typeface="Calibri" pitchFamily="34" charset="0"/>
              </a:rPr>
              <a:t>th</a:t>
            </a:r>
            <a:r>
              <a:rPr lang="en-US" altLang="en-US" sz="800" smtClean="0">
                <a:solidFill>
                  <a:srgbClr val="006A71"/>
                </a:solidFill>
                <a:latin typeface="Calibri Light" pitchFamily="34" charset="0"/>
                <a:ea typeface="Cambria" pitchFamily="18" charset="0"/>
                <a:cs typeface="Calibri" pitchFamily="34" charset="0"/>
              </a:rPr>
              <a:t> Meeting of the</a:t>
            </a:r>
            <a:endParaRPr lang="en-GB" altLang="en-US" sz="800" smtClean="0">
              <a:solidFill>
                <a:srgbClr val="0F5494"/>
              </a:solidFill>
              <a:latin typeface="Calibri Light" pitchFamily="34" charset="0"/>
              <a:ea typeface="Cambria" pitchFamily="18" charset="0"/>
              <a:cs typeface="Calibri" pitchFamily="34" charset="0"/>
            </a:endParaRPr>
          </a:p>
          <a:p>
            <a:pPr algn="r" defTabSz="914400">
              <a:defRPr/>
            </a:pPr>
            <a:r>
              <a:rPr lang="en-US" altLang="en-US" sz="800" smtClean="0">
                <a:solidFill>
                  <a:srgbClr val="006A71"/>
                </a:solidFill>
                <a:latin typeface="Calibri Light" pitchFamily="34" charset="0"/>
                <a:ea typeface="Cambria" pitchFamily="18" charset="0"/>
                <a:cs typeface="Calibri" pitchFamily="34" charset="0"/>
              </a:rPr>
              <a:t>Subgroup on Innovation</a:t>
            </a:r>
            <a:endParaRPr lang="en-US" altLang="en-US" sz="800" smtClean="0">
              <a:solidFill>
                <a:srgbClr val="000000"/>
              </a:solidFill>
              <a:latin typeface="Calibri Light" pitchFamily="34" charset="0"/>
            </a:endParaRPr>
          </a:p>
        </p:txBody>
      </p:sp>
      <p:sp>
        <p:nvSpPr>
          <p:cNvPr id="3" name="Title 1"/>
          <p:cNvSpPr>
            <a:spLocks noGrp="1"/>
          </p:cNvSpPr>
          <p:nvPr>
            <p:ph type="ctrTitle"/>
          </p:nvPr>
        </p:nvSpPr>
        <p:spPr>
          <a:xfrm>
            <a:off x="200863" y="575757"/>
            <a:ext cx="7513289" cy="941988"/>
          </a:xfrm>
        </p:spPr>
        <p:txBody>
          <a:bodyPr>
            <a:normAutofit/>
          </a:bodyPr>
          <a:lstStyle>
            <a:lvl1pPr algn="l">
              <a:defRPr lang="en-US" sz="3600" b="1" kern="1200" dirty="0">
                <a:solidFill>
                  <a:srgbClr val="071376"/>
                </a:solidFill>
                <a:latin typeface="+mn-lt"/>
                <a:ea typeface="+mn-ea"/>
                <a:cs typeface="+mn-cs"/>
              </a:defRPr>
            </a:lvl1pPr>
          </a:lstStyle>
          <a:p>
            <a:r>
              <a:rPr lang="en-US" smtClean="0"/>
              <a:t>Click to edit Master title style</a:t>
            </a:r>
            <a:endParaRPr lang="en-US" dirty="0"/>
          </a:p>
        </p:txBody>
      </p:sp>
      <p:sp>
        <p:nvSpPr>
          <p:cNvPr id="4" name="Subtitle 2"/>
          <p:cNvSpPr>
            <a:spLocks noGrp="1"/>
          </p:cNvSpPr>
          <p:nvPr>
            <p:ph type="subTitle" idx="1"/>
          </p:nvPr>
        </p:nvSpPr>
        <p:spPr>
          <a:xfrm>
            <a:off x="638820" y="1364017"/>
            <a:ext cx="9834645" cy="4223122"/>
          </a:xfrm>
        </p:spPr>
        <p:txBody>
          <a:bodyPr>
            <a:normAutofit/>
          </a:bodyPr>
          <a:lstStyle>
            <a:lvl1pPr marL="457200" indent="-457200" algn="l">
              <a:buFont typeface="Arial" panose="020B0604020202020204" pitchFamily="34" charset="0"/>
              <a:buChar char="•"/>
              <a:defRPr lang="en-US" sz="2400" i="0" kern="1200" smtClean="0">
                <a:solidFill>
                  <a:srgbClr val="6F6F68"/>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3647975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2" y="981075"/>
            <a:ext cx="12240684"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8"/>
              </a:srgbClr>
            </a:outerShdw>
          </a:effectLst>
        </p:spPr>
        <p:txBody>
          <a:bodyPr anchor="ctr"/>
          <a:lstStyle>
            <a:lvl1pPr defTabSz="457200" eaLnBrk="0" hangingPunct="0">
              <a:defRPr sz="7600">
                <a:solidFill>
                  <a:srgbClr val="FFD624"/>
                </a:solidFill>
                <a:latin typeface="Verdana" pitchFamily="34" charset="0"/>
              </a:defRPr>
            </a:lvl1pPr>
            <a:lvl2pPr marL="742950" indent="-285750" defTabSz="457200" eaLnBrk="0" hangingPunct="0">
              <a:defRPr sz="7600">
                <a:solidFill>
                  <a:srgbClr val="FFD624"/>
                </a:solidFill>
                <a:latin typeface="Verdana" pitchFamily="34" charset="0"/>
              </a:defRPr>
            </a:lvl2pPr>
            <a:lvl3pPr marL="1143000" indent="-228600" defTabSz="457200" eaLnBrk="0" hangingPunct="0">
              <a:defRPr sz="7600">
                <a:solidFill>
                  <a:srgbClr val="FFD624"/>
                </a:solidFill>
                <a:latin typeface="Verdana" pitchFamily="34" charset="0"/>
              </a:defRPr>
            </a:lvl3pPr>
            <a:lvl4pPr marL="1600200" indent="-228600" defTabSz="457200" eaLnBrk="0" hangingPunct="0">
              <a:defRPr sz="7600">
                <a:solidFill>
                  <a:srgbClr val="FFD624"/>
                </a:solidFill>
                <a:latin typeface="Verdana" pitchFamily="34" charset="0"/>
              </a:defRPr>
            </a:lvl4pPr>
            <a:lvl5pPr marL="2057400" indent="-228600" defTabSz="457200" eaLnBrk="0" hangingPunct="0">
              <a:defRPr sz="7600">
                <a:solidFill>
                  <a:srgbClr val="FFD624"/>
                </a:solidFill>
                <a:latin typeface="Verdana" pitchFamily="34" charset="0"/>
              </a:defRPr>
            </a:lvl5pPr>
            <a:lvl6pPr marL="2514600" indent="-228600" algn="ctr" defTabSz="457200" eaLnBrk="0" fontAlgn="base" hangingPunct="0">
              <a:spcBef>
                <a:spcPct val="0"/>
              </a:spcBef>
              <a:spcAft>
                <a:spcPct val="0"/>
              </a:spcAft>
              <a:defRPr sz="7600">
                <a:solidFill>
                  <a:srgbClr val="FFD624"/>
                </a:solidFill>
                <a:latin typeface="Verdana" pitchFamily="34" charset="0"/>
              </a:defRPr>
            </a:lvl6pPr>
            <a:lvl7pPr marL="2971800" indent="-228600" algn="ctr" defTabSz="457200" eaLnBrk="0" fontAlgn="base" hangingPunct="0">
              <a:spcBef>
                <a:spcPct val="0"/>
              </a:spcBef>
              <a:spcAft>
                <a:spcPct val="0"/>
              </a:spcAft>
              <a:defRPr sz="7600">
                <a:solidFill>
                  <a:srgbClr val="FFD624"/>
                </a:solidFill>
                <a:latin typeface="Verdana" pitchFamily="34" charset="0"/>
              </a:defRPr>
            </a:lvl7pPr>
            <a:lvl8pPr marL="3429000" indent="-228600" algn="ctr" defTabSz="457200" eaLnBrk="0" fontAlgn="base" hangingPunct="0">
              <a:spcBef>
                <a:spcPct val="0"/>
              </a:spcBef>
              <a:spcAft>
                <a:spcPct val="0"/>
              </a:spcAft>
              <a:defRPr sz="7600">
                <a:solidFill>
                  <a:srgbClr val="FFD624"/>
                </a:solidFill>
                <a:latin typeface="Verdana" pitchFamily="34" charset="0"/>
              </a:defRPr>
            </a:lvl8pPr>
            <a:lvl9pPr marL="3886200" indent="-228600" algn="ctr" defTabSz="457200" eaLnBrk="0" fontAlgn="base" hangingPunct="0">
              <a:spcBef>
                <a:spcPct val="0"/>
              </a:spcBef>
              <a:spcAft>
                <a:spcPct val="0"/>
              </a:spcAft>
              <a:defRPr sz="7600">
                <a:solidFill>
                  <a:srgbClr val="FFD624"/>
                </a:solidFill>
                <a:latin typeface="Verdana" pitchFamily="34" charset="0"/>
              </a:defRPr>
            </a:lvl9pPr>
          </a:lstStyle>
          <a:p>
            <a:pPr algn="ctr" eaLnBrk="1" fontAlgn="base" hangingPunct="1">
              <a:spcBef>
                <a:spcPct val="0"/>
              </a:spcBef>
              <a:spcAft>
                <a:spcPct val="0"/>
              </a:spcAft>
              <a:defRPr/>
            </a:pPr>
            <a:endParaRPr lang="en-US" altLang="en-US" sz="1800" smtClean="0">
              <a:solidFill>
                <a:srgbClr val="FFFFFF"/>
              </a:solidFill>
            </a:endParaRPr>
          </a:p>
        </p:txBody>
      </p:sp>
      <p:grpSp>
        <p:nvGrpSpPr>
          <p:cNvPr id="5" name="Group 20"/>
          <p:cNvGrpSpPr>
            <a:grpSpLocks/>
          </p:cNvGrpSpPr>
          <p:nvPr userDrawn="1"/>
        </p:nvGrpSpPr>
        <p:grpSpPr bwMode="auto">
          <a:xfrm>
            <a:off x="5132919" y="258766"/>
            <a:ext cx="1915583" cy="1000125"/>
            <a:chOff x="2425" y="163"/>
            <a:chExt cx="905" cy="630"/>
          </a:xfrm>
        </p:grpSpPr>
        <p:pic>
          <p:nvPicPr>
            <p:cNvPr id="6" name="Picture 6" descr="LOGO CE-EN-quadri.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5" y="163"/>
              <a:ext cx="905" cy="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4"/>
            <p:cNvSpPr>
              <a:spLocks noChangeArrowheads="1"/>
            </p:cNvSpPr>
            <p:nvPr userDrawn="1"/>
          </p:nvSpPr>
          <p:spPr bwMode="auto">
            <a:xfrm>
              <a:off x="2611" y="770"/>
              <a:ext cx="390" cy="23"/>
            </a:xfrm>
            <a:prstGeom prst="rect">
              <a:avLst/>
            </a:prstGeom>
            <a:solidFill>
              <a:srgbClr val="AFC55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defTabSz="914400" eaLnBrk="1" fontAlgn="base" hangingPunct="1">
                <a:spcBef>
                  <a:spcPct val="0"/>
                </a:spcBef>
                <a:spcAft>
                  <a:spcPct val="0"/>
                </a:spcAft>
                <a:defRPr/>
              </a:pPr>
              <a:endParaRPr lang="en-US" altLang="en-US" smtClean="0"/>
            </a:p>
          </p:txBody>
        </p:sp>
      </p:grpSp>
      <p:sp>
        <p:nvSpPr>
          <p:cNvPr id="8" name="Rectangle 7"/>
          <p:cNvSpPr>
            <a:spLocks noChangeArrowheads="1"/>
          </p:cNvSpPr>
          <p:nvPr userDrawn="1"/>
        </p:nvSpPr>
        <p:spPr bwMode="auto">
          <a:xfrm>
            <a:off x="5520268" y="6426200"/>
            <a:ext cx="814917" cy="431800"/>
          </a:xfrm>
          <a:prstGeom prst="rect">
            <a:avLst/>
          </a:prstGeom>
          <a:solidFill>
            <a:srgbClr val="AFC551"/>
          </a:solidFill>
          <a:ln>
            <a:noFill/>
          </a:ln>
          <a:effectLst>
            <a:outerShdw dist="23000" dir="5400000" rotWithShape="0">
              <a:srgbClr val="000000">
                <a:alpha val="34998"/>
              </a:srgbClr>
            </a:outerShdw>
          </a:effectLst>
          <a:extLst>
            <a:ext uri="{91240B29-F687-4F45-9708-019B960494DF}">
              <a14:hiddenLine xmlns:a14="http://schemas.microsoft.com/office/drawing/2010/main" w="9525" algn="ctr">
                <a:solidFill>
                  <a:srgbClr val="133176"/>
                </a:solidFill>
                <a:miter lim="800000"/>
                <a:headEnd/>
                <a:tailEnd/>
              </a14:hiddenLine>
            </a:ext>
          </a:extLst>
        </p:spPr>
        <p:txBody>
          <a:bodyPr lIns="36000"/>
          <a:lstStyle>
            <a:lvl1pPr defTabSz="457200" eaLnBrk="0" hangingPunct="0">
              <a:defRPr sz="7600">
                <a:solidFill>
                  <a:srgbClr val="FFD624"/>
                </a:solidFill>
                <a:latin typeface="Verdana" pitchFamily="34" charset="0"/>
              </a:defRPr>
            </a:lvl1pPr>
            <a:lvl2pPr marL="742950" indent="-285750" defTabSz="457200" eaLnBrk="0" hangingPunct="0">
              <a:defRPr sz="7600">
                <a:solidFill>
                  <a:srgbClr val="FFD624"/>
                </a:solidFill>
                <a:latin typeface="Verdana" pitchFamily="34" charset="0"/>
              </a:defRPr>
            </a:lvl2pPr>
            <a:lvl3pPr marL="1143000" indent="-228600" defTabSz="457200" eaLnBrk="0" hangingPunct="0">
              <a:defRPr sz="7600">
                <a:solidFill>
                  <a:srgbClr val="FFD624"/>
                </a:solidFill>
                <a:latin typeface="Verdana" pitchFamily="34" charset="0"/>
              </a:defRPr>
            </a:lvl3pPr>
            <a:lvl4pPr marL="1600200" indent="-228600" defTabSz="457200" eaLnBrk="0" hangingPunct="0">
              <a:defRPr sz="7600">
                <a:solidFill>
                  <a:srgbClr val="FFD624"/>
                </a:solidFill>
                <a:latin typeface="Verdana" pitchFamily="34" charset="0"/>
              </a:defRPr>
            </a:lvl4pPr>
            <a:lvl5pPr marL="2057400" indent="-228600" defTabSz="457200" eaLnBrk="0" hangingPunct="0">
              <a:defRPr sz="7600">
                <a:solidFill>
                  <a:srgbClr val="FFD624"/>
                </a:solidFill>
                <a:latin typeface="Verdana" pitchFamily="34" charset="0"/>
              </a:defRPr>
            </a:lvl5pPr>
            <a:lvl6pPr marL="2514600" indent="-228600" algn="ctr" defTabSz="457200" eaLnBrk="0" fontAlgn="base" hangingPunct="0">
              <a:spcBef>
                <a:spcPct val="0"/>
              </a:spcBef>
              <a:spcAft>
                <a:spcPct val="0"/>
              </a:spcAft>
              <a:defRPr sz="7600">
                <a:solidFill>
                  <a:srgbClr val="FFD624"/>
                </a:solidFill>
                <a:latin typeface="Verdana" pitchFamily="34" charset="0"/>
              </a:defRPr>
            </a:lvl6pPr>
            <a:lvl7pPr marL="2971800" indent="-228600" algn="ctr" defTabSz="457200" eaLnBrk="0" fontAlgn="base" hangingPunct="0">
              <a:spcBef>
                <a:spcPct val="0"/>
              </a:spcBef>
              <a:spcAft>
                <a:spcPct val="0"/>
              </a:spcAft>
              <a:defRPr sz="7600">
                <a:solidFill>
                  <a:srgbClr val="FFD624"/>
                </a:solidFill>
                <a:latin typeface="Verdana" pitchFamily="34" charset="0"/>
              </a:defRPr>
            </a:lvl7pPr>
            <a:lvl8pPr marL="3429000" indent="-228600" algn="ctr" defTabSz="457200" eaLnBrk="0" fontAlgn="base" hangingPunct="0">
              <a:spcBef>
                <a:spcPct val="0"/>
              </a:spcBef>
              <a:spcAft>
                <a:spcPct val="0"/>
              </a:spcAft>
              <a:defRPr sz="7600">
                <a:solidFill>
                  <a:srgbClr val="FFD624"/>
                </a:solidFill>
                <a:latin typeface="Verdana" pitchFamily="34" charset="0"/>
              </a:defRPr>
            </a:lvl8pPr>
            <a:lvl9pPr marL="3886200" indent="-228600" algn="ctr" defTabSz="457200" eaLnBrk="0" fontAlgn="base" hangingPunct="0">
              <a:spcBef>
                <a:spcPct val="0"/>
              </a:spcBef>
              <a:spcAft>
                <a:spcPct val="0"/>
              </a:spcAft>
              <a:defRPr sz="7600">
                <a:solidFill>
                  <a:srgbClr val="FFD624"/>
                </a:solidFill>
                <a:latin typeface="Verdana" pitchFamily="34" charset="0"/>
              </a:defRPr>
            </a:lvl9pPr>
          </a:lstStyle>
          <a:p>
            <a:pPr eaLnBrk="1" fontAlgn="base" hangingPunct="1">
              <a:spcBef>
                <a:spcPct val="0"/>
              </a:spcBef>
              <a:spcAft>
                <a:spcPct val="0"/>
              </a:spcAft>
              <a:defRPr/>
            </a:pPr>
            <a:r>
              <a:rPr lang="fr-BE" altLang="en-US" sz="600" i="1" smtClean="0">
                <a:solidFill>
                  <a:srgbClr val="FFFFFF"/>
                </a:solidFill>
              </a:rPr>
              <a:t>Health and</a:t>
            </a:r>
          </a:p>
          <a:p>
            <a:pPr eaLnBrk="1" fontAlgn="base" hangingPunct="1">
              <a:spcBef>
                <a:spcPct val="0"/>
              </a:spcBef>
              <a:spcAft>
                <a:spcPct val="0"/>
              </a:spcAft>
              <a:defRPr/>
            </a:pPr>
            <a:r>
              <a:rPr lang="fr-BE" altLang="en-US" sz="600" i="1" smtClean="0">
                <a:solidFill>
                  <a:srgbClr val="FFFFFF"/>
                </a:solidFill>
              </a:rPr>
              <a:t>Consumers</a:t>
            </a:r>
            <a:endParaRPr lang="en-GB" altLang="en-US" sz="600" i="1" smtClean="0">
              <a:solidFill>
                <a:srgbClr val="FFFFFF"/>
              </a:solidFill>
            </a:endParaRPr>
          </a:p>
        </p:txBody>
      </p:sp>
      <p:sp>
        <p:nvSpPr>
          <p:cNvPr id="87056" name="Rectangle 16"/>
          <p:cNvSpPr>
            <a:spLocks noGrp="1" noChangeArrowheads="1"/>
          </p:cNvSpPr>
          <p:nvPr>
            <p:ph type="ctrTitle"/>
          </p:nvPr>
        </p:nvSpPr>
        <p:spPr>
          <a:xfrm>
            <a:off x="5327651" y="2565403"/>
            <a:ext cx="6720416" cy="790575"/>
          </a:xfrm>
        </p:spPr>
        <p:txBody>
          <a:bodyPr/>
          <a:lstStyle>
            <a:lvl1pPr marL="3175">
              <a:defRPr sz="7600">
                <a:solidFill>
                  <a:srgbClr val="FFD624"/>
                </a:solidFill>
              </a:defRPr>
            </a:lvl1pPr>
          </a:lstStyle>
          <a:p>
            <a:pPr lvl="0"/>
            <a:r>
              <a:rPr lang="fr-BE" noProof="0" smtClean="0"/>
              <a:t>Title</a:t>
            </a:r>
            <a:endParaRPr lang="en-GB" noProof="0" smtClean="0"/>
          </a:p>
        </p:txBody>
      </p:sp>
      <p:sp>
        <p:nvSpPr>
          <p:cNvPr id="87057" name="Rectangle 17"/>
          <p:cNvSpPr>
            <a:spLocks noGrp="1" noChangeArrowheads="1"/>
          </p:cNvSpPr>
          <p:nvPr>
            <p:ph type="subTitle" idx="1"/>
          </p:nvPr>
        </p:nvSpPr>
        <p:spPr>
          <a:xfrm>
            <a:off x="814917" y="3716341"/>
            <a:ext cx="11377083" cy="1728787"/>
          </a:xfrm>
        </p:spPr>
        <p:txBody>
          <a:bodyPr/>
          <a:lstStyle>
            <a:lvl1pPr marL="0" indent="0">
              <a:buFontTx/>
              <a:buNone/>
              <a:defRPr sz="3000" b="1" i="0">
                <a:solidFill>
                  <a:schemeClr val="bg1"/>
                </a:solidFill>
              </a:defRPr>
            </a:lvl1pPr>
          </a:lstStyle>
          <a:p>
            <a:pPr lvl="0"/>
            <a:r>
              <a:rPr lang="fr-BE" noProof="0" smtClean="0"/>
              <a:t>Subtitle</a:t>
            </a:r>
            <a:endParaRPr lang="en-GB" noProof="0" smtClean="0"/>
          </a:p>
        </p:txBody>
      </p:sp>
      <p:sp>
        <p:nvSpPr>
          <p:cNvPr id="9" name="Rectangle 6"/>
          <p:cNvSpPr>
            <a:spLocks noGrp="1" noChangeArrowheads="1"/>
          </p:cNvSpPr>
          <p:nvPr>
            <p:ph type="dt" sz="half" idx="10"/>
          </p:nvPr>
        </p:nvSpPr>
        <p:spPr/>
        <p:txBody>
          <a:bodyPr/>
          <a:lstStyle>
            <a:lvl1pPr>
              <a:defRPr sz="1200" b="1">
                <a:solidFill>
                  <a:srgbClr val="FFFFFF"/>
                </a:solidFill>
                <a:latin typeface="Verdana" pitchFamily="34" charset="0"/>
              </a:defRPr>
            </a:lvl1pPr>
          </a:lstStyle>
          <a:p>
            <a:pPr>
              <a:defRPr/>
            </a:pPr>
            <a:endParaRPr lang="en-US"/>
          </a:p>
        </p:txBody>
      </p:sp>
      <p:sp>
        <p:nvSpPr>
          <p:cNvPr id="10" name="Rectangle 7"/>
          <p:cNvSpPr>
            <a:spLocks noGrp="1" noChangeArrowheads="1"/>
          </p:cNvSpPr>
          <p:nvPr>
            <p:ph type="ftr" sz="quarter" idx="11"/>
          </p:nvPr>
        </p:nvSpPr>
        <p:spPr/>
        <p:txBody>
          <a:bodyPr/>
          <a:lstStyle>
            <a:lvl1pPr>
              <a:defRPr>
                <a:solidFill>
                  <a:srgbClr val="FFFFFF"/>
                </a:solidFill>
                <a:latin typeface="Verdana" pitchFamily="34" charset="0"/>
              </a:defRPr>
            </a:lvl1pPr>
          </a:lstStyle>
          <a:p>
            <a:pPr>
              <a:defRPr/>
            </a:pPr>
            <a:endParaRPr lang="en-US"/>
          </a:p>
        </p:txBody>
      </p:sp>
      <p:sp>
        <p:nvSpPr>
          <p:cNvPr id="11" name="Rectangle 8"/>
          <p:cNvSpPr>
            <a:spLocks noGrp="1" noChangeArrowheads="1"/>
          </p:cNvSpPr>
          <p:nvPr>
            <p:ph type="sldNum" sz="quarter" idx="12"/>
          </p:nvPr>
        </p:nvSpPr>
        <p:spPr/>
        <p:txBody>
          <a:bodyPr/>
          <a:lstStyle>
            <a:lvl1pPr>
              <a:defRPr>
                <a:solidFill>
                  <a:srgbClr val="FFFFFF"/>
                </a:solidFill>
                <a:latin typeface="Verdana" pitchFamily="34" charset="0"/>
              </a:defRPr>
            </a:lvl1pPr>
          </a:lstStyle>
          <a:p>
            <a:pPr>
              <a:defRPr/>
            </a:pPr>
            <a:fld id="{C0DE8350-7925-4DD7-9C35-E3BD928FB33F}" type="slidenum">
              <a:rPr lang="en-GB" altLang="en-US"/>
              <a:pPr>
                <a:defRPr/>
              </a:pPr>
              <a:t>‹nr.›</a:t>
            </a:fld>
            <a:endParaRPr lang="en-GB" altLang="en-US"/>
          </a:p>
        </p:txBody>
      </p:sp>
    </p:spTree>
    <p:extLst>
      <p:ext uri="{BB962C8B-B14F-4D97-AF65-F5344CB8AC3E}">
        <p14:creationId xmlns:p14="http://schemas.microsoft.com/office/powerpoint/2010/main" val="2164957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6" y="1535113"/>
            <a:ext cx="5386917" cy="639762"/>
          </a:xfrm>
        </p:spPr>
        <p:txBody>
          <a:bodyPr anchor="b"/>
          <a:lstStyle>
            <a:lvl1pPr marL="0" indent="0">
              <a:buNone/>
              <a:defRPr sz="2400" b="1"/>
            </a:lvl1pPr>
            <a:lvl2pPr marL="456993" indent="0">
              <a:buNone/>
              <a:defRPr sz="2000" b="1"/>
            </a:lvl2pPr>
            <a:lvl3pPr marL="913986" indent="0">
              <a:buNone/>
              <a:defRPr sz="1800" b="1"/>
            </a:lvl3pPr>
            <a:lvl4pPr marL="1370979" indent="0">
              <a:buNone/>
              <a:defRPr sz="1600" b="1"/>
            </a:lvl4pPr>
            <a:lvl5pPr marL="1827973" indent="0">
              <a:buNone/>
              <a:defRPr sz="1600" b="1"/>
            </a:lvl5pPr>
            <a:lvl6pPr marL="2284968" indent="0">
              <a:buNone/>
              <a:defRPr sz="1600" b="1"/>
            </a:lvl6pPr>
            <a:lvl7pPr marL="2741962" indent="0">
              <a:buNone/>
              <a:defRPr sz="1600" b="1"/>
            </a:lvl7pPr>
            <a:lvl8pPr marL="3198956" indent="0">
              <a:buNone/>
              <a:defRPr sz="1600" b="1"/>
            </a:lvl8pPr>
            <a:lvl9pPr marL="365595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511" y="1535113"/>
            <a:ext cx="5389033" cy="639762"/>
          </a:xfrm>
        </p:spPr>
        <p:txBody>
          <a:bodyPr anchor="b"/>
          <a:lstStyle>
            <a:lvl1pPr marL="0" indent="0">
              <a:buNone/>
              <a:defRPr sz="2400" b="1"/>
            </a:lvl1pPr>
            <a:lvl2pPr marL="456993" indent="0">
              <a:buNone/>
              <a:defRPr sz="2000" b="1"/>
            </a:lvl2pPr>
            <a:lvl3pPr marL="913986" indent="0">
              <a:buNone/>
              <a:defRPr sz="1800" b="1"/>
            </a:lvl3pPr>
            <a:lvl4pPr marL="1370979" indent="0">
              <a:buNone/>
              <a:defRPr sz="1600" b="1"/>
            </a:lvl4pPr>
            <a:lvl5pPr marL="1827973" indent="0">
              <a:buNone/>
              <a:defRPr sz="1600" b="1"/>
            </a:lvl5pPr>
            <a:lvl6pPr marL="2284968" indent="0">
              <a:buNone/>
              <a:defRPr sz="1600" b="1"/>
            </a:lvl6pPr>
            <a:lvl7pPr marL="2741962" indent="0">
              <a:buNone/>
              <a:defRPr sz="1600" b="1"/>
            </a:lvl7pPr>
            <a:lvl8pPr marL="3198956" indent="0">
              <a:buNone/>
              <a:defRPr sz="1600" b="1"/>
            </a:lvl8pPr>
            <a:lvl9pPr marL="365595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1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A59776-FAFC-4468-9AB9-08E790AFCAB9}"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6151141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49EC3E-E20C-4645-ADEB-1D4A7367BBCE}" type="slidenum">
              <a:rPr lang="en-GB" altLang="en-US"/>
              <a:pPr>
                <a:defRPr/>
              </a:pPr>
              <a:t>‹nr.›</a:t>
            </a:fld>
            <a:endParaRPr lang="en-GB" altLang="en-US"/>
          </a:p>
        </p:txBody>
      </p:sp>
    </p:spTree>
    <p:extLst>
      <p:ext uri="{BB962C8B-B14F-4D97-AF65-F5344CB8AC3E}">
        <p14:creationId xmlns:p14="http://schemas.microsoft.com/office/powerpoint/2010/main" val="357045863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B93068-740F-405C-B2BF-46AB1F8FB328}" type="slidenum">
              <a:rPr lang="en-GB" altLang="en-US"/>
              <a:pPr>
                <a:defRPr/>
              </a:pPr>
              <a:t>‹nr.›</a:t>
            </a:fld>
            <a:endParaRPr lang="en-GB" altLang="en-US"/>
          </a:p>
        </p:txBody>
      </p:sp>
    </p:spTree>
    <p:extLst>
      <p:ext uri="{BB962C8B-B14F-4D97-AF65-F5344CB8AC3E}">
        <p14:creationId xmlns:p14="http://schemas.microsoft.com/office/powerpoint/2010/main" val="2907834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2492378"/>
            <a:ext cx="53848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2492378"/>
            <a:ext cx="53848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3EF072-74A0-4D01-B881-A67FAB6B162D}" type="slidenum">
              <a:rPr lang="en-GB" altLang="en-US"/>
              <a:pPr>
                <a:defRPr/>
              </a:pPr>
              <a:t>‹nr.›</a:t>
            </a:fld>
            <a:endParaRPr lang="en-GB" altLang="en-US"/>
          </a:p>
        </p:txBody>
      </p:sp>
    </p:spTree>
    <p:extLst>
      <p:ext uri="{BB962C8B-B14F-4D97-AF65-F5344CB8AC3E}">
        <p14:creationId xmlns:p14="http://schemas.microsoft.com/office/powerpoint/2010/main" val="9313305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582F52-4EE7-4A32-AB9D-DF4B724835A9}" type="slidenum">
              <a:rPr lang="en-GB" altLang="en-US"/>
              <a:pPr>
                <a:defRPr/>
              </a:pPr>
              <a:t>‹nr.›</a:t>
            </a:fld>
            <a:endParaRPr lang="en-GB" altLang="en-US"/>
          </a:p>
        </p:txBody>
      </p:sp>
    </p:spTree>
    <p:extLst>
      <p:ext uri="{BB962C8B-B14F-4D97-AF65-F5344CB8AC3E}">
        <p14:creationId xmlns:p14="http://schemas.microsoft.com/office/powerpoint/2010/main" val="22777928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22EF3EB-5C3B-4FCF-88AC-B8D35B012BEA}" type="slidenum">
              <a:rPr lang="en-GB" altLang="en-US"/>
              <a:pPr>
                <a:defRPr/>
              </a:pPr>
              <a:t>‹nr.›</a:t>
            </a:fld>
            <a:endParaRPr lang="en-GB" altLang="en-US"/>
          </a:p>
        </p:txBody>
      </p:sp>
    </p:spTree>
    <p:extLst>
      <p:ext uri="{BB962C8B-B14F-4D97-AF65-F5344CB8AC3E}">
        <p14:creationId xmlns:p14="http://schemas.microsoft.com/office/powerpoint/2010/main" val="405230387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3129FB-1E2E-4338-B975-BDAA4575533C}" type="slidenum">
              <a:rPr lang="en-GB" altLang="en-US"/>
              <a:pPr>
                <a:defRPr/>
              </a:pPr>
              <a:t>‹nr.›</a:t>
            </a:fld>
            <a:endParaRPr lang="en-GB" altLang="en-US"/>
          </a:p>
        </p:txBody>
      </p:sp>
    </p:spTree>
    <p:extLst>
      <p:ext uri="{BB962C8B-B14F-4D97-AF65-F5344CB8AC3E}">
        <p14:creationId xmlns:p14="http://schemas.microsoft.com/office/powerpoint/2010/main" val="15833637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A6ED1B-3484-47CE-81FE-006C3970E7D8}" type="slidenum">
              <a:rPr lang="en-GB" altLang="en-US"/>
              <a:pPr>
                <a:defRPr/>
              </a:pPr>
              <a:t>‹nr.›</a:t>
            </a:fld>
            <a:endParaRPr lang="en-GB" altLang="en-US"/>
          </a:p>
        </p:txBody>
      </p:sp>
    </p:spTree>
    <p:extLst>
      <p:ext uri="{BB962C8B-B14F-4D97-AF65-F5344CB8AC3E}">
        <p14:creationId xmlns:p14="http://schemas.microsoft.com/office/powerpoint/2010/main" val="6709006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1931AA-322F-4812-984E-8202747BFDC7}" type="slidenum">
              <a:rPr lang="en-GB" altLang="en-US"/>
              <a:pPr>
                <a:defRPr/>
              </a:pPr>
              <a:t>‹nr.›</a:t>
            </a:fld>
            <a:endParaRPr lang="en-GB" altLang="en-US"/>
          </a:p>
        </p:txBody>
      </p:sp>
    </p:spTree>
    <p:extLst>
      <p:ext uri="{BB962C8B-B14F-4D97-AF65-F5344CB8AC3E}">
        <p14:creationId xmlns:p14="http://schemas.microsoft.com/office/powerpoint/2010/main" val="42874428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A13FCF-5479-4E86-9CE5-427469E8B10E}" type="slidenum">
              <a:rPr lang="en-GB" altLang="en-US"/>
              <a:pPr>
                <a:defRPr/>
              </a:pPr>
              <a:t>‹nr.›</a:t>
            </a:fld>
            <a:endParaRPr lang="en-GB" altLang="en-US"/>
          </a:p>
        </p:txBody>
      </p:sp>
    </p:spTree>
    <p:extLst>
      <p:ext uri="{BB962C8B-B14F-4D97-AF65-F5344CB8AC3E}">
        <p14:creationId xmlns:p14="http://schemas.microsoft.com/office/powerpoint/2010/main" val="22020108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0153" y="1339850"/>
            <a:ext cx="2762249"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27051" y="1339850"/>
            <a:ext cx="8089900"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0BD4E4-5BEC-4063-8696-245B2BA421FE}" type="slidenum">
              <a:rPr lang="en-GB" altLang="en-US"/>
              <a:pPr>
                <a:defRPr/>
              </a:pPr>
              <a:t>‹nr.›</a:t>
            </a:fld>
            <a:endParaRPr lang="en-GB" altLang="en-US"/>
          </a:p>
        </p:txBody>
      </p:sp>
    </p:spTree>
    <p:extLst>
      <p:ext uri="{BB962C8B-B14F-4D97-AF65-F5344CB8AC3E}">
        <p14:creationId xmlns:p14="http://schemas.microsoft.com/office/powerpoint/2010/main" val="4033055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2149FD-D2C1-4AA2-9D2D-66F4A5E029D6}"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86642525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1339850"/>
            <a:ext cx="10972800" cy="93662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2492378"/>
            <a:ext cx="5384800" cy="3529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2492378"/>
            <a:ext cx="5384800" cy="3529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643004-C506-4C23-9CE7-1792B591E60E}" type="slidenum">
              <a:rPr lang="en-GB" altLang="en-US"/>
              <a:pPr>
                <a:defRPr/>
              </a:pPr>
              <a:t>‹nr.›</a:t>
            </a:fld>
            <a:endParaRPr lang="en-GB" altLang="en-US"/>
          </a:p>
        </p:txBody>
      </p:sp>
    </p:spTree>
    <p:extLst>
      <p:ext uri="{BB962C8B-B14F-4D97-AF65-F5344CB8AC3E}">
        <p14:creationId xmlns:p14="http://schemas.microsoft.com/office/powerpoint/2010/main" val="19543204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t="15884" b="-2"/>
          <a:stretch>
            <a:fillRect/>
          </a:stretch>
        </p:blipFill>
        <p:spPr bwMode="auto">
          <a:xfrm>
            <a:off x="-23284" y="1104900"/>
            <a:ext cx="12263968"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DOCUME~1\lenain\LOCALS~1\Temp\7zECB.tmp\LOGO-CE for RTD EN Positive Cy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386" y="323850"/>
            <a:ext cx="2415116"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26100" y="6430963"/>
            <a:ext cx="914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0"/>
          </p:nvPr>
        </p:nvSpPr>
        <p:spPr>
          <a:xfrm>
            <a:off x="5496000" y="3212976"/>
            <a:ext cx="6048672" cy="1872208"/>
          </a:xfrm>
          <a:prstGeom prst="rect">
            <a:avLst/>
          </a:prstGeom>
        </p:spPr>
        <p:txBody>
          <a:bodyPr/>
          <a:lstStyle>
            <a:lvl1pPr marL="0" indent="0">
              <a:spcBef>
                <a:spcPts val="0"/>
              </a:spcBef>
              <a:buNone/>
              <a:defRPr sz="2000" b="1" i="0">
                <a:solidFill>
                  <a:schemeClr val="bg1"/>
                </a:solidFill>
                <a:latin typeface="Verdana" pitchFamily="34" charset="0"/>
                <a:ea typeface="Verdana" pitchFamily="34" charset="0"/>
                <a:cs typeface="Verdana" pitchFamily="34" charset="0"/>
              </a:defRPr>
            </a:lvl1pPr>
            <a:lvl3pPr marL="228600" indent="-228600" algn="l">
              <a:defRPr sz="3000" b="1">
                <a:solidFill>
                  <a:schemeClr val="bg1"/>
                </a:solidFill>
              </a:defRPr>
            </a:lvl3pPr>
          </a:lstStyle>
          <a:p>
            <a:pPr lvl="0"/>
            <a:r>
              <a:rPr lang="en-US" dirty="0" smtClean="0"/>
              <a:t>Click to edit Master text styles</a:t>
            </a:r>
          </a:p>
        </p:txBody>
      </p:sp>
      <p:sp>
        <p:nvSpPr>
          <p:cNvPr id="15" name="Title 1"/>
          <p:cNvSpPr>
            <a:spLocks noGrp="1"/>
          </p:cNvSpPr>
          <p:nvPr>
            <p:ph type="title"/>
          </p:nvPr>
        </p:nvSpPr>
        <p:spPr>
          <a:xfrm>
            <a:off x="335360" y="1951427"/>
            <a:ext cx="11521280" cy="2088232"/>
          </a:xfrm>
          <a:prstGeom prst="rect">
            <a:avLst/>
          </a:prstGeom>
        </p:spPr>
        <p:txBody>
          <a:bodyPr/>
          <a:lstStyle>
            <a:lvl1pPr algn="ctr">
              <a:defRPr sz="5400">
                <a:solidFill>
                  <a:srgbClr val="FFD6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7" name="Content Placeholder 2"/>
          <p:cNvSpPr>
            <a:spLocks noGrp="1"/>
          </p:cNvSpPr>
          <p:nvPr>
            <p:ph idx="11"/>
          </p:nvPr>
        </p:nvSpPr>
        <p:spPr>
          <a:xfrm>
            <a:off x="5496002" y="5301208"/>
            <a:ext cx="5942508" cy="720080"/>
          </a:xfrm>
          <a:prstGeom prst="rect">
            <a:avLst/>
          </a:prstGeom>
        </p:spPr>
        <p:txBody>
          <a:bodyPr/>
          <a:lstStyle>
            <a:lvl1pPr marL="0" indent="0">
              <a:spcBef>
                <a:spcPts val="300"/>
              </a:spcBef>
              <a:spcAft>
                <a:spcPts val="300"/>
              </a:spcAft>
              <a:buNone/>
              <a:defRPr sz="1600" b="0" i="0">
                <a:solidFill>
                  <a:schemeClr val="bg1"/>
                </a:solidFill>
                <a:latin typeface="Verdana" pitchFamily="34" charset="0"/>
                <a:ea typeface="Verdana" pitchFamily="34" charset="0"/>
                <a:cs typeface="Verdana" pitchFamily="34" charset="0"/>
              </a:defRPr>
            </a:lvl1pPr>
            <a:lvl3pPr marL="228600" indent="-228600" algn="l">
              <a:defRPr sz="3000" b="1">
                <a:solidFill>
                  <a:schemeClr val="bg1"/>
                </a:solidFill>
              </a:defRPr>
            </a:lvl3pPr>
          </a:lstStyle>
          <a:p>
            <a:pPr lvl="0"/>
            <a:r>
              <a:rPr lang="en-US" dirty="0" smtClean="0"/>
              <a:t>Click to edit Master text styles</a:t>
            </a:r>
          </a:p>
        </p:txBody>
      </p:sp>
    </p:spTree>
    <p:extLst>
      <p:ext uri="{BB962C8B-B14F-4D97-AF65-F5344CB8AC3E}">
        <p14:creationId xmlns:p14="http://schemas.microsoft.com/office/powerpoint/2010/main" val="15660696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125538"/>
            <a:ext cx="12192000" cy="5732462"/>
          </a:xfrm>
          <a:prstGeom prst="rect">
            <a:avLst/>
          </a:prstGeom>
          <a:solidFill>
            <a:srgbClr val="0F5494"/>
          </a:solidFill>
          <a:ln w="63500" algn="ctr">
            <a:solidFill>
              <a:srgbClr val="0F5494"/>
            </a:solidFill>
            <a:miter lim="800000"/>
            <a:headEnd/>
            <a:tailEnd/>
          </a:ln>
          <a:effectLst>
            <a:outerShdw dist="23000" dir="5400000" rotWithShape="0">
              <a:srgbClr val="000000">
                <a:alpha val="34998"/>
              </a:srgbClr>
            </a:outerShdw>
          </a:effectLst>
        </p:spPr>
        <p:txBody>
          <a:bodyPr anchor="ctr"/>
          <a:lstStyle>
            <a:lvl1pPr defTabSz="457200" eaLnBrk="0" hangingPunct="0">
              <a:defRPr sz="7600" b="1">
                <a:solidFill>
                  <a:srgbClr val="FFD624"/>
                </a:solidFill>
                <a:latin typeface="Verdana" pitchFamily="34" charset="0"/>
              </a:defRPr>
            </a:lvl1pPr>
            <a:lvl2pPr marL="742950" indent="-285750" defTabSz="457200" eaLnBrk="0" hangingPunct="0">
              <a:defRPr sz="7600" b="1">
                <a:solidFill>
                  <a:srgbClr val="FFD624"/>
                </a:solidFill>
                <a:latin typeface="Verdana" pitchFamily="34" charset="0"/>
              </a:defRPr>
            </a:lvl2pPr>
            <a:lvl3pPr marL="1143000" indent="-228600" defTabSz="457200" eaLnBrk="0" hangingPunct="0">
              <a:defRPr sz="7600" b="1">
                <a:solidFill>
                  <a:srgbClr val="FFD624"/>
                </a:solidFill>
                <a:latin typeface="Verdana" pitchFamily="34" charset="0"/>
              </a:defRPr>
            </a:lvl3pPr>
            <a:lvl4pPr marL="1600200" indent="-228600" defTabSz="457200" eaLnBrk="0" hangingPunct="0">
              <a:defRPr sz="7600" b="1">
                <a:solidFill>
                  <a:srgbClr val="FFD624"/>
                </a:solidFill>
                <a:latin typeface="Verdana" pitchFamily="34" charset="0"/>
              </a:defRPr>
            </a:lvl4pPr>
            <a:lvl5pPr marL="2057400" indent="-228600" defTabSz="457200" eaLnBrk="0" hangingPunct="0">
              <a:defRPr sz="7600" b="1">
                <a:solidFill>
                  <a:srgbClr val="FFD624"/>
                </a:solidFill>
                <a:latin typeface="Verdana" pitchFamily="34" charset="0"/>
              </a:defRPr>
            </a:lvl5pPr>
            <a:lvl6pPr marL="2514600" indent="-228600" defTabSz="457200" eaLnBrk="0" fontAlgn="base" hangingPunct="0">
              <a:spcBef>
                <a:spcPct val="0"/>
              </a:spcBef>
              <a:spcAft>
                <a:spcPct val="0"/>
              </a:spcAft>
              <a:defRPr sz="7600" b="1">
                <a:solidFill>
                  <a:srgbClr val="FFD624"/>
                </a:solidFill>
                <a:latin typeface="Verdana" pitchFamily="34" charset="0"/>
              </a:defRPr>
            </a:lvl6pPr>
            <a:lvl7pPr marL="2971800" indent="-228600" defTabSz="457200" eaLnBrk="0" fontAlgn="base" hangingPunct="0">
              <a:spcBef>
                <a:spcPct val="0"/>
              </a:spcBef>
              <a:spcAft>
                <a:spcPct val="0"/>
              </a:spcAft>
              <a:defRPr sz="7600" b="1">
                <a:solidFill>
                  <a:srgbClr val="FFD624"/>
                </a:solidFill>
                <a:latin typeface="Verdana" pitchFamily="34" charset="0"/>
              </a:defRPr>
            </a:lvl7pPr>
            <a:lvl8pPr marL="3429000" indent="-228600" defTabSz="457200" eaLnBrk="0" fontAlgn="base" hangingPunct="0">
              <a:spcBef>
                <a:spcPct val="0"/>
              </a:spcBef>
              <a:spcAft>
                <a:spcPct val="0"/>
              </a:spcAft>
              <a:defRPr sz="7600" b="1">
                <a:solidFill>
                  <a:srgbClr val="FFD624"/>
                </a:solidFill>
                <a:latin typeface="Verdana" pitchFamily="34" charset="0"/>
              </a:defRPr>
            </a:lvl8pPr>
            <a:lvl9pPr marL="3886200" indent="-228600" defTabSz="457200" eaLnBrk="0" fontAlgn="base" hangingPunct="0">
              <a:spcBef>
                <a:spcPct val="0"/>
              </a:spcBef>
              <a:spcAft>
                <a:spcPct val="0"/>
              </a:spcAft>
              <a:defRPr sz="7600" b="1">
                <a:solidFill>
                  <a:srgbClr val="FFD624"/>
                </a:solidFill>
                <a:latin typeface="Verdana" pitchFamily="34" charset="0"/>
              </a:defRPr>
            </a:lvl9pPr>
          </a:lstStyle>
          <a:p>
            <a:pPr algn="ctr" eaLnBrk="1" hangingPunct="1">
              <a:defRPr/>
            </a:pPr>
            <a:endParaRPr lang="en-US" altLang="en-US" sz="1800" b="0" smtClean="0">
              <a:solidFill>
                <a:srgbClr val="FFFFFF"/>
              </a:solidFill>
            </a:endParaRPr>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66220" y="323850"/>
            <a:ext cx="2419349"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26100" y="643731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519936" y="1700808"/>
            <a:ext cx="6048672" cy="2088232"/>
          </a:xfrm>
        </p:spPr>
        <p:txBody>
          <a:bodyPr/>
          <a:lstStyle>
            <a:lvl1pPr>
              <a:defRPr sz="7600">
                <a:solidFill>
                  <a:srgbClr val="FFD624"/>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23393" y="3933056"/>
            <a:ext cx="4992555" cy="1872208"/>
          </a:xfrm>
        </p:spPr>
        <p:txBody>
          <a:bodyPr/>
          <a:lstStyle>
            <a:lvl1pPr>
              <a:buNone/>
              <a:defRPr sz="3000" b="1" i="0">
                <a:solidFill>
                  <a:schemeClr val="bg1"/>
                </a:solidFill>
              </a:defRPr>
            </a:lvl1pPr>
            <a:lvl3pPr marL="228600" indent="-228600" algn="l">
              <a:defRPr sz="3000" b="1">
                <a:solidFill>
                  <a:schemeClr val="bg1"/>
                </a:solidFill>
              </a:defRPr>
            </a:lvl3pPr>
          </a:lstStyle>
          <a:p>
            <a:pPr lvl="0"/>
            <a:r>
              <a:rPr lang="en-US" dirty="0" smtClean="0"/>
              <a:t>Click to edit Master text styles</a:t>
            </a:r>
          </a:p>
        </p:txBody>
      </p:sp>
      <p:sp>
        <p:nvSpPr>
          <p:cNvPr id="7" name="Rectangle 4"/>
          <p:cNvSpPr>
            <a:spLocks noGrp="1" noChangeArrowheads="1"/>
          </p:cNvSpPr>
          <p:nvPr>
            <p:ph type="dt" sz="half" idx="10"/>
          </p:nvPr>
        </p:nvSpPr>
        <p:spPr>
          <a:xfrm>
            <a:off x="609600" y="6092825"/>
            <a:ext cx="2844800" cy="476250"/>
          </a:xfrm>
        </p:spPr>
        <p:txBody>
          <a:bodyPr/>
          <a:lstStyle>
            <a:lvl1pPr>
              <a:defRPr>
                <a:solidFill>
                  <a:srgbClr val="FFFFFF"/>
                </a:solidFill>
              </a:defRPr>
            </a:lvl1pPr>
          </a:lstStyle>
          <a:p>
            <a:pPr>
              <a:defRPr/>
            </a:pPr>
            <a:endParaRPr lang="en-GB"/>
          </a:p>
        </p:txBody>
      </p:sp>
      <p:sp>
        <p:nvSpPr>
          <p:cNvPr id="8" name="Rectangle 5"/>
          <p:cNvSpPr>
            <a:spLocks noGrp="1" noChangeArrowheads="1"/>
          </p:cNvSpPr>
          <p:nvPr>
            <p:ph type="ftr" sz="quarter" idx="11"/>
          </p:nvPr>
        </p:nvSpPr>
        <p:spPr>
          <a:xfrm>
            <a:off x="4165600" y="6092825"/>
            <a:ext cx="3860800" cy="476250"/>
          </a:xfrm>
        </p:spPr>
        <p:txBody>
          <a:bodyPr/>
          <a:lstStyle>
            <a:lvl1pPr>
              <a:defRPr>
                <a:solidFill>
                  <a:srgbClr val="FFFFFF"/>
                </a:solidFill>
              </a:defRPr>
            </a:lvl1pPr>
          </a:lstStyle>
          <a:p>
            <a:pPr>
              <a:defRPr/>
            </a:pPr>
            <a:endParaRPr/>
          </a:p>
        </p:txBody>
      </p:sp>
      <p:sp>
        <p:nvSpPr>
          <p:cNvPr id="9" name="Rectangle 6"/>
          <p:cNvSpPr>
            <a:spLocks noGrp="1" noChangeArrowheads="1"/>
          </p:cNvSpPr>
          <p:nvPr>
            <p:ph type="sldNum" sz="quarter" idx="12"/>
          </p:nvPr>
        </p:nvSpPr>
        <p:spPr>
          <a:xfrm>
            <a:off x="8737600" y="6092825"/>
            <a:ext cx="2844800" cy="476250"/>
          </a:xfrm>
        </p:spPr>
        <p:txBody>
          <a:bodyPr/>
          <a:lstStyle>
            <a:lvl1pPr>
              <a:defRPr smtClean="0">
                <a:solidFill>
                  <a:srgbClr val="FFFFFF"/>
                </a:solidFill>
              </a:defRPr>
            </a:lvl1pPr>
          </a:lstStyle>
          <a:p>
            <a:pPr>
              <a:defRPr/>
            </a:pPr>
            <a:fld id="{D6C2D943-7286-43DE-B28A-5012DEA303C0}" type="slidenum">
              <a:rPr lang="en-GB" altLang="en-US"/>
              <a:pPr>
                <a:defRPr/>
              </a:pPr>
              <a:t>‹nr.›</a:t>
            </a:fld>
            <a:endParaRPr lang="en-GB" altLang="en-US"/>
          </a:p>
        </p:txBody>
      </p:sp>
    </p:spTree>
    <p:extLst>
      <p:ext uri="{BB962C8B-B14F-4D97-AF65-F5344CB8AC3E}">
        <p14:creationId xmlns:p14="http://schemas.microsoft.com/office/powerpoint/2010/main" val="40642435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1125538"/>
          </a:xfrm>
          <a:prstGeom prst="rect">
            <a:avLst/>
          </a:prstGeom>
          <a:solidFill>
            <a:srgbClr val="42A62A"/>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72668" y="6457950"/>
            <a:ext cx="814917"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9787" y="404813"/>
            <a:ext cx="2161116"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4417" y="1556278"/>
            <a:ext cx="10972800" cy="936625"/>
          </a:xfrm>
        </p:spPr>
        <p:txBody>
          <a:bodyPr/>
          <a:lstStyle/>
          <a:p>
            <a:r>
              <a:rPr lang="en-US" dirty="0" smtClean="0"/>
              <a:t>Click to edit Master title style</a:t>
            </a:r>
            <a:endParaRPr lang="en-GB" dirty="0"/>
          </a:p>
        </p:txBody>
      </p:sp>
      <p:sp>
        <p:nvSpPr>
          <p:cNvPr id="11" name="Content Placeholder 2"/>
          <p:cNvSpPr>
            <a:spLocks noGrp="1"/>
          </p:cNvSpPr>
          <p:nvPr>
            <p:ph idx="1"/>
          </p:nvPr>
        </p:nvSpPr>
        <p:spPr>
          <a:xfrm>
            <a:off x="609600" y="2636912"/>
            <a:ext cx="10972800" cy="3384476"/>
          </a:xfrm>
        </p:spPr>
        <p:txBody>
          <a:bodyPr/>
          <a:lstStyle>
            <a:lvl1pPr marL="0" indent="-342900">
              <a:buClr>
                <a:srgbClr val="0F5494"/>
              </a:buClr>
              <a:buSzPct val="120000"/>
              <a:buFont typeface="Arial" pitchFamily="34" charset="0"/>
              <a:buChar char="•"/>
              <a:defRPr/>
            </a:lvl1pPr>
            <a:lvl2pPr>
              <a:buClr>
                <a:srgbClr val="42A62A"/>
              </a:buClr>
              <a:defRPr/>
            </a:lvl2pPr>
            <a:lvl3pPr>
              <a:buFontTx/>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smtClean="0"/>
          </a:p>
        </p:txBody>
      </p:sp>
      <p:sp>
        <p:nvSpPr>
          <p:cNvPr id="7" name="Rectangle 4"/>
          <p:cNvSpPr>
            <a:spLocks noGrp="1" noChangeArrowheads="1"/>
          </p:cNvSpPr>
          <p:nvPr>
            <p:ph type="dt" sz="half" idx="10"/>
          </p:nvPr>
        </p:nvSpPr>
        <p:spPr>
          <a:xfrm>
            <a:off x="609600" y="6092825"/>
            <a:ext cx="2844800" cy="476250"/>
          </a:xfrm>
        </p:spPr>
        <p:txBody>
          <a:bodyPr/>
          <a:lstStyle>
            <a:lvl1pPr>
              <a:defRPr>
                <a:solidFill>
                  <a:srgbClr val="000000"/>
                </a:solidFill>
              </a:defRPr>
            </a:lvl1pPr>
          </a:lstStyle>
          <a:p>
            <a:pPr>
              <a:defRPr/>
            </a:pPr>
            <a:endParaRPr lang="en-GB"/>
          </a:p>
        </p:txBody>
      </p:sp>
      <p:sp>
        <p:nvSpPr>
          <p:cNvPr id="8" name="Rectangle 5"/>
          <p:cNvSpPr>
            <a:spLocks noGrp="1" noChangeArrowheads="1"/>
          </p:cNvSpPr>
          <p:nvPr>
            <p:ph type="ftr" sz="quarter" idx="11"/>
          </p:nvPr>
        </p:nvSpPr>
        <p:spPr>
          <a:xfrm>
            <a:off x="4165600" y="6092825"/>
            <a:ext cx="3860800" cy="476250"/>
          </a:xfrm>
        </p:spPr>
        <p:txBody>
          <a:bodyPr/>
          <a:lstStyle>
            <a:lvl1pPr>
              <a:defRPr>
                <a:solidFill>
                  <a:srgbClr val="000000"/>
                </a:solidFill>
              </a:defRPr>
            </a:lvl1pPr>
          </a:lstStyle>
          <a:p>
            <a:pPr>
              <a:defRPr/>
            </a:pPr>
            <a:endParaRPr/>
          </a:p>
        </p:txBody>
      </p:sp>
      <p:sp>
        <p:nvSpPr>
          <p:cNvPr id="9" name="Rectangle 6"/>
          <p:cNvSpPr>
            <a:spLocks noGrp="1" noChangeArrowheads="1"/>
          </p:cNvSpPr>
          <p:nvPr>
            <p:ph type="sldNum" sz="quarter" idx="12"/>
          </p:nvPr>
        </p:nvSpPr>
        <p:spPr>
          <a:xfrm>
            <a:off x="8737600" y="6092825"/>
            <a:ext cx="2844800" cy="476250"/>
          </a:xfrm>
        </p:spPr>
        <p:txBody>
          <a:bodyPr/>
          <a:lstStyle>
            <a:lvl1pPr>
              <a:defRPr smtClean="0"/>
            </a:lvl1pPr>
          </a:lstStyle>
          <a:p>
            <a:pPr>
              <a:defRPr/>
            </a:pPr>
            <a:fld id="{0E7652D1-CBF8-4BA8-ACB6-1C35834AA59E}" type="slidenum">
              <a:rPr lang="en-GB" altLang="en-US"/>
              <a:pPr>
                <a:defRPr/>
              </a:pPr>
              <a:t>‹nr.›</a:t>
            </a:fld>
            <a:endParaRPr lang="en-GB" altLang="en-US"/>
          </a:p>
        </p:txBody>
      </p:sp>
    </p:spTree>
    <p:extLst>
      <p:ext uri="{BB962C8B-B14F-4D97-AF65-F5344CB8AC3E}">
        <p14:creationId xmlns:p14="http://schemas.microsoft.com/office/powerpoint/2010/main" val="338150954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a:p>
        </p:txBody>
      </p:sp>
      <p:sp>
        <p:nvSpPr>
          <p:cNvPr id="6" name="Rectangle 6"/>
          <p:cNvSpPr>
            <a:spLocks noGrp="1" noChangeArrowheads="1"/>
          </p:cNvSpPr>
          <p:nvPr>
            <p:ph type="sldNum" sz="quarter" idx="12"/>
          </p:nvPr>
        </p:nvSpPr>
        <p:spPr/>
        <p:txBody>
          <a:bodyPr/>
          <a:lstStyle>
            <a:lvl1pPr>
              <a:defRPr smtClean="0"/>
            </a:lvl1pPr>
          </a:lstStyle>
          <a:p>
            <a:pPr>
              <a:defRPr/>
            </a:pPr>
            <a:fld id="{E98B7048-E409-4DD6-B10E-E2D720A2E296}" type="slidenum">
              <a:rPr lang="en-GB" altLang="en-US"/>
              <a:pPr>
                <a:defRPr/>
              </a:pPr>
              <a:t>‹nr.›</a:t>
            </a:fld>
            <a:endParaRPr lang="en-GB" altLang="en-US"/>
          </a:p>
        </p:txBody>
      </p:sp>
    </p:spTree>
    <p:extLst>
      <p:ext uri="{BB962C8B-B14F-4D97-AF65-F5344CB8AC3E}">
        <p14:creationId xmlns:p14="http://schemas.microsoft.com/office/powerpoint/2010/main" val="114601497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2387600"/>
            <a:ext cx="53848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2387600"/>
            <a:ext cx="53848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noChangeArrowheads="1"/>
          </p:cNvSpPr>
          <p:nvPr>
            <p:ph type="dt" sz="half" idx="10"/>
          </p:nvPr>
        </p:nvSpPr>
        <p:spPr/>
        <p:txBody>
          <a:bodyPr/>
          <a:lstStyle>
            <a:lvl1pPr>
              <a:defRPr/>
            </a:lvl1pPr>
          </a:lstStyle>
          <a:p>
            <a:pPr>
              <a:defRPr/>
            </a:pPr>
            <a:endParaRPr lang="en-GB"/>
          </a:p>
        </p:txBody>
      </p:sp>
      <p:sp>
        <p:nvSpPr>
          <p:cNvPr id="6" name="Footer Placeholder 5"/>
          <p:cNvSpPr>
            <a:spLocks noGrp="1" noChangeArrowheads="1"/>
          </p:cNvSpPr>
          <p:nvPr>
            <p:ph type="ftr" sz="quarter" idx="11"/>
          </p:nvPr>
        </p:nvSpPr>
        <p:spPr/>
        <p:txBody>
          <a:bodyPr/>
          <a:lstStyle>
            <a:lvl1pPr>
              <a:defRPr/>
            </a:lvl1pPr>
          </a:lstStyle>
          <a:p>
            <a:pPr>
              <a:defRPr/>
            </a:pPr>
            <a:endParaRPr/>
          </a:p>
        </p:txBody>
      </p:sp>
      <p:sp>
        <p:nvSpPr>
          <p:cNvPr id="7" name="Slide Number Placeholder 6"/>
          <p:cNvSpPr>
            <a:spLocks noGrp="1" noChangeArrowheads="1"/>
          </p:cNvSpPr>
          <p:nvPr>
            <p:ph type="sldNum" sz="quarter" idx="12"/>
          </p:nvPr>
        </p:nvSpPr>
        <p:spPr/>
        <p:txBody>
          <a:bodyPr/>
          <a:lstStyle>
            <a:lvl1pPr>
              <a:defRPr smtClean="0"/>
            </a:lvl1pPr>
          </a:lstStyle>
          <a:p>
            <a:pPr>
              <a:defRPr/>
            </a:pPr>
            <a:fld id="{0A0B8FA9-9C39-43E4-A455-E846FA25C417}" type="slidenum">
              <a:rPr lang="en-GB" altLang="en-US"/>
              <a:pPr>
                <a:defRPr/>
              </a:pPr>
              <a:t>‹nr.›</a:t>
            </a:fld>
            <a:endParaRPr lang="en-GB" altLang="en-US"/>
          </a:p>
        </p:txBody>
      </p:sp>
    </p:spTree>
    <p:extLst>
      <p:ext uri="{BB962C8B-B14F-4D97-AF65-F5344CB8AC3E}">
        <p14:creationId xmlns:p14="http://schemas.microsoft.com/office/powerpoint/2010/main" val="166904674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lvl1pPr>
          </a:lstStyle>
          <a:p>
            <a:pPr>
              <a:defRPr/>
            </a:pPr>
            <a:endParaRPr lang="en-GB"/>
          </a:p>
        </p:txBody>
      </p:sp>
      <p:sp>
        <p:nvSpPr>
          <p:cNvPr id="8" name="Rectangle 5"/>
          <p:cNvSpPr>
            <a:spLocks noGrp="1" noChangeArrowheads="1"/>
          </p:cNvSpPr>
          <p:nvPr>
            <p:ph type="ftr" sz="quarter" idx="11"/>
          </p:nvPr>
        </p:nvSpPr>
        <p:spPr/>
        <p:txBody>
          <a:bodyPr/>
          <a:lstStyle>
            <a:lvl1pPr>
              <a:defRPr/>
            </a:lvl1pPr>
          </a:lstStyle>
          <a:p>
            <a:pPr>
              <a:defRPr/>
            </a:pPr>
            <a:endParaRPr/>
          </a:p>
        </p:txBody>
      </p:sp>
      <p:sp>
        <p:nvSpPr>
          <p:cNvPr id="9" name="Rectangle 6"/>
          <p:cNvSpPr>
            <a:spLocks noGrp="1" noChangeArrowheads="1"/>
          </p:cNvSpPr>
          <p:nvPr>
            <p:ph type="sldNum" sz="quarter" idx="12"/>
          </p:nvPr>
        </p:nvSpPr>
        <p:spPr/>
        <p:txBody>
          <a:bodyPr/>
          <a:lstStyle>
            <a:lvl1pPr>
              <a:defRPr smtClean="0"/>
            </a:lvl1pPr>
          </a:lstStyle>
          <a:p>
            <a:pPr>
              <a:defRPr/>
            </a:pPr>
            <a:fld id="{534F0475-69CF-454E-BEF0-71568D948836}" type="slidenum">
              <a:rPr lang="en-GB" altLang="en-US"/>
              <a:pPr>
                <a:defRPr/>
              </a:pPr>
              <a:t>‹nr.›</a:t>
            </a:fld>
            <a:endParaRPr lang="en-GB" altLang="en-US"/>
          </a:p>
        </p:txBody>
      </p:sp>
    </p:spTree>
    <p:extLst>
      <p:ext uri="{BB962C8B-B14F-4D97-AF65-F5344CB8AC3E}">
        <p14:creationId xmlns:p14="http://schemas.microsoft.com/office/powerpoint/2010/main" val="34642919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lvl1pPr>
          </a:lstStyle>
          <a:p>
            <a:pPr>
              <a:defRPr/>
            </a:pPr>
            <a:endParaRPr lang="en-GB"/>
          </a:p>
        </p:txBody>
      </p:sp>
      <p:sp>
        <p:nvSpPr>
          <p:cNvPr id="4" name="Rectangle 5"/>
          <p:cNvSpPr>
            <a:spLocks noGrp="1" noChangeArrowheads="1"/>
          </p:cNvSpPr>
          <p:nvPr>
            <p:ph type="ftr" sz="quarter" idx="11"/>
          </p:nvPr>
        </p:nvSpPr>
        <p:spPr/>
        <p:txBody>
          <a:bodyPr/>
          <a:lstStyle>
            <a:lvl1pPr>
              <a:defRPr/>
            </a:lvl1pPr>
          </a:lstStyle>
          <a:p>
            <a:pPr>
              <a:defRPr/>
            </a:pPr>
            <a:endParaRPr/>
          </a:p>
        </p:txBody>
      </p:sp>
      <p:sp>
        <p:nvSpPr>
          <p:cNvPr id="5" name="Rectangle 6"/>
          <p:cNvSpPr>
            <a:spLocks noGrp="1" noChangeArrowheads="1"/>
          </p:cNvSpPr>
          <p:nvPr>
            <p:ph type="sldNum" sz="quarter" idx="12"/>
          </p:nvPr>
        </p:nvSpPr>
        <p:spPr/>
        <p:txBody>
          <a:bodyPr/>
          <a:lstStyle>
            <a:lvl1pPr>
              <a:defRPr smtClean="0"/>
            </a:lvl1pPr>
          </a:lstStyle>
          <a:p>
            <a:pPr>
              <a:defRPr/>
            </a:pPr>
            <a:fld id="{B18B5649-425F-49BA-888A-3A5505F69730}" type="slidenum">
              <a:rPr lang="en-GB" altLang="en-US"/>
              <a:pPr>
                <a:defRPr/>
              </a:pPr>
              <a:t>‹nr.›</a:t>
            </a:fld>
            <a:endParaRPr lang="en-GB" altLang="en-US"/>
          </a:p>
        </p:txBody>
      </p:sp>
    </p:spTree>
    <p:extLst>
      <p:ext uri="{BB962C8B-B14F-4D97-AF65-F5344CB8AC3E}">
        <p14:creationId xmlns:p14="http://schemas.microsoft.com/office/powerpoint/2010/main" val="30853979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a:p>
        </p:txBody>
      </p:sp>
      <p:sp>
        <p:nvSpPr>
          <p:cNvPr id="4" name="Rectangle 6"/>
          <p:cNvSpPr>
            <a:spLocks noGrp="1" noChangeArrowheads="1"/>
          </p:cNvSpPr>
          <p:nvPr>
            <p:ph type="sldNum" sz="quarter" idx="12"/>
          </p:nvPr>
        </p:nvSpPr>
        <p:spPr/>
        <p:txBody>
          <a:bodyPr/>
          <a:lstStyle>
            <a:lvl1pPr>
              <a:defRPr smtClean="0"/>
            </a:lvl1pPr>
          </a:lstStyle>
          <a:p>
            <a:pPr>
              <a:defRPr/>
            </a:pPr>
            <a:fld id="{345B110E-5493-469A-BA43-9773A8708378}" type="slidenum">
              <a:rPr lang="en-GB" altLang="en-US"/>
              <a:pPr>
                <a:defRPr/>
              </a:pPr>
              <a:t>‹nr.›</a:t>
            </a:fld>
            <a:endParaRPr lang="en-GB" altLang="en-US"/>
          </a:p>
        </p:txBody>
      </p:sp>
    </p:spTree>
    <p:extLst>
      <p:ext uri="{BB962C8B-B14F-4D97-AF65-F5344CB8AC3E}">
        <p14:creationId xmlns:p14="http://schemas.microsoft.com/office/powerpoint/2010/main" val="270887782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n-GB"/>
          </a:p>
        </p:txBody>
      </p:sp>
      <p:sp>
        <p:nvSpPr>
          <p:cNvPr id="6" name="Footer Placeholder 5"/>
          <p:cNvSpPr>
            <a:spLocks noGrp="1" noChangeArrowheads="1"/>
          </p:cNvSpPr>
          <p:nvPr>
            <p:ph type="ftr" sz="quarter" idx="11"/>
          </p:nvPr>
        </p:nvSpPr>
        <p:spPr/>
        <p:txBody>
          <a:bodyPr/>
          <a:lstStyle>
            <a:lvl1pPr>
              <a:defRPr/>
            </a:lvl1pPr>
          </a:lstStyle>
          <a:p>
            <a:pPr>
              <a:defRPr/>
            </a:pPr>
            <a:endParaRPr/>
          </a:p>
        </p:txBody>
      </p:sp>
      <p:sp>
        <p:nvSpPr>
          <p:cNvPr id="7" name="Slide Number Placeholder 6"/>
          <p:cNvSpPr>
            <a:spLocks noGrp="1" noChangeArrowheads="1"/>
          </p:cNvSpPr>
          <p:nvPr>
            <p:ph type="sldNum" sz="quarter" idx="12"/>
          </p:nvPr>
        </p:nvSpPr>
        <p:spPr/>
        <p:txBody>
          <a:bodyPr/>
          <a:lstStyle>
            <a:lvl1pPr>
              <a:defRPr smtClean="0"/>
            </a:lvl1pPr>
          </a:lstStyle>
          <a:p>
            <a:pPr>
              <a:defRPr/>
            </a:pPr>
            <a:fld id="{362A246B-B871-4B82-A209-5A69A6392F86}" type="slidenum">
              <a:rPr lang="en-GB" altLang="en-US"/>
              <a:pPr>
                <a:defRPr/>
              </a:pPr>
              <a:t>‹nr.›</a:t>
            </a:fld>
            <a:endParaRPr lang="en-GB" altLang="en-US"/>
          </a:p>
        </p:txBody>
      </p:sp>
    </p:spTree>
    <p:extLst>
      <p:ext uri="{BB962C8B-B14F-4D97-AF65-F5344CB8AC3E}">
        <p14:creationId xmlns:p14="http://schemas.microsoft.com/office/powerpoint/2010/main" val="3759248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2863262-2B39-4927-9CF5-FCE2027CD270}"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15537792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n-GB"/>
          </a:p>
        </p:txBody>
      </p:sp>
      <p:sp>
        <p:nvSpPr>
          <p:cNvPr id="6" name="Footer Placeholder 5"/>
          <p:cNvSpPr>
            <a:spLocks noGrp="1" noChangeArrowheads="1"/>
          </p:cNvSpPr>
          <p:nvPr>
            <p:ph type="ftr" sz="quarter" idx="11"/>
          </p:nvPr>
        </p:nvSpPr>
        <p:spPr/>
        <p:txBody>
          <a:bodyPr/>
          <a:lstStyle>
            <a:lvl1pPr>
              <a:defRPr/>
            </a:lvl1pPr>
          </a:lstStyle>
          <a:p>
            <a:pPr>
              <a:defRPr/>
            </a:pPr>
            <a:endParaRPr/>
          </a:p>
        </p:txBody>
      </p:sp>
      <p:sp>
        <p:nvSpPr>
          <p:cNvPr id="7" name="Slide Number Placeholder 6"/>
          <p:cNvSpPr>
            <a:spLocks noGrp="1" noChangeArrowheads="1"/>
          </p:cNvSpPr>
          <p:nvPr>
            <p:ph type="sldNum" sz="quarter" idx="12"/>
          </p:nvPr>
        </p:nvSpPr>
        <p:spPr/>
        <p:txBody>
          <a:bodyPr/>
          <a:lstStyle>
            <a:lvl1pPr>
              <a:defRPr smtClean="0"/>
            </a:lvl1pPr>
          </a:lstStyle>
          <a:p>
            <a:pPr>
              <a:defRPr/>
            </a:pPr>
            <a:fld id="{A4DEAF7B-E5D9-454A-84E0-337597D3025A}" type="slidenum">
              <a:rPr lang="en-GB" altLang="en-US"/>
              <a:pPr>
                <a:defRPr/>
              </a:pPr>
              <a:t>‹nr.›</a:t>
            </a:fld>
            <a:endParaRPr lang="en-GB" altLang="en-US"/>
          </a:p>
        </p:txBody>
      </p:sp>
    </p:spTree>
    <p:extLst>
      <p:ext uri="{BB962C8B-B14F-4D97-AF65-F5344CB8AC3E}">
        <p14:creationId xmlns:p14="http://schemas.microsoft.com/office/powerpoint/2010/main" val="169906482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a:p>
        </p:txBody>
      </p:sp>
      <p:sp>
        <p:nvSpPr>
          <p:cNvPr id="6" name="Rectangle 6"/>
          <p:cNvSpPr>
            <a:spLocks noGrp="1" noChangeArrowheads="1"/>
          </p:cNvSpPr>
          <p:nvPr>
            <p:ph type="sldNum" sz="quarter" idx="12"/>
          </p:nvPr>
        </p:nvSpPr>
        <p:spPr/>
        <p:txBody>
          <a:bodyPr/>
          <a:lstStyle>
            <a:lvl1pPr>
              <a:defRPr smtClean="0"/>
            </a:lvl1pPr>
          </a:lstStyle>
          <a:p>
            <a:pPr>
              <a:defRPr/>
            </a:pPr>
            <a:fld id="{1E23C079-E17A-4D0E-8948-C2690E49B273}" type="slidenum">
              <a:rPr lang="en-GB" altLang="en-US"/>
              <a:pPr>
                <a:defRPr/>
              </a:pPr>
              <a:t>‹nr.›</a:t>
            </a:fld>
            <a:endParaRPr lang="en-GB" altLang="en-US"/>
          </a:p>
        </p:txBody>
      </p:sp>
    </p:spTree>
    <p:extLst>
      <p:ext uri="{BB962C8B-B14F-4D97-AF65-F5344CB8AC3E}">
        <p14:creationId xmlns:p14="http://schemas.microsoft.com/office/powerpoint/2010/main" val="163845011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1900" y="1123950"/>
            <a:ext cx="2745317" cy="48974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3" y="1123950"/>
            <a:ext cx="8039100" cy="4897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a:p>
        </p:txBody>
      </p:sp>
      <p:sp>
        <p:nvSpPr>
          <p:cNvPr id="6" name="Rectangle 6"/>
          <p:cNvSpPr>
            <a:spLocks noGrp="1" noChangeArrowheads="1"/>
          </p:cNvSpPr>
          <p:nvPr>
            <p:ph type="sldNum" sz="quarter" idx="12"/>
          </p:nvPr>
        </p:nvSpPr>
        <p:spPr/>
        <p:txBody>
          <a:bodyPr/>
          <a:lstStyle>
            <a:lvl1pPr>
              <a:defRPr smtClean="0"/>
            </a:lvl1pPr>
          </a:lstStyle>
          <a:p>
            <a:pPr>
              <a:defRPr/>
            </a:pPr>
            <a:fld id="{C5B41B52-69A4-4067-9AA0-68B2C4042CBF}" type="slidenum">
              <a:rPr lang="en-GB" altLang="en-US"/>
              <a:pPr>
                <a:defRPr/>
              </a:pPr>
              <a:t>‹nr.›</a:t>
            </a:fld>
            <a:endParaRPr lang="en-GB" altLang="en-US"/>
          </a:p>
        </p:txBody>
      </p:sp>
    </p:spTree>
    <p:extLst>
      <p:ext uri="{BB962C8B-B14F-4D97-AF65-F5344CB8AC3E}">
        <p14:creationId xmlns:p14="http://schemas.microsoft.com/office/powerpoint/2010/main" val="29706545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extBox 1"/>
          <p:cNvSpPr txBox="1"/>
          <p:nvPr userDrawn="1"/>
        </p:nvSpPr>
        <p:spPr>
          <a:xfrm>
            <a:off x="10409775" y="6283325"/>
            <a:ext cx="1125629" cy="381002"/>
          </a:xfrm>
          <a:prstGeom prst="rect">
            <a:avLst/>
          </a:prstGeom>
          <a:noFill/>
        </p:spPr>
        <p:txBody>
          <a:bodyPr wrap="none">
            <a:spAutoFit/>
          </a:bodyPr>
          <a:lstStyle/>
          <a:p>
            <a:pPr defTabSz="914400">
              <a:defRPr/>
            </a:pPr>
            <a:r>
              <a:rPr lang="en-GB" sz="1407" baseline="30000">
                <a:solidFill>
                  <a:srgbClr val="000000">
                    <a:lumMod val="65000"/>
                    <a:lumOff val="35000"/>
                  </a:srgbClr>
                </a:solidFill>
                <a:latin typeface="EC Square Sans Pro" panose="020B0506040000020004" pitchFamily="34" charset="0"/>
              </a:rPr>
              <a:t>Agriculture and</a:t>
            </a:r>
          </a:p>
          <a:p>
            <a:pPr defTabSz="914400">
              <a:defRPr/>
            </a:pPr>
            <a:r>
              <a:rPr lang="en-GB" sz="1407" baseline="30000">
                <a:solidFill>
                  <a:srgbClr val="000000">
                    <a:lumMod val="65000"/>
                    <a:lumOff val="35000"/>
                  </a:srgbClr>
                </a:solidFill>
                <a:latin typeface="EC Square Sans Pro" panose="020B0506040000020004" pitchFamily="34" charset="0"/>
              </a:rPr>
              <a:t>Rural Development</a:t>
            </a:r>
          </a:p>
        </p:txBody>
      </p:sp>
      <p:pic>
        <p:nvPicPr>
          <p:cNvPr id="3" name="Picture 7" descr="U:\02. External Communication\02.06 MEDIA_PRESS_DIGITAL-WEB\Graphic stuff\logotheque\signatureBlack.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0051" y="5834074"/>
            <a:ext cx="2529416"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745047"/>
      </p:ext>
    </p:extLst>
  </p:cSld>
  <p:clrMapOvr>
    <a:overrideClrMapping bg1="lt1" tx1="dk1" bg2="lt2" tx2="dk2" accent1="accent1" accent2="accent2" accent3="accent3" accent4="accent4" accent5="accent5" accent6="accent6" hlink="hlink" folHlink="folHlink"/>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9"/>
            <a:ext cx="10363200" cy="1470025"/>
          </a:xfrm>
        </p:spPr>
        <p:txBody>
          <a:bodyPr/>
          <a:lstStyle/>
          <a:p>
            <a:r>
              <a:rPr lang="en-US" smtClean="0"/>
              <a:t>Click to edit Master title style</a:t>
            </a:r>
            <a:endParaRPr lang="nl-BE"/>
          </a:p>
        </p:txBody>
      </p:sp>
      <p:sp>
        <p:nvSpPr>
          <p:cNvPr id="3" name="Ondertitel 2"/>
          <p:cNvSpPr>
            <a:spLocks noGrp="1"/>
          </p:cNvSpPr>
          <p:nvPr>
            <p:ph type="subTitle" idx="1"/>
          </p:nvPr>
        </p:nvSpPr>
        <p:spPr>
          <a:xfrm>
            <a:off x="1828800" y="3886202"/>
            <a:ext cx="8534400" cy="1752600"/>
          </a:xfrm>
        </p:spPr>
        <p:txBody>
          <a:bodyPr/>
          <a:lstStyle>
            <a:lvl1pPr marL="0" indent="0" algn="ctr">
              <a:buNone/>
              <a:defRPr>
                <a:solidFill>
                  <a:schemeClr val="tx1">
                    <a:tint val="75000"/>
                  </a:schemeClr>
                </a:solidFill>
              </a:defRPr>
            </a:lvl1pPr>
            <a:lvl2pPr marL="456350" indent="0" algn="ctr">
              <a:buNone/>
              <a:defRPr>
                <a:solidFill>
                  <a:schemeClr val="tx1">
                    <a:tint val="75000"/>
                  </a:schemeClr>
                </a:solidFill>
              </a:defRPr>
            </a:lvl2pPr>
            <a:lvl3pPr marL="912705" indent="0" algn="ctr">
              <a:buNone/>
              <a:defRPr>
                <a:solidFill>
                  <a:schemeClr val="tx1">
                    <a:tint val="75000"/>
                  </a:schemeClr>
                </a:solidFill>
              </a:defRPr>
            </a:lvl3pPr>
            <a:lvl4pPr marL="1369057" indent="0" algn="ctr">
              <a:buNone/>
              <a:defRPr>
                <a:solidFill>
                  <a:schemeClr val="tx1">
                    <a:tint val="75000"/>
                  </a:schemeClr>
                </a:solidFill>
              </a:defRPr>
            </a:lvl4pPr>
            <a:lvl5pPr marL="1825411" indent="0" algn="ctr">
              <a:buNone/>
              <a:defRPr>
                <a:solidFill>
                  <a:schemeClr val="tx1">
                    <a:tint val="75000"/>
                  </a:schemeClr>
                </a:solidFill>
              </a:defRPr>
            </a:lvl5pPr>
            <a:lvl6pPr marL="2281763" indent="0" algn="ctr">
              <a:buNone/>
              <a:defRPr>
                <a:solidFill>
                  <a:schemeClr val="tx1">
                    <a:tint val="75000"/>
                  </a:schemeClr>
                </a:solidFill>
              </a:defRPr>
            </a:lvl6pPr>
            <a:lvl7pPr marL="2738117" indent="0" algn="ctr">
              <a:buNone/>
              <a:defRPr>
                <a:solidFill>
                  <a:schemeClr val="tx1">
                    <a:tint val="75000"/>
                  </a:schemeClr>
                </a:solidFill>
              </a:defRPr>
            </a:lvl7pPr>
            <a:lvl8pPr marL="3194470" indent="0" algn="ctr">
              <a:buNone/>
              <a:defRPr>
                <a:solidFill>
                  <a:schemeClr val="tx1">
                    <a:tint val="75000"/>
                  </a:schemeClr>
                </a:solidFill>
              </a:defRPr>
            </a:lvl8pPr>
            <a:lvl9pPr marL="3650823" indent="0" algn="ctr">
              <a:buNone/>
              <a:defRPr>
                <a:solidFill>
                  <a:schemeClr val="tx1">
                    <a:tint val="75000"/>
                  </a:schemeClr>
                </a:solidFill>
              </a:defRPr>
            </a:lvl9pPr>
          </a:lstStyle>
          <a:p>
            <a:r>
              <a:rPr lang="en-US" smtClean="0"/>
              <a:t>Click to edit Master subtitle style</a:t>
            </a:r>
            <a:endParaRPr lang="nl-BE"/>
          </a:p>
        </p:txBody>
      </p:sp>
      <p:sp>
        <p:nvSpPr>
          <p:cNvPr id="4" name="Tijdelijke aanduiding voor datum 3"/>
          <p:cNvSpPr>
            <a:spLocks noGrp="1"/>
          </p:cNvSpPr>
          <p:nvPr>
            <p:ph type="dt" sz="half" idx="10"/>
          </p:nvPr>
        </p:nvSpPr>
        <p:spPr>
          <a:xfrm>
            <a:off x="609600" y="6453199"/>
            <a:ext cx="2844800" cy="365125"/>
          </a:xfrm>
        </p:spPr>
        <p:txBody>
          <a:bodyPr/>
          <a:lstStyle>
            <a:lvl1pPr algn="ctr">
              <a:defRPr sz="1400">
                <a:solidFill>
                  <a:srgbClr val="3C3118"/>
                </a:solidFill>
                <a:latin typeface="Tahoma" panose="020B0604030504040204" pitchFamily="34" charset="0"/>
                <a:ea typeface="Tahoma" panose="020B0604030504040204" pitchFamily="34" charset="0"/>
                <a:cs typeface="Tahoma" panose="020B0604030504040204" pitchFamily="34" charset="0"/>
              </a:defRPr>
            </a:lvl1pPr>
          </a:lstStyle>
          <a:p>
            <a:pPr>
              <a:defRPr/>
            </a:pPr>
            <a:fld id="{A15430C2-DCF2-400F-8F6D-EC65D7879672}" type="datetimeFigureOut">
              <a:rPr lang="nl-BE"/>
              <a:pPr>
                <a:defRPr/>
              </a:pPr>
              <a:t>23/02/2020</a:t>
            </a:fld>
            <a:endParaRPr lang="nl-BE"/>
          </a:p>
        </p:txBody>
      </p:sp>
      <p:sp>
        <p:nvSpPr>
          <p:cNvPr id="5" name="Tijdelijke aanduiding voor voettekst 4"/>
          <p:cNvSpPr>
            <a:spLocks noGrp="1"/>
          </p:cNvSpPr>
          <p:nvPr>
            <p:ph type="ftr" sz="quarter" idx="11"/>
          </p:nvPr>
        </p:nvSpPr>
        <p:spPr>
          <a:xfrm>
            <a:off x="4165600" y="6453199"/>
            <a:ext cx="3860800" cy="365125"/>
          </a:xfrm>
        </p:spPr>
        <p:txBody>
          <a:bodyPr/>
          <a:lstStyle>
            <a:lvl1pPr>
              <a:defRPr sz="1400">
                <a:solidFill>
                  <a:srgbClr val="3C3118"/>
                </a:solidFill>
                <a:latin typeface="Tahoma" panose="020B0604030504040204" pitchFamily="34" charset="0"/>
                <a:ea typeface="Tahoma" panose="020B0604030504040204" pitchFamily="34" charset="0"/>
                <a:cs typeface="Tahoma" panose="020B0604030504040204" pitchFamily="34" charset="0"/>
              </a:defRPr>
            </a:lvl1pPr>
          </a:lstStyle>
          <a:p>
            <a:pPr>
              <a:defRPr/>
            </a:pPr>
            <a:endParaRPr lang="nl-BE"/>
          </a:p>
        </p:txBody>
      </p:sp>
      <p:sp>
        <p:nvSpPr>
          <p:cNvPr id="6" name="Tijdelijke aanduiding voor dianummer 5"/>
          <p:cNvSpPr>
            <a:spLocks noGrp="1"/>
          </p:cNvSpPr>
          <p:nvPr>
            <p:ph type="sldNum" sz="quarter" idx="12"/>
          </p:nvPr>
        </p:nvSpPr>
        <p:spPr>
          <a:xfrm>
            <a:off x="8737600" y="6453199"/>
            <a:ext cx="2844800" cy="365125"/>
          </a:xfrm>
        </p:spPr>
        <p:txBody>
          <a:bodyPr/>
          <a:lstStyle>
            <a:lvl1pPr>
              <a:defRPr smtClean="0">
                <a:solidFill>
                  <a:srgbClr val="3C3118"/>
                </a:solidFill>
                <a:latin typeface="Tahoma" panose="020B0604030504040204" pitchFamily="34" charset="0"/>
                <a:cs typeface="Tahoma" panose="020B0604030504040204" pitchFamily="34" charset="0"/>
              </a:defRPr>
            </a:lvl1pPr>
          </a:lstStyle>
          <a:p>
            <a:pPr>
              <a:defRPr/>
            </a:pPr>
            <a:fld id="{1E98B7A5-AC65-422C-9EB9-AE4334FC0C9B}" type="slidenum">
              <a:rPr lang="nl-BE" altLang="en-US"/>
              <a:pPr>
                <a:defRPr/>
              </a:pPr>
              <a:t>‹nr.›</a:t>
            </a:fld>
            <a:endParaRPr lang="nl-BE" altLang="en-US"/>
          </a:p>
        </p:txBody>
      </p:sp>
    </p:spTree>
    <p:extLst>
      <p:ext uri="{BB962C8B-B14F-4D97-AF65-F5344CB8AC3E}">
        <p14:creationId xmlns:p14="http://schemas.microsoft.com/office/powerpoint/2010/main" val="18388437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464"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81898288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11600597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9494638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80"/>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62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34101685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410737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D40736-BDDE-4B7F-9141-834FAF8315A6}"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718123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7" y="27320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6993" indent="0">
              <a:buNone/>
              <a:defRPr sz="1200"/>
            </a:lvl2pPr>
            <a:lvl3pPr marL="913986" indent="0">
              <a:buNone/>
              <a:defRPr sz="1000"/>
            </a:lvl3pPr>
            <a:lvl4pPr marL="1370979" indent="0">
              <a:buNone/>
              <a:defRPr sz="900"/>
            </a:lvl4pPr>
            <a:lvl5pPr marL="1827973" indent="0">
              <a:buNone/>
              <a:defRPr sz="900"/>
            </a:lvl5pPr>
            <a:lvl6pPr marL="2284968" indent="0">
              <a:buNone/>
              <a:defRPr sz="900"/>
            </a:lvl6pPr>
            <a:lvl7pPr marL="2741962" indent="0">
              <a:buNone/>
              <a:defRPr sz="900"/>
            </a:lvl7pPr>
            <a:lvl8pPr marL="3198956" indent="0">
              <a:buNone/>
              <a:defRPr sz="900"/>
            </a:lvl8pPr>
            <a:lvl9pPr marL="365595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5032C7-FC68-4584-A097-C575D62A759D}"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79189543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1735890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408518819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61563773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56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5411267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56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5364110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6594957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10479577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_Title and Content">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15"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13" name="Title 12"/>
          <p:cNvSpPr>
            <a:spLocks noGrp="1"/>
          </p:cNvSpPr>
          <p:nvPr>
            <p:ph type="title"/>
          </p:nvPr>
        </p:nvSpPr>
        <p:spPr>
          <a:xfrm>
            <a:off x="609741" y="2708920"/>
            <a:ext cx="4910195" cy="2880320"/>
          </a:xfrm>
          <a:prstGeom prst="rect">
            <a:avLst/>
          </a:prstGeom>
        </p:spPr>
        <p:txBody>
          <a:bodyPr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2679635910"/>
      </p:ext>
    </p:extLst>
  </p:cSld>
  <p:clrMapOvr>
    <a:overrideClrMapping bg1="lt1" tx1="dk1" bg2="lt2" tx2="dk2" accent1="accent1" accent2="accent2" accent3="accent3" accent4="accent4" accent5="accent5" accent6="accent6" hlink="hlink" folHlink="folHlink"/>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 y="4"/>
            <a:ext cx="12190911" cy="6857999"/>
          </a:xfrm>
          <a:prstGeom prst="rect">
            <a:avLst/>
          </a:prstGeom>
        </p:spPr>
      </p:pic>
      <p:sp>
        <p:nvSpPr>
          <p:cNvPr id="3" name="Rectangle 2"/>
          <p:cNvSpPr/>
          <p:nvPr userDrawn="1"/>
        </p:nvSpPr>
        <p:spPr>
          <a:xfrm>
            <a:off x="0" y="6021288"/>
            <a:ext cx="12191456" cy="8367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pic>
        <p:nvPicPr>
          <p:cNvPr id="4" name="Picture 17"/>
          <p:cNvPicPr>
            <a:picLocks noChangeAspect="1" noChangeArrowheads="1"/>
          </p:cNvPicPr>
          <p:nvPr userDrawn="1"/>
        </p:nvPicPr>
        <p:blipFill>
          <a:blip r:embed="rId3" cstate="print"/>
          <a:srcRect/>
          <a:stretch>
            <a:fillRect/>
          </a:stretch>
        </p:blipFill>
        <p:spPr bwMode="auto">
          <a:xfrm>
            <a:off x="8769462"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18352319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326255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993" indent="0">
              <a:buNone/>
              <a:defRPr sz="2800"/>
            </a:lvl2pPr>
            <a:lvl3pPr marL="913986" indent="0">
              <a:buNone/>
              <a:defRPr sz="2400"/>
            </a:lvl3pPr>
            <a:lvl4pPr marL="1370979" indent="0">
              <a:buNone/>
              <a:defRPr sz="2000"/>
            </a:lvl4pPr>
            <a:lvl5pPr marL="1827973" indent="0">
              <a:buNone/>
              <a:defRPr sz="2000"/>
            </a:lvl5pPr>
            <a:lvl6pPr marL="2284968" indent="0">
              <a:buNone/>
              <a:defRPr sz="2000"/>
            </a:lvl6pPr>
            <a:lvl7pPr marL="2741962" indent="0">
              <a:buNone/>
              <a:defRPr sz="2000"/>
            </a:lvl7pPr>
            <a:lvl8pPr marL="3198956" indent="0">
              <a:buNone/>
              <a:defRPr sz="2000"/>
            </a:lvl8pPr>
            <a:lvl9pPr marL="3655951" indent="0">
              <a:buNone/>
              <a:defRPr sz="2000"/>
            </a:lvl9pPr>
          </a:lstStyle>
          <a:p>
            <a:pPr lvl="0"/>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993" indent="0">
              <a:buNone/>
              <a:defRPr sz="1200"/>
            </a:lvl2pPr>
            <a:lvl3pPr marL="913986" indent="0">
              <a:buNone/>
              <a:defRPr sz="1000"/>
            </a:lvl3pPr>
            <a:lvl4pPr marL="1370979" indent="0">
              <a:buNone/>
              <a:defRPr sz="900"/>
            </a:lvl4pPr>
            <a:lvl5pPr marL="1827973" indent="0">
              <a:buNone/>
              <a:defRPr sz="900"/>
            </a:lvl5pPr>
            <a:lvl6pPr marL="2284968" indent="0">
              <a:buNone/>
              <a:defRPr sz="900"/>
            </a:lvl6pPr>
            <a:lvl7pPr marL="2741962" indent="0">
              <a:buNone/>
              <a:defRPr sz="900"/>
            </a:lvl7pPr>
            <a:lvl8pPr marL="3198956" indent="0">
              <a:buNone/>
              <a:defRPr sz="900"/>
            </a:lvl8pPr>
            <a:lvl9pPr marL="365595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621499-1E27-4C4F-89F2-34C9C262CCD3}"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56862690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419670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93"/>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6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28591581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7146312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44648726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14290664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62130422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57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447494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57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33531387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8255221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784483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E5FC2-115D-4DDE-9600-525AFD98153C}"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78434688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 y="4"/>
            <a:ext cx="12190911" cy="6857999"/>
          </a:xfrm>
          <a:prstGeom prst="rect">
            <a:avLst/>
          </a:prstGeom>
        </p:spPr>
      </p:pic>
      <p:sp>
        <p:nvSpPr>
          <p:cNvPr id="3" name="Rectangle 2"/>
          <p:cNvSpPr/>
          <p:nvPr userDrawn="1"/>
        </p:nvSpPr>
        <p:spPr>
          <a:xfrm>
            <a:off x="0" y="6021288"/>
            <a:ext cx="12191456" cy="8367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pic>
        <p:nvPicPr>
          <p:cNvPr id="4" name="Picture 17"/>
          <p:cNvPicPr>
            <a:picLocks noChangeAspect="1" noChangeArrowheads="1"/>
          </p:cNvPicPr>
          <p:nvPr userDrawn="1"/>
        </p:nvPicPr>
        <p:blipFill>
          <a:blip r:embed="rId3" cstate="print"/>
          <a:srcRect/>
          <a:stretch>
            <a:fillRect/>
          </a:stretch>
        </p:blipFill>
        <p:spPr bwMode="auto">
          <a:xfrm>
            <a:off x="8769488"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78535564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Title and Content">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15"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sp>
        <p:nvSpPr>
          <p:cNvPr id="13" name="Title 12"/>
          <p:cNvSpPr>
            <a:spLocks noGrp="1"/>
          </p:cNvSpPr>
          <p:nvPr>
            <p:ph type="title"/>
          </p:nvPr>
        </p:nvSpPr>
        <p:spPr>
          <a:xfrm>
            <a:off x="609741" y="2708920"/>
            <a:ext cx="4910195" cy="2880320"/>
          </a:xfrm>
          <a:prstGeom prst="rect">
            <a:avLst/>
          </a:prstGeom>
        </p:spPr>
        <p:txBody>
          <a:bodyPr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2866752075"/>
      </p:ext>
    </p:extLst>
  </p:cSld>
  <p:clrMapOvr>
    <a:overrideClrMapping bg1="lt1" tx1="dk1" bg2="lt2" tx2="dk2" accent1="accent1" accent2="accent2" accent3="accent3" accent4="accent4" accent5="accent5" accent6="accent6" hlink="hlink" folHlink="folHlink"/>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488"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37981031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 y="4"/>
            <a:ext cx="12190911" cy="6857999"/>
          </a:xfrm>
          <a:prstGeom prst="rect">
            <a:avLst/>
          </a:prstGeom>
        </p:spPr>
      </p:pic>
      <p:sp>
        <p:nvSpPr>
          <p:cNvPr id="3" name="Rectangle 2"/>
          <p:cNvSpPr/>
          <p:nvPr userDrawn="1"/>
        </p:nvSpPr>
        <p:spPr>
          <a:xfrm>
            <a:off x="0" y="6021288"/>
            <a:ext cx="12191456" cy="8367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srgbClr val="FFFFFF"/>
              </a:solidFill>
            </a:endParaRPr>
          </a:p>
        </p:txBody>
      </p:sp>
      <p:pic>
        <p:nvPicPr>
          <p:cNvPr id="4" name="Picture 17"/>
          <p:cNvPicPr>
            <a:picLocks noChangeAspect="1" noChangeArrowheads="1"/>
          </p:cNvPicPr>
          <p:nvPr userDrawn="1"/>
        </p:nvPicPr>
        <p:blipFill>
          <a:blip r:embed="rId3" cstate="print"/>
          <a:srcRect/>
          <a:stretch>
            <a:fillRect/>
          </a:stretch>
        </p:blipFill>
        <p:spPr bwMode="auto">
          <a:xfrm>
            <a:off x="8769488"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4943745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9167"/>
          <a:stretch/>
        </p:blipFill>
        <p:spPr>
          <a:xfrm>
            <a:off x="4775200" y="0"/>
            <a:ext cx="74168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 y="6286706"/>
            <a:ext cx="12192000" cy="571499"/>
          </a:xfrm>
          <a:prstGeom prst="rect">
            <a:avLst/>
          </a:prstGeom>
        </p:spPr>
      </p:pic>
      <p:pic>
        <p:nvPicPr>
          <p:cNvPr id="4" name="Picture 17"/>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9072331" y="5593201"/>
            <a:ext cx="2687868" cy="528919"/>
          </a:xfrm>
          <a:prstGeom prst="rect">
            <a:avLst/>
          </a:prstGeom>
          <a:noFill/>
          <a:ln w="9525">
            <a:noFill/>
            <a:miter lim="800000"/>
            <a:headEnd/>
            <a:tailEnd/>
          </a:ln>
        </p:spPr>
      </p:pic>
    </p:spTree>
    <p:extLst>
      <p:ext uri="{BB962C8B-B14F-4D97-AF65-F5344CB8AC3E}">
        <p14:creationId xmlns:p14="http://schemas.microsoft.com/office/powerpoint/2010/main" val="245772453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654"/>
            <a:ext cx="10363200" cy="1470025"/>
          </a:xfrm>
          <a:prstGeom prst="rect">
            <a:avLst/>
          </a:prstGeom>
        </p:spPr>
        <p:txBody>
          <a:bodyPr/>
          <a:lstStyle/>
          <a:p>
            <a:r>
              <a:rPr lang="nl-NL" smtClean="0"/>
              <a:t>Klik om de stijl te bewerken</a:t>
            </a:r>
            <a:endParaRPr lang="nl-BE"/>
          </a:p>
        </p:txBody>
      </p:sp>
      <p:sp>
        <p:nvSpPr>
          <p:cNvPr id="3" name="Ondertitel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a:xfrm>
            <a:off x="609600" y="6356579"/>
            <a:ext cx="2844800" cy="365125"/>
          </a:xfrm>
          <a:prstGeom prst="rect">
            <a:avLst/>
          </a:prstGeom>
        </p:spPr>
        <p:txBody>
          <a:bodyPr/>
          <a:lstStyle/>
          <a:p>
            <a:pPr defTabSz="914400"/>
            <a:fld id="{1CBA3D84-5DB1-45C7-8682-8CC196D49D33}" type="datetimeFigureOut">
              <a:rPr lang="nl-BE" smtClean="0">
                <a:solidFill>
                  <a:prstClr val="black">
                    <a:tint val="75000"/>
                  </a:prstClr>
                </a:solidFill>
              </a:rPr>
              <a:pPr defTabSz="914400"/>
              <a:t>23/02/2020</a:t>
            </a:fld>
            <a:endParaRPr lang="nl-BE">
              <a:solidFill>
                <a:prstClr val="black">
                  <a:tint val="75000"/>
                </a:prstClr>
              </a:solidFill>
            </a:endParaRPr>
          </a:p>
        </p:txBody>
      </p:sp>
      <p:sp>
        <p:nvSpPr>
          <p:cNvPr id="5" name="Tijdelijke aanduiding voor voettekst 4"/>
          <p:cNvSpPr>
            <a:spLocks noGrp="1"/>
          </p:cNvSpPr>
          <p:nvPr>
            <p:ph type="ftr" sz="quarter" idx="11"/>
          </p:nvPr>
        </p:nvSpPr>
        <p:spPr>
          <a:xfrm>
            <a:off x="4165600" y="6356579"/>
            <a:ext cx="3860800" cy="365125"/>
          </a:xfrm>
          <a:prstGeom prst="rect">
            <a:avLst/>
          </a:prstGeom>
        </p:spPr>
        <p:txBody>
          <a:bodyPr/>
          <a:lstStyle/>
          <a:p>
            <a:pPr defTabSz="914400"/>
            <a:endParaRPr lang="nl-BE">
              <a:solidFill>
                <a:prstClr val="black">
                  <a:tint val="75000"/>
                </a:prstClr>
              </a:solidFill>
            </a:endParaRPr>
          </a:p>
        </p:txBody>
      </p:sp>
      <p:sp>
        <p:nvSpPr>
          <p:cNvPr id="6" name="Tijdelijke aanduiding voor dianummer 5"/>
          <p:cNvSpPr>
            <a:spLocks noGrp="1"/>
          </p:cNvSpPr>
          <p:nvPr>
            <p:ph type="sldNum" sz="quarter" idx="12"/>
          </p:nvPr>
        </p:nvSpPr>
        <p:spPr>
          <a:xfrm>
            <a:off x="8737600" y="6356579"/>
            <a:ext cx="2844800" cy="365125"/>
          </a:xfrm>
          <a:prstGeom prst="rect">
            <a:avLst/>
          </a:prstGeom>
        </p:spPr>
        <p:txBody>
          <a:bodyPr/>
          <a:lstStyle/>
          <a:p>
            <a:pPr defTabSz="914400"/>
            <a:fld id="{0277C4EA-9CEF-4D52-84F3-37F3DB6438B9}" type="slidenum">
              <a:rPr lang="nl-BE" smtClean="0">
                <a:solidFill>
                  <a:prstClr val="black">
                    <a:tint val="75000"/>
                  </a:prstClr>
                </a:solidFill>
              </a:rPr>
              <a:pPr defTabSz="914400"/>
              <a:t>‹nr.›</a:t>
            </a:fld>
            <a:endParaRPr lang="nl-BE">
              <a:solidFill>
                <a:prstClr val="black">
                  <a:tint val="75000"/>
                </a:prstClr>
              </a:solidFill>
            </a:endParaRPr>
          </a:p>
        </p:txBody>
      </p:sp>
    </p:spTree>
    <p:extLst>
      <p:ext uri="{BB962C8B-B14F-4D97-AF65-F5344CB8AC3E}">
        <p14:creationId xmlns:p14="http://schemas.microsoft.com/office/powerpoint/2010/main" val="171143631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98614232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95589686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81"/>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87313675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766302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0295" y="1339850"/>
            <a:ext cx="2762249"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27051" y="1339850"/>
            <a:ext cx="8089900"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77F582-4192-48C9-A0F6-A760A14D98A8}"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4840064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86373891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40551482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94375618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56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18578497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56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30191012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15503802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22711830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1_Title and Content">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15"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13" name="Title 12"/>
          <p:cNvSpPr>
            <a:spLocks noGrp="1"/>
          </p:cNvSpPr>
          <p:nvPr>
            <p:ph type="title"/>
          </p:nvPr>
        </p:nvSpPr>
        <p:spPr>
          <a:xfrm>
            <a:off x="609741" y="2708920"/>
            <a:ext cx="4910195" cy="2880320"/>
          </a:xfrm>
          <a:prstGeom prst="rect">
            <a:avLst/>
          </a:prstGeom>
        </p:spPr>
        <p:txBody>
          <a:bodyPr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43483038"/>
      </p:ext>
    </p:extLst>
  </p:cSld>
  <p:clrMapOvr>
    <a:overrideClrMapping bg1="lt1" tx1="dk1" bg2="lt2" tx2="dk2" accent1="accent1" accent2="accent2" accent3="accent3" accent4="accent4" accent5="accent5" accent6="accent6" hlink="hlink" folHlink="folHlink"/>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2"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69353" y="6145213"/>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587681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2"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69353" y="6145213"/>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727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1339859"/>
            <a:ext cx="10972800" cy="93662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2492545"/>
            <a:ext cx="5384800" cy="3529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2492545"/>
            <a:ext cx="5384800" cy="3529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6A0697-5FF7-47A9-B434-1F3010C661FA}"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28171650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2"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69353" y="6145213"/>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8455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grpSp>
        <p:nvGrpSpPr>
          <p:cNvPr id="5" name="Groep 1"/>
          <p:cNvGrpSpPr>
            <a:grpSpLocks/>
          </p:cNvGrpSpPr>
          <p:nvPr userDrawn="1"/>
        </p:nvGrpSpPr>
        <p:grpSpPr bwMode="auto">
          <a:xfrm>
            <a:off x="97368" y="120652"/>
            <a:ext cx="5911851" cy="665163"/>
            <a:chOff x="73086" y="120519"/>
            <a:chExt cx="4434519" cy="665480"/>
          </a:xfrm>
        </p:grpSpPr>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66535" y="120519"/>
              <a:ext cx="941070" cy="66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Users\elena maccioni\Dropbox (Ruranet)\ENRD-Team\Admin_and_Practical\ENRD_AGRI_EIP-logos\3logo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086" y="177034"/>
              <a:ext cx="345821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1"/>
          <p:cNvSpPr>
            <a:spLocks noChangeArrowheads="1"/>
          </p:cNvSpPr>
          <p:nvPr userDrawn="1"/>
        </p:nvSpPr>
        <p:spPr bwMode="auto">
          <a:xfrm>
            <a:off x="5856817" y="284165"/>
            <a:ext cx="609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7600">
                <a:solidFill>
                  <a:srgbClr val="FFD624"/>
                </a:solidFill>
                <a:latin typeface="Verdana" pitchFamily="34" charset="0"/>
              </a:defRPr>
            </a:lvl1pPr>
            <a:lvl2pPr marL="742950" indent="-285750">
              <a:defRPr sz="7600">
                <a:solidFill>
                  <a:srgbClr val="FFD624"/>
                </a:solidFill>
                <a:latin typeface="Verdana" pitchFamily="34" charset="0"/>
              </a:defRPr>
            </a:lvl2pPr>
            <a:lvl3pPr marL="1143000" indent="-228600">
              <a:defRPr sz="7600">
                <a:solidFill>
                  <a:srgbClr val="FFD624"/>
                </a:solidFill>
                <a:latin typeface="Verdana" pitchFamily="34" charset="0"/>
              </a:defRPr>
            </a:lvl3pPr>
            <a:lvl4pPr marL="1600200" indent="-228600">
              <a:defRPr sz="7600">
                <a:solidFill>
                  <a:srgbClr val="FFD624"/>
                </a:solidFill>
                <a:latin typeface="Verdana" pitchFamily="34" charset="0"/>
              </a:defRPr>
            </a:lvl4pPr>
            <a:lvl5pPr marL="2057400" indent="-228600">
              <a:defRPr sz="7600">
                <a:solidFill>
                  <a:srgbClr val="FFD624"/>
                </a:solidFill>
                <a:latin typeface="Verdana" pitchFamily="34" charset="0"/>
              </a:defRPr>
            </a:lvl5pPr>
            <a:lvl6pPr marL="2514600" indent="-228600" eaLnBrk="0" fontAlgn="base" hangingPunct="0">
              <a:spcBef>
                <a:spcPct val="0"/>
              </a:spcBef>
              <a:spcAft>
                <a:spcPct val="0"/>
              </a:spcAft>
              <a:defRPr sz="7600">
                <a:solidFill>
                  <a:srgbClr val="FFD624"/>
                </a:solidFill>
                <a:latin typeface="Verdana" pitchFamily="34" charset="0"/>
              </a:defRPr>
            </a:lvl6pPr>
            <a:lvl7pPr marL="2971800" indent="-228600" eaLnBrk="0" fontAlgn="base" hangingPunct="0">
              <a:spcBef>
                <a:spcPct val="0"/>
              </a:spcBef>
              <a:spcAft>
                <a:spcPct val="0"/>
              </a:spcAft>
              <a:defRPr sz="7600">
                <a:solidFill>
                  <a:srgbClr val="FFD624"/>
                </a:solidFill>
                <a:latin typeface="Verdana" pitchFamily="34" charset="0"/>
              </a:defRPr>
            </a:lvl7pPr>
            <a:lvl8pPr marL="3429000" indent="-228600" eaLnBrk="0" fontAlgn="base" hangingPunct="0">
              <a:spcBef>
                <a:spcPct val="0"/>
              </a:spcBef>
              <a:spcAft>
                <a:spcPct val="0"/>
              </a:spcAft>
              <a:defRPr sz="7600">
                <a:solidFill>
                  <a:srgbClr val="FFD624"/>
                </a:solidFill>
                <a:latin typeface="Verdana" pitchFamily="34" charset="0"/>
              </a:defRPr>
            </a:lvl8pPr>
            <a:lvl9pPr marL="3886200" indent="-228600" eaLnBrk="0" fontAlgn="base" hangingPunct="0">
              <a:spcBef>
                <a:spcPct val="0"/>
              </a:spcBef>
              <a:spcAft>
                <a:spcPct val="0"/>
              </a:spcAft>
              <a:defRPr sz="7600">
                <a:solidFill>
                  <a:srgbClr val="FFD624"/>
                </a:solidFill>
                <a:latin typeface="Verdana" pitchFamily="34" charset="0"/>
              </a:defRPr>
            </a:lvl9pPr>
          </a:lstStyle>
          <a:p>
            <a:pPr algn="r" defTabSz="914400">
              <a:defRPr/>
            </a:pPr>
            <a:r>
              <a:rPr lang="en-US" altLang="en-US" sz="800" smtClean="0">
                <a:solidFill>
                  <a:srgbClr val="006A71"/>
                </a:solidFill>
                <a:latin typeface="Calibri Light" pitchFamily="34" charset="0"/>
                <a:ea typeface="Cambria" pitchFamily="18" charset="0"/>
                <a:cs typeface="Calibri" pitchFamily="34" charset="0"/>
              </a:rPr>
              <a:t>14</a:t>
            </a:r>
            <a:r>
              <a:rPr lang="en-US" altLang="en-US" sz="800" baseline="30000" smtClean="0">
                <a:solidFill>
                  <a:srgbClr val="006A71"/>
                </a:solidFill>
                <a:latin typeface="Calibri Light" pitchFamily="34" charset="0"/>
                <a:ea typeface="Cambria" pitchFamily="18" charset="0"/>
                <a:cs typeface="Calibri" pitchFamily="34" charset="0"/>
              </a:rPr>
              <a:t>th</a:t>
            </a:r>
            <a:r>
              <a:rPr lang="en-US" altLang="en-US" sz="800" smtClean="0">
                <a:solidFill>
                  <a:srgbClr val="006A71"/>
                </a:solidFill>
                <a:latin typeface="Calibri Light" pitchFamily="34" charset="0"/>
                <a:ea typeface="Cambria" pitchFamily="18" charset="0"/>
                <a:cs typeface="Calibri" pitchFamily="34" charset="0"/>
              </a:rPr>
              <a:t> Meeting of the</a:t>
            </a:r>
            <a:endParaRPr lang="en-GB" altLang="en-US" sz="800" smtClean="0">
              <a:solidFill>
                <a:srgbClr val="0F5494"/>
              </a:solidFill>
              <a:latin typeface="Calibri Light" pitchFamily="34" charset="0"/>
              <a:ea typeface="Cambria" pitchFamily="18" charset="0"/>
              <a:cs typeface="Calibri" pitchFamily="34" charset="0"/>
            </a:endParaRPr>
          </a:p>
          <a:p>
            <a:pPr algn="r" defTabSz="914400">
              <a:defRPr/>
            </a:pPr>
            <a:r>
              <a:rPr lang="en-US" altLang="en-US" sz="800" smtClean="0">
                <a:solidFill>
                  <a:srgbClr val="006A71"/>
                </a:solidFill>
                <a:latin typeface="Calibri Light" pitchFamily="34" charset="0"/>
                <a:ea typeface="Cambria" pitchFamily="18" charset="0"/>
                <a:cs typeface="Calibri" pitchFamily="34" charset="0"/>
              </a:rPr>
              <a:t>Subgroup on Innovation</a:t>
            </a:r>
            <a:endParaRPr lang="en-US" altLang="en-US" sz="800" smtClean="0">
              <a:solidFill>
                <a:srgbClr val="000000"/>
              </a:solidFill>
              <a:latin typeface="Calibri Light" pitchFamily="34" charset="0"/>
            </a:endParaRPr>
          </a:p>
        </p:txBody>
      </p:sp>
      <p:sp>
        <p:nvSpPr>
          <p:cNvPr id="3" name="Title 1"/>
          <p:cNvSpPr>
            <a:spLocks noGrp="1"/>
          </p:cNvSpPr>
          <p:nvPr>
            <p:ph type="ctrTitle"/>
          </p:nvPr>
        </p:nvSpPr>
        <p:spPr>
          <a:xfrm>
            <a:off x="200863" y="575757"/>
            <a:ext cx="7513289" cy="941988"/>
          </a:xfrm>
        </p:spPr>
        <p:txBody>
          <a:bodyPr>
            <a:normAutofit/>
          </a:bodyPr>
          <a:lstStyle>
            <a:lvl1pPr algn="l">
              <a:defRPr lang="en-US" sz="3600" b="1" kern="1200" dirty="0">
                <a:solidFill>
                  <a:srgbClr val="071376"/>
                </a:solidFill>
                <a:latin typeface="+mn-lt"/>
                <a:ea typeface="+mn-ea"/>
                <a:cs typeface="+mn-cs"/>
              </a:defRPr>
            </a:lvl1pPr>
          </a:lstStyle>
          <a:p>
            <a:r>
              <a:rPr lang="en-US" smtClean="0"/>
              <a:t>Click to edit Master title style</a:t>
            </a:r>
            <a:endParaRPr lang="en-US" dirty="0"/>
          </a:p>
        </p:txBody>
      </p:sp>
      <p:sp>
        <p:nvSpPr>
          <p:cNvPr id="4" name="Subtitle 2"/>
          <p:cNvSpPr>
            <a:spLocks noGrp="1"/>
          </p:cNvSpPr>
          <p:nvPr>
            <p:ph type="subTitle" idx="1"/>
          </p:nvPr>
        </p:nvSpPr>
        <p:spPr>
          <a:xfrm>
            <a:off x="638820" y="1364017"/>
            <a:ext cx="9834645" cy="4223122"/>
          </a:xfrm>
        </p:spPr>
        <p:txBody>
          <a:bodyPr>
            <a:normAutofit/>
          </a:bodyPr>
          <a:lstStyle>
            <a:lvl1pPr marL="457200" indent="-457200" algn="l">
              <a:buFont typeface="Arial" panose="020B0604020202020204" pitchFamily="34" charset="0"/>
              <a:buChar char="•"/>
              <a:defRPr lang="en-US" sz="2400" i="0" kern="1200" smtClean="0">
                <a:solidFill>
                  <a:srgbClr val="6F6F68"/>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62911997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pSp>
        <p:nvGrpSpPr>
          <p:cNvPr id="5" name="Groep 1"/>
          <p:cNvGrpSpPr>
            <a:grpSpLocks/>
          </p:cNvGrpSpPr>
          <p:nvPr userDrawn="1"/>
        </p:nvGrpSpPr>
        <p:grpSpPr bwMode="auto">
          <a:xfrm>
            <a:off x="97368" y="120652"/>
            <a:ext cx="5911851" cy="665163"/>
            <a:chOff x="73086" y="120519"/>
            <a:chExt cx="4434519" cy="665480"/>
          </a:xfrm>
        </p:grpSpPr>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66535" y="120519"/>
              <a:ext cx="941070" cy="66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Users\elena maccioni\Dropbox (Ruranet)\ENRD-Team\Admin_and_Practical\ENRD_AGRI_EIP-logos\3logo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086" y="177034"/>
              <a:ext cx="345821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1"/>
          <p:cNvSpPr>
            <a:spLocks noChangeArrowheads="1"/>
          </p:cNvSpPr>
          <p:nvPr userDrawn="1"/>
        </p:nvSpPr>
        <p:spPr bwMode="auto">
          <a:xfrm>
            <a:off x="5856817" y="284165"/>
            <a:ext cx="609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7600">
                <a:solidFill>
                  <a:srgbClr val="FFD624"/>
                </a:solidFill>
                <a:latin typeface="Verdana" pitchFamily="34" charset="0"/>
              </a:defRPr>
            </a:lvl1pPr>
            <a:lvl2pPr marL="742950" indent="-285750">
              <a:defRPr sz="7600">
                <a:solidFill>
                  <a:srgbClr val="FFD624"/>
                </a:solidFill>
                <a:latin typeface="Verdana" pitchFamily="34" charset="0"/>
              </a:defRPr>
            </a:lvl2pPr>
            <a:lvl3pPr marL="1143000" indent="-228600">
              <a:defRPr sz="7600">
                <a:solidFill>
                  <a:srgbClr val="FFD624"/>
                </a:solidFill>
                <a:latin typeface="Verdana" pitchFamily="34" charset="0"/>
              </a:defRPr>
            </a:lvl3pPr>
            <a:lvl4pPr marL="1600200" indent="-228600">
              <a:defRPr sz="7600">
                <a:solidFill>
                  <a:srgbClr val="FFD624"/>
                </a:solidFill>
                <a:latin typeface="Verdana" pitchFamily="34" charset="0"/>
              </a:defRPr>
            </a:lvl4pPr>
            <a:lvl5pPr marL="2057400" indent="-228600">
              <a:defRPr sz="7600">
                <a:solidFill>
                  <a:srgbClr val="FFD624"/>
                </a:solidFill>
                <a:latin typeface="Verdana" pitchFamily="34" charset="0"/>
              </a:defRPr>
            </a:lvl5pPr>
            <a:lvl6pPr marL="2514600" indent="-228600" eaLnBrk="0" fontAlgn="base" hangingPunct="0">
              <a:spcBef>
                <a:spcPct val="0"/>
              </a:spcBef>
              <a:spcAft>
                <a:spcPct val="0"/>
              </a:spcAft>
              <a:defRPr sz="7600">
                <a:solidFill>
                  <a:srgbClr val="FFD624"/>
                </a:solidFill>
                <a:latin typeface="Verdana" pitchFamily="34" charset="0"/>
              </a:defRPr>
            </a:lvl6pPr>
            <a:lvl7pPr marL="2971800" indent="-228600" eaLnBrk="0" fontAlgn="base" hangingPunct="0">
              <a:spcBef>
                <a:spcPct val="0"/>
              </a:spcBef>
              <a:spcAft>
                <a:spcPct val="0"/>
              </a:spcAft>
              <a:defRPr sz="7600">
                <a:solidFill>
                  <a:srgbClr val="FFD624"/>
                </a:solidFill>
                <a:latin typeface="Verdana" pitchFamily="34" charset="0"/>
              </a:defRPr>
            </a:lvl7pPr>
            <a:lvl8pPr marL="3429000" indent="-228600" eaLnBrk="0" fontAlgn="base" hangingPunct="0">
              <a:spcBef>
                <a:spcPct val="0"/>
              </a:spcBef>
              <a:spcAft>
                <a:spcPct val="0"/>
              </a:spcAft>
              <a:defRPr sz="7600">
                <a:solidFill>
                  <a:srgbClr val="FFD624"/>
                </a:solidFill>
                <a:latin typeface="Verdana" pitchFamily="34" charset="0"/>
              </a:defRPr>
            </a:lvl8pPr>
            <a:lvl9pPr marL="3886200" indent="-228600" eaLnBrk="0" fontAlgn="base" hangingPunct="0">
              <a:spcBef>
                <a:spcPct val="0"/>
              </a:spcBef>
              <a:spcAft>
                <a:spcPct val="0"/>
              </a:spcAft>
              <a:defRPr sz="7600">
                <a:solidFill>
                  <a:srgbClr val="FFD624"/>
                </a:solidFill>
                <a:latin typeface="Verdana" pitchFamily="34" charset="0"/>
              </a:defRPr>
            </a:lvl9pPr>
          </a:lstStyle>
          <a:p>
            <a:pPr algn="r" defTabSz="914400">
              <a:defRPr/>
            </a:pPr>
            <a:r>
              <a:rPr lang="en-US" altLang="en-US" sz="800" smtClean="0">
                <a:solidFill>
                  <a:srgbClr val="006A71"/>
                </a:solidFill>
                <a:latin typeface="Calibri Light" pitchFamily="34" charset="0"/>
                <a:ea typeface="Cambria" pitchFamily="18" charset="0"/>
                <a:cs typeface="Calibri" pitchFamily="34" charset="0"/>
              </a:rPr>
              <a:t>14</a:t>
            </a:r>
            <a:r>
              <a:rPr lang="en-US" altLang="en-US" sz="800" baseline="30000" smtClean="0">
                <a:solidFill>
                  <a:srgbClr val="006A71"/>
                </a:solidFill>
                <a:latin typeface="Calibri Light" pitchFamily="34" charset="0"/>
                <a:ea typeface="Cambria" pitchFamily="18" charset="0"/>
                <a:cs typeface="Calibri" pitchFamily="34" charset="0"/>
              </a:rPr>
              <a:t>th</a:t>
            </a:r>
            <a:r>
              <a:rPr lang="en-US" altLang="en-US" sz="800" smtClean="0">
                <a:solidFill>
                  <a:srgbClr val="006A71"/>
                </a:solidFill>
                <a:latin typeface="Calibri Light" pitchFamily="34" charset="0"/>
                <a:ea typeface="Cambria" pitchFamily="18" charset="0"/>
                <a:cs typeface="Calibri" pitchFamily="34" charset="0"/>
              </a:rPr>
              <a:t> Meeting of the</a:t>
            </a:r>
            <a:endParaRPr lang="en-GB" altLang="en-US" sz="800" smtClean="0">
              <a:solidFill>
                <a:srgbClr val="0F5494"/>
              </a:solidFill>
              <a:latin typeface="Calibri Light" pitchFamily="34" charset="0"/>
              <a:ea typeface="Cambria" pitchFamily="18" charset="0"/>
              <a:cs typeface="Calibri" pitchFamily="34" charset="0"/>
            </a:endParaRPr>
          </a:p>
          <a:p>
            <a:pPr algn="r" defTabSz="914400">
              <a:defRPr/>
            </a:pPr>
            <a:r>
              <a:rPr lang="en-US" altLang="en-US" sz="800" smtClean="0">
                <a:solidFill>
                  <a:srgbClr val="006A71"/>
                </a:solidFill>
                <a:latin typeface="Calibri Light" pitchFamily="34" charset="0"/>
                <a:ea typeface="Cambria" pitchFamily="18" charset="0"/>
                <a:cs typeface="Calibri" pitchFamily="34" charset="0"/>
              </a:rPr>
              <a:t>Subgroup on Innovation</a:t>
            </a:r>
            <a:endParaRPr lang="en-US" altLang="en-US" sz="800" smtClean="0">
              <a:solidFill>
                <a:srgbClr val="000000"/>
              </a:solidFill>
              <a:latin typeface="Calibri Light" pitchFamily="34" charset="0"/>
            </a:endParaRPr>
          </a:p>
        </p:txBody>
      </p:sp>
      <p:sp>
        <p:nvSpPr>
          <p:cNvPr id="3" name="Title 1"/>
          <p:cNvSpPr>
            <a:spLocks noGrp="1"/>
          </p:cNvSpPr>
          <p:nvPr>
            <p:ph type="ctrTitle"/>
          </p:nvPr>
        </p:nvSpPr>
        <p:spPr>
          <a:xfrm>
            <a:off x="200863" y="575757"/>
            <a:ext cx="7513289" cy="941988"/>
          </a:xfrm>
        </p:spPr>
        <p:txBody>
          <a:bodyPr>
            <a:normAutofit/>
          </a:bodyPr>
          <a:lstStyle>
            <a:lvl1pPr algn="l">
              <a:defRPr lang="en-US" sz="3600" b="1" kern="1200" dirty="0">
                <a:solidFill>
                  <a:srgbClr val="071376"/>
                </a:solidFill>
                <a:latin typeface="+mn-lt"/>
                <a:ea typeface="+mn-ea"/>
                <a:cs typeface="+mn-cs"/>
              </a:defRPr>
            </a:lvl1pPr>
          </a:lstStyle>
          <a:p>
            <a:r>
              <a:rPr lang="en-US" smtClean="0"/>
              <a:t>Click to edit Master title style</a:t>
            </a:r>
            <a:endParaRPr lang="en-US" dirty="0"/>
          </a:p>
        </p:txBody>
      </p:sp>
      <p:sp>
        <p:nvSpPr>
          <p:cNvPr id="4" name="Subtitle 2"/>
          <p:cNvSpPr>
            <a:spLocks noGrp="1"/>
          </p:cNvSpPr>
          <p:nvPr>
            <p:ph type="subTitle" idx="1"/>
          </p:nvPr>
        </p:nvSpPr>
        <p:spPr>
          <a:xfrm>
            <a:off x="638820" y="1364017"/>
            <a:ext cx="9834645" cy="4223122"/>
          </a:xfrm>
        </p:spPr>
        <p:txBody>
          <a:bodyPr>
            <a:normAutofit/>
          </a:bodyPr>
          <a:lstStyle>
            <a:lvl1pPr marL="457200" indent="-457200" algn="l">
              <a:buFont typeface="Arial" panose="020B0604020202020204" pitchFamily="34" charset="0"/>
              <a:buChar char="•"/>
              <a:defRPr lang="en-US" sz="2400" i="0" kern="1200" smtClean="0">
                <a:solidFill>
                  <a:srgbClr val="6F6F68"/>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53439695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09600" y="1600206"/>
            <a:ext cx="10972800" cy="4525963"/>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3645619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93677036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99651266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93"/>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6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4895358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61715683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01201449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542521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p:cNvPr>
          <p:cNvSpPr>
            <a:spLocks noChangeArrowheads="1"/>
          </p:cNvSpPr>
          <p:nvPr userDrawn="1"/>
        </p:nvSpPr>
        <p:spPr bwMode="auto">
          <a:xfrm>
            <a:off x="3" y="981084"/>
            <a:ext cx="12240684"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8"/>
              </a:srgbClr>
            </a:outerShdw>
          </a:effectLst>
        </p:spPr>
        <p:txBody>
          <a:bodyPr lIns="91398" tIns="45701" rIns="91398" bIns="45701" anchor="ctr"/>
          <a:lstStyle>
            <a:lvl1pPr defTabSz="457200" eaLnBrk="0" hangingPunct="0">
              <a:defRPr sz="7600">
                <a:solidFill>
                  <a:srgbClr val="FFD624"/>
                </a:solidFill>
                <a:latin typeface="Verdana" pitchFamily="34" charset="0"/>
              </a:defRPr>
            </a:lvl1pPr>
            <a:lvl2pPr marL="742950" indent="-285750" defTabSz="457200" eaLnBrk="0" hangingPunct="0">
              <a:defRPr sz="7600">
                <a:solidFill>
                  <a:srgbClr val="FFD624"/>
                </a:solidFill>
                <a:latin typeface="Verdana" pitchFamily="34" charset="0"/>
              </a:defRPr>
            </a:lvl2pPr>
            <a:lvl3pPr marL="1143000" indent="-228600" defTabSz="457200" eaLnBrk="0" hangingPunct="0">
              <a:defRPr sz="7600">
                <a:solidFill>
                  <a:srgbClr val="FFD624"/>
                </a:solidFill>
                <a:latin typeface="Verdana" pitchFamily="34" charset="0"/>
              </a:defRPr>
            </a:lvl3pPr>
            <a:lvl4pPr marL="1600200" indent="-228600" defTabSz="457200" eaLnBrk="0" hangingPunct="0">
              <a:defRPr sz="7600">
                <a:solidFill>
                  <a:srgbClr val="FFD624"/>
                </a:solidFill>
                <a:latin typeface="Verdana" pitchFamily="34" charset="0"/>
              </a:defRPr>
            </a:lvl4pPr>
            <a:lvl5pPr marL="2057400" indent="-228600" defTabSz="457200" eaLnBrk="0" hangingPunct="0">
              <a:defRPr sz="7600">
                <a:solidFill>
                  <a:srgbClr val="FFD624"/>
                </a:solidFill>
                <a:latin typeface="Verdana" pitchFamily="34" charset="0"/>
              </a:defRPr>
            </a:lvl5pPr>
            <a:lvl6pPr marL="2514600" indent="-228600" algn="ctr" defTabSz="457200" eaLnBrk="0" fontAlgn="base" hangingPunct="0">
              <a:spcBef>
                <a:spcPct val="0"/>
              </a:spcBef>
              <a:spcAft>
                <a:spcPct val="0"/>
              </a:spcAft>
              <a:defRPr sz="7600">
                <a:solidFill>
                  <a:srgbClr val="FFD624"/>
                </a:solidFill>
                <a:latin typeface="Verdana" pitchFamily="34" charset="0"/>
              </a:defRPr>
            </a:lvl6pPr>
            <a:lvl7pPr marL="2971800" indent="-228600" algn="ctr" defTabSz="457200" eaLnBrk="0" fontAlgn="base" hangingPunct="0">
              <a:spcBef>
                <a:spcPct val="0"/>
              </a:spcBef>
              <a:spcAft>
                <a:spcPct val="0"/>
              </a:spcAft>
              <a:defRPr sz="7600">
                <a:solidFill>
                  <a:srgbClr val="FFD624"/>
                </a:solidFill>
                <a:latin typeface="Verdana" pitchFamily="34" charset="0"/>
              </a:defRPr>
            </a:lvl7pPr>
            <a:lvl8pPr marL="3429000" indent="-228600" algn="ctr" defTabSz="457200" eaLnBrk="0" fontAlgn="base" hangingPunct="0">
              <a:spcBef>
                <a:spcPct val="0"/>
              </a:spcBef>
              <a:spcAft>
                <a:spcPct val="0"/>
              </a:spcAft>
              <a:defRPr sz="7600">
                <a:solidFill>
                  <a:srgbClr val="FFD624"/>
                </a:solidFill>
                <a:latin typeface="Verdana" pitchFamily="34" charset="0"/>
              </a:defRPr>
            </a:lvl8pPr>
            <a:lvl9pPr marL="3886200" indent="-228600" algn="ctr" defTabSz="457200" eaLnBrk="0" fontAlgn="base" hangingPunct="0">
              <a:spcBef>
                <a:spcPct val="0"/>
              </a:spcBef>
              <a:spcAft>
                <a:spcPct val="0"/>
              </a:spcAft>
              <a:defRPr sz="7600">
                <a:solidFill>
                  <a:srgbClr val="FFD624"/>
                </a:solidFill>
                <a:latin typeface="Verdana" pitchFamily="34" charset="0"/>
              </a:defRPr>
            </a:lvl9pPr>
          </a:lstStyle>
          <a:p>
            <a:pPr algn="ctr" eaLnBrk="1" fontAlgn="base" hangingPunct="1">
              <a:spcBef>
                <a:spcPct val="0"/>
              </a:spcBef>
              <a:spcAft>
                <a:spcPct val="0"/>
              </a:spcAft>
              <a:defRPr/>
            </a:pPr>
            <a:endParaRPr lang="en-US" altLang="en-US" sz="1800">
              <a:solidFill>
                <a:srgbClr val="FFFFFF"/>
              </a:solidFill>
            </a:endParaRPr>
          </a:p>
        </p:txBody>
      </p:sp>
      <p:grpSp>
        <p:nvGrpSpPr>
          <p:cNvPr id="5" name="Group 20"/>
          <p:cNvGrpSpPr>
            <a:grpSpLocks/>
          </p:cNvGrpSpPr>
          <p:nvPr userDrawn="1"/>
        </p:nvGrpSpPr>
        <p:grpSpPr bwMode="auto">
          <a:xfrm>
            <a:off x="5132982" y="258829"/>
            <a:ext cx="1915583" cy="1000125"/>
            <a:chOff x="2425" y="163"/>
            <a:chExt cx="905" cy="630"/>
          </a:xfrm>
        </p:grpSpPr>
        <p:pic>
          <p:nvPicPr>
            <p:cNvPr id="6" name="Picture 6" descr="LOGO CE-EN-quadri.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5" y="163"/>
              <a:ext cx="905" cy="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4">
              <a:extLst/>
            </p:cNvPr>
            <p:cNvSpPr>
              <a:spLocks noChangeArrowheads="1"/>
            </p:cNvSpPr>
            <p:nvPr userDrawn="1"/>
          </p:nvSpPr>
          <p:spPr bwMode="auto">
            <a:xfrm>
              <a:off x="2611" y="770"/>
              <a:ext cx="390" cy="23"/>
            </a:xfrm>
            <a:prstGeom prst="rect">
              <a:avLst/>
            </a:prstGeom>
            <a:solidFill>
              <a:srgbClr val="AFC55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eaLnBrk="1" fontAlgn="base" hangingPunct="1">
                <a:spcBef>
                  <a:spcPct val="0"/>
                </a:spcBef>
                <a:spcAft>
                  <a:spcPct val="0"/>
                </a:spcAft>
                <a:defRPr/>
              </a:pPr>
              <a:endParaRPr lang="en-US" altLang="en-US"/>
            </a:p>
          </p:txBody>
        </p:sp>
      </p:grpSp>
      <p:sp>
        <p:nvSpPr>
          <p:cNvPr id="8" name="Rectangle 7">
            <a:extLst/>
          </p:cNvPr>
          <p:cNvSpPr>
            <a:spLocks noChangeArrowheads="1"/>
          </p:cNvSpPr>
          <p:nvPr userDrawn="1"/>
        </p:nvSpPr>
        <p:spPr bwMode="auto">
          <a:xfrm>
            <a:off x="5520277" y="6426200"/>
            <a:ext cx="814917" cy="431800"/>
          </a:xfrm>
          <a:prstGeom prst="rect">
            <a:avLst/>
          </a:prstGeom>
          <a:solidFill>
            <a:srgbClr val="AFC551"/>
          </a:solidFill>
          <a:ln>
            <a:noFill/>
          </a:ln>
          <a:effectLst>
            <a:outerShdw dist="23000" dir="5400000" rotWithShape="0">
              <a:srgbClr val="000000">
                <a:alpha val="34998"/>
              </a:srgbClr>
            </a:outerShdw>
          </a:effectLst>
          <a:extLst>
            <a:ext uri="{91240B29-F687-4F45-9708-019B960494DF}">
              <a14:hiddenLine xmlns:a14="http://schemas.microsoft.com/office/drawing/2010/main" w="9525" algn="ctr">
                <a:solidFill>
                  <a:srgbClr val="133176"/>
                </a:solidFill>
                <a:miter lim="800000"/>
                <a:headEnd/>
                <a:tailEnd/>
              </a14:hiddenLine>
            </a:ext>
          </a:extLst>
        </p:spPr>
        <p:txBody>
          <a:bodyPr lIns="35982" tIns="45701" rIns="91398" bIns="45701"/>
          <a:lstStyle>
            <a:lvl1pPr defTabSz="457200" eaLnBrk="0" hangingPunct="0">
              <a:defRPr sz="7600">
                <a:solidFill>
                  <a:srgbClr val="FFD624"/>
                </a:solidFill>
                <a:latin typeface="Verdana" pitchFamily="34" charset="0"/>
              </a:defRPr>
            </a:lvl1pPr>
            <a:lvl2pPr marL="742950" indent="-285750" defTabSz="457200" eaLnBrk="0" hangingPunct="0">
              <a:defRPr sz="7600">
                <a:solidFill>
                  <a:srgbClr val="FFD624"/>
                </a:solidFill>
                <a:latin typeface="Verdana" pitchFamily="34" charset="0"/>
              </a:defRPr>
            </a:lvl2pPr>
            <a:lvl3pPr marL="1143000" indent="-228600" defTabSz="457200" eaLnBrk="0" hangingPunct="0">
              <a:defRPr sz="7600">
                <a:solidFill>
                  <a:srgbClr val="FFD624"/>
                </a:solidFill>
                <a:latin typeface="Verdana" pitchFamily="34" charset="0"/>
              </a:defRPr>
            </a:lvl3pPr>
            <a:lvl4pPr marL="1600200" indent="-228600" defTabSz="457200" eaLnBrk="0" hangingPunct="0">
              <a:defRPr sz="7600">
                <a:solidFill>
                  <a:srgbClr val="FFD624"/>
                </a:solidFill>
                <a:latin typeface="Verdana" pitchFamily="34" charset="0"/>
              </a:defRPr>
            </a:lvl4pPr>
            <a:lvl5pPr marL="2057400" indent="-228600" defTabSz="457200" eaLnBrk="0" hangingPunct="0">
              <a:defRPr sz="7600">
                <a:solidFill>
                  <a:srgbClr val="FFD624"/>
                </a:solidFill>
                <a:latin typeface="Verdana" pitchFamily="34" charset="0"/>
              </a:defRPr>
            </a:lvl5pPr>
            <a:lvl6pPr marL="2514600" indent="-228600" algn="ctr" defTabSz="457200" eaLnBrk="0" fontAlgn="base" hangingPunct="0">
              <a:spcBef>
                <a:spcPct val="0"/>
              </a:spcBef>
              <a:spcAft>
                <a:spcPct val="0"/>
              </a:spcAft>
              <a:defRPr sz="7600">
                <a:solidFill>
                  <a:srgbClr val="FFD624"/>
                </a:solidFill>
                <a:latin typeface="Verdana" pitchFamily="34" charset="0"/>
              </a:defRPr>
            </a:lvl6pPr>
            <a:lvl7pPr marL="2971800" indent="-228600" algn="ctr" defTabSz="457200" eaLnBrk="0" fontAlgn="base" hangingPunct="0">
              <a:spcBef>
                <a:spcPct val="0"/>
              </a:spcBef>
              <a:spcAft>
                <a:spcPct val="0"/>
              </a:spcAft>
              <a:defRPr sz="7600">
                <a:solidFill>
                  <a:srgbClr val="FFD624"/>
                </a:solidFill>
                <a:latin typeface="Verdana" pitchFamily="34" charset="0"/>
              </a:defRPr>
            </a:lvl7pPr>
            <a:lvl8pPr marL="3429000" indent="-228600" algn="ctr" defTabSz="457200" eaLnBrk="0" fontAlgn="base" hangingPunct="0">
              <a:spcBef>
                <a:spcPct val="0"/>
              </a:spcBef>
              <a:spcAft>
                <a:spcPct val="0"/>
              </a:spcAft>
              <a:defRPr sz="7600">
                <a:solidFill>
                  <a:srgbClr val="FFD624"/>
                </a:solidFill>
                <a:latin typeface="Verdana" pitchFamily="34" charset="0"/>
              </a:defRPr>
            </a:lvl8pPr>
            <a:lvl9pPr marL="3886200" indent="-228600" algn="ctr" defTabSz="457200" eaLnBrk="0" fontAlgn="base" hangingPunct="0">
              <a:spcBef>
                <a:spcPct val="0"/>
              </a:spcBef>
              <a:spcAft>
                <a:spcPct val="0"/>
              </a:spcAft>
              <a:defRPr sz="7600">
                <a:solidFill>
                  <a:srgbClr val="FFD624"/>
                </a:solidFill>
                <a:latin typeface="Verdana" pitchFamily="34" charset="0"/>
              </a:defRPr>
            </a:lvl9pPr>
          </a:lstStyle>
          <a:p>
            <a:pPr eaLnBrk="1" fontAlgn="base" hangingPunct="1">
              <a:spcBef>
                <a:spcPct val="0"/>
              </a:spcBef>
              <a:spcAft>
                <a:spcPct val="0"/>
              </a:spcAft>
              <a:defRPr/>
            </a:pPr>
            <a:r>
              <a:rPr lang="fr-BE" altLang="en-US" sz="600" i="1">
                <a:solidFill>
                  <a:srgbClr val="FFFFFF"/>
                </a:solidFill>
              </a:rPr>
              <a:t>Health and</a:t>
            </a:r>
          </a:p>
          <a:p>
            <a:pPr eaLnBrk="1" fontAlgn="base" hangingPunct="1">
              <a:spcBef>
                <a:spcPct val="0"/>
              </a:spcBef>
              <a:spcAft>
                <a:spcPct val="0"/>
              </a:spcAft>
              <a:defRPr/>
            </a:pPr>
            <a:r>
              <a:rPr lang="fr-BE" altLang="en-US" sz="600" i="1">
                <a:solidFill>
                  <a:srgbClr val="FFFFFF"/>
                </a:solidFill>
              </a:rPr>
              <a:t>Consumers</a:t>
            </a:r>
            <a:endParaRPr lang="en-GB" altLang="en-US" sz="600" i="1">
              <a:solidFill>
                <a:srgbClr val="FFFFFF"/>
              </a:solidFill>
            </a:endParaRPr>
          </a:p>
        </p:txBody>
      </p:sp>
      <p:sp>
        <p:nvSpPr>
          <p:cNvPr id="87056" name="Rectangle 16"/>
          <p:cNvSpPr>
            <a:spLocks noGrp="1" noChangeArrowheads="1"/>
          </p:cNvSpPr>
          <p:nvPr>
            <p:ph type="ctrTitle"/>
          </p:nvPr>
        </p:nvSpPr>
        <p:spPr>
          <a:xfrm>
            <a:off x="5327651" y="2565492"/>
            <a:ext cx="6720416" cy="790575"/>
          </a:xfrm>
        </p:spPr>
        <p:txBody>
          <a:bodyPr/>
          <a:lstStyle>
            <a:lvl1pPr marL="3175">
              <a:defRPr sz="7600">
                <a:solidFill>
                  <a:srgbClr val="FFD624"/>
                </a:solidFill>
              </a:defRPr>
            </a:lvl1pPr>
          </a:lstStyle>
          <a:p>
            <a:pPr lvl="0"/>
            <a:r>
              <a:rPr lang="fr-BE" noProof="0"/>
              <a:t>Title</a:t>
            </a:r>
            <a:endParaRPr lang="en-GB" noProof="0"/>
          </a:p>
        </p:txBody>
      </p:sp>
      <p:sp>
        <p:nvSpPr>
          <p:cNvPr id="87057" name="Rectangle 17"/>
          <p:cNvSpPr>
            <a:spLocks noGrp="1" noChangeArrowheads="1"/>
          </p:cNvSpPr>
          <p:nvPr>
            <p:ph type="subTitle" idx="1"/>
          </p:nvPr>
        </p:nvSpPr>
        <p:spPr>
          <a:xfrm>
            <a:off x="814921" y="3716404"/>
            <a:ext cx="11377083" cy="1728787"/>
          </a:xfrm>
        </p:spPr>
        <p:txBody>
          <a:bodyPr/>
          <a:lstStyle>
            <a:lvl1pPr marL="0" indent="0">
              <a:buFontTx/>
              <a:buNone/>
              <a:defRPr sz="3000" b="1" i="0">
                <a:solidFill>
                  <a:schemeClr val="bg1"/>
                </a:solidFill>
              </a:defRPr>
            </a:lvl1pPr>
          </a:lstStyle>
          <a:p>
            <a:pPr lvl="0"/>
            <a:r>
              <a:rPr lang="fr-BE" noProof="0"/>
              <a:t>Subtitle</a:t>
            </a:r>
            <a:endParaRPr lang="en-GB" noProof="0"/>
          </a:p>
        </p:txBody>
      </p:sp>
      <p:sp>
        <p:nvSpPr>
          <p:cNvPr id="9" name="Rectangle 6">
            <a:extLst/>
          </p:cNvPr>
          <p:cNvSpPr>
            <a:spLocks noGrp="1" noChangeArrowheads="1"/>
          </p:cNvSpPr>
          <p:nvPr>
            <p:ph type="dt" sz="half" idx="10"/>
          </p:nvPr>
        </p:nvSpPr>
        <p:spPr/>
        <p:txBody>
          <a:bodyPr/>
          <a:lstStyle>
            <a:lvl1pPr>
              <a:defRPr sz="1200" b="1">
                <a:solidFill>
                  <a:srgbClr val="FFFFFF"/>
                </a:solidFill>
                <a:latin typeface="Verdana" pitchFamily="34" charset="0"/>
              </a:defRPr>
            </a:lvl1pPr>
          </a:lstStyle>
          <a:p>
            <a:pPr>
              <a:defRPr/>
            </a:pPr>
            <a:endParaRPr lang="en-US"/>
          </a:p>
        </p:txBody>
      </p:sp>
      <p:sp>
        <p:nvSpPr>
          <p:cNvPr id="10" name="Rectangle 7">
            <a:extLst/>
          </p:cNvPr>
          <p:cNvSpPr>
            <a:spLocks noGrp="1" noChangeArrowheads="1"/>
          </p:cNvSpPr>
          <p:nvPr>
            <p:ph type="ftr" sz="quarter" idx="11"/>
          </p:nvPr>
        </p:nvSpPr>
        <p:spPr/>
        <p:txBody>
          <a:bodyPr/>
          <a:lstStyle>
            <a:lvl1pPr>
              <a:defRPr b="1">
                <a:solidFill>
                  <a:srgbClr val="FFFFFF"/>
                </a:solidFill>
                <a:latin typeface="Verdana" pitchFamily="34" charset="0"/>
              </a:defRPr>
            </a:lvl1pPr>
          </a:lstStyle>
          <a:p>
            <a:pPr>
              <a:defRPr/>
            </a:pPr>
            <a:endParaRPr lang="en-US"/>
          </a:p>
        </p:txBody>
      </p:sp>
      <p:sp>
        <p:nvSpPr>
          <p:cNvPr id="11" name="Rectangle 8">
            <a:extLst/>
          </p:cNvPr>
          <p:cNvSpPr>
            <a:spLocks noGrp="1" noChangeArrowheads="1"/>
          </p:cNvSpPr>
          <p:nvPr>
            <p:ph type="sldNum" sz="quarter" idx="12"/>
          </p:nvPr>
        </p:nvSpPr>
        <p:spPr/>
        <p:txBody>
          <a:bodyPr/>
          <a:lstStyle>
            <a:lvl1pPr>
              <a:defRPr b="1">
                <a:solidFill>
                  <a:srgbClr val="FFFFFF"/>
                </a:solidFill>
                <a:latin typeface="Verdana" pitchFamily="34" charset="0"/>
              </a:defRPr>
            </a:lvl1pPr>
          </a:lstStyle>
          <a:p>
            <a:pPr>
              <a:defRPr/>
            </a:pPr>
            <a:fld id="{7D131775-D24C-4872-B925-570E13699251}" type="slidenum">
              <a:rPr lang="en-GB" altLang="nl-NL"/>
              <a:pPr>
                <a:defRPr/>
              </a:pPr>
              <a:t>‹nr.›</a:t>
            </a:fld>
            <a:endParaRPr lang="en-GB" altLang="nl-NL"/>
          </a:p>
        </p:txBody>
      </p:sp>
    </p:spTree>
    <p:extLst>
      <p:ext uri="{BB962C8B-B14F-4D97-AF65-F5344CB8AC3E}">
        <p14:creationId xmlns:p14="http://schemas.microsoft.com/office/powerpoint/2010/main" val="126314653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48462530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57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01844562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57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59519521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68779876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429215739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6993" indent="0" algn="ctr">
              <a:buNone/>
              <a:defRPr sz="2000"/>
            </a:lvl2pPr>
            <a:lvl3pPr marL="913986" indent="0" algn="ctr">
              <a:buNone/>
              <a:defRPr sz="1800"/>
            </a:lvl3pPr>
            <a:lvl4pPr marL="1370979" indent="0" algn="ctr">
              <a:buNone/>
              <a:defRPr sz="1600"/>
            </a:lvl4pPr>
            <a:lvl5pPr marL="1827973" indent="0" algn="ctr">
              <a:buNone/>
              <a:defRPr sz="1600"/>
            </a:lvl5pPr>
            <a:lvl6pPr marL="2284968" indent="0" algn="ctr">
              <a:buNone/>
              <a:defRPr sz="1600"/>
            </a:lvl6pPr>
            <a:lvl7pPr marL="2741962" indent="0" algn="ctr">
              <a:buNone/>
              <a:defRPr sz="1600"/>
            </a:lvl7pPr>
            <a:lvl8pPr marL="3198956" indent="0" algn="ctr">
              <a:buNone/>
              <a:defRPr sz="1600"/>
            </a:lvl8pPr>
            <a:lvl9pPr marL="3655951"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37621698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8818857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93"/>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667"/>
            <a:ext cx="10515600" cy="1500187"/>
          </a:xfrm>
        </p:spPr>
        <p:txBody>
          <a:bodyPr/>
          <a:lstStyle>
            <a:lvl1pPr marL="0" indent="0">
              <a:buNone/>
              <a:defRPr sz="2400">
                <a:solidFill>
                  <a:schemeClr val="tx1">
                    <a:tint val="75000"/>
                  </a:schemeClr>
                </a:solidFill>
              </a:defRPr>
            </a:lvl1pPr>
            <a:lvl2pPr marL="456993" indent="0">
              <a:buNone/>
              <a:defRPr sz="2000">
                <a:solidFill>
                  <a:schemeClr val="tx1">
                    <a:tint val="75000"/>
                  </a:schemeClr>
                </a:solidFill>
              </a:defRPr>
            </a:lvl2pPr>
            <a:lvl3pPr marL="913986" indent="0">
              <a:buNone/>
              <a:defRPr sz="1800">
                <a:solidFill>
                  <a:schemeClr val="tx1">
                    <a:tint val="75000"/>
                  </a:schemeClr>
                </a:solidFill>
              </a:defRPr>
            </a:lvl3pPr>
            <a:lvl4pPr marL="1370979" indent="0">
              <a:buNone/>
              <a:defRPr sz="1600">
                <a:solidFill>
                  <a:schemeClr val="tx1">
                    <a:tint val="75000"/>
                  </a:schemeClr>
                </a:solidFill>
              </a:defRPr>
            </a:lvl4pPr>
            <a:lvl5pPr marL="1827973" indent="0">
              <a:buNone/>
              <a:defRPr sz="1600">
                <a:solidFill>
                  <a:schemeClr val="tx1">
                    <a:tint val="75000"/>
                  </a:schemeClr>
                </a:solidFill>
              </a:defRPr>
            </a:lvl5pPr>
            <a:lvl6pPr marL="2284968" indent="0">
              <a:buNone/>
              <a:defRPr sz="1600">
                <a:solidFill>
                  <a:schemeClr val="tx1">
                    <a:tint val="75000"/>
                  </a:schemeClr>
                </a:solidFill>
              </a:defRPr>
            </a:lvl6pPr>
            <a:lvl7pPr marL="2741962" indent="0">
              <a:buNone/>
              <a:defRPr sz="1600">
                <a:solidFill>
                  <a:schemeClr val="tx1">
                    <a:tint val="75000"/>
                  </a:schemeClr>
                </a:solidFill>
              </a:defRPr>
            </a:lvl7pPr>
            <a:lvl8pPr marL="3198956" indent="0">
              <a:buNone/>
              <a:defRPr sz="1600">
                <a:solidFill>
                  <a:schemeClr val="tx1">
                    <a:tint val="75000"/>
                  </a:schemeClr>
                </a:solidFill>
              </a:defRPr>
            </a:lvl8pPr>
            <a:lvl9pPr marL="3655951"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03962478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41684830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8"/>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98" y="1681163"/>
            <a:ext cx="5157787" cy="823912"/>
          </a:xfrm>
        </p:spPr>
        <p:txBody>
          <a:bodyPr anchor="b"/>
          <a:lstStyle>
            <a:lvl1pPr marL="0" indent="0">
              <a:buNone/>
              <a:defRPr sz="2400" b="1"/>
            </a:lvl1pPr>
            <a:lvl2pPr marL="456993" indent="0">
              <a:buNone/>
              <a:defRPr sz="2000" b="1"/>
            </a:lvl2pPr>
            <a:lvl3pPr marL="913986" indent="0">
              <a:buNone/>
              <a:defRPr sz="1800" b="1"/>
            </a:lvl3pPr>
            <a:lvl4pPr marL="1370979" indent="0">
              <a:buNone/>
              <a:defRPr sz="1600" b="1"/>
            </a:lvl4pPr>
            <a:lvl5pPr marL="1827973" indent="0">
              <a:buNone/>
              <a:defRPr sz="1600" b="1"/>
            </a:lvl5pPr>
            <a:lvl6pPr marL="2284968" indent="0">
              <a:buNone/>
              <a:defRPr sz="1600" b="1"/>
            </a:lvl6pPr>
            <a:lvl7pPr marL="2741962" indent="0">
              <a:buNone/>
              <a:defRPr sz="1600" b="1"/>
            </a:lvl7pPr>
            <a:lvl8pPr marL="3198956" indent="0">
              <a:buNone/>
              <a:defRPr sz="1600" b="1"/>
            </a:lvl8pPr>
            <a:lvl9pPr marL="3655951"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9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93" indent="0">
              <a:buNone/>
              <a:defRPr sz="2000" b="1"/>
            </a:lvl2pPr>
            <a:lvl3pPr marL="913986" indent="0">
              <a:buNone/>
              <a:defRPr sz="1800" b="1"/>
            </a:lvl3pPr>
            <a:lvl4pPr marL="1370979" indent="0">
              <a:buNone/>
              <a:defRPr sz="1600" b="1"/>
            </a:lvl4pPr>
            <a:lvl5pPr marL="1827973" indent="0">
              <a:buNone/>
              <a:defRPr sz="1600" b="1"/>
            </a:lvl5pPr>
            <a:lvl6pPr marL="2284968" indent="0">
              <a:buNone/>
              <a:defRPr sz="1600" b="1"/>
            </a:lvl6pPr>
            <a:lvl7pPr marL="2741962" indent="0">
              <a:buNone/>
              <a:defRPr sz="1600" b="1"/>
            </a:lvl7pPr>
            <a:lvl8pPr marL="3198956" indent="0">
              <a:buNone/>
              <a:defRPr sz="1600" b="1"/>
            </a:lvl8pPr>
            <a:lvl9pPr marL="3655951"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507697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p:cNvPr>
          <p:cNvSpPr>
            <a:spLocks noGrp="1" noChangeArrowheads="1"/>
          </p:cNvSpPr>
          <p:nvPr>
            <p:ph type="sldNum" sz="quarter" idx="12"/>
          </p:nvPr>
        </p:nvSpPr>
        <p:spPr/>
        <p:txBody>
          <a:bodyPr/>
          <a:lstStyle>
            <a:lvl1pPr>
              <a:defRPr b="1"/>
            </a:lvl1pPr>
          </a:lstStyle>
          <a:p>
            <a:pPr>
              <a:defRPr/>
            </a:pPr>
            <a:fld id="{6E493A3F-2297-4A41-963B-290D8B9D8E7E}" type="slidenum">
              <a:rPr lang="en-GB" altLang="nl-NL"/>
              <a:pPr>
                <a:defRPr/>
              </a:pPr>
              <a:t>‹nr.›</a:t>
            </a:fld>
            <a:endParaRPr lang="en-GB" altLang="nl-NL"/>
          </a:p>
        </p:txBody>
      </p:sp>
    </p:spTree>
    <p:extLst>
      <p:ext uri="{BB962C8B-B14F-4D97-AF65-F5344CB8AC3E}">
        <p14:creationId xmlns:p14="http://schemas.microsoft.com/office/powerpoint/2010/main" val="63548059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79779745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7038514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58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6993" indent="0">
              <a:buNone/>
              <a:defRPr sz="1400"/>
            </a:lvl2pPr>
            <a:lvl3pPr marL="913986" indent="0">
              <a:buNone/>
              <a:defRPr sz="1200"/>
            </a:lvl3pPr>
            <a:lvl4pPr marL="1370979" indent="0">
              <a:buNone/>
              <a:defRPr sz="1000"/>
            </a:lvl4pPr>
            <a:lvl5pPr marL="1827973" indent="0">
              <a:buNone/>
              <a:defRPr sz="1000"/>
            </a:lvl5pPr>
            <a:lvl6pPr marL="2284968" indent="0">
              <a:buNone/>
              <a:defRPr sz="1000"/>
            </a:lvl6pPr>
            <a:lvl7pPr marL="2741962" indent="0">
              <a:buNone/>
              <a:defRPr sz="1000"/>
            </a:lvl7pPr>
            <a:lvl8pPr marL="3198956" indent="0">
              <a:buNone/>
              <a:defRPr sz="1000"/>
            </a:lvl8pPr>
            <a:lvl9pPr marL="3655951"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81198094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580"/>
            <a:ext cx="6172200" cy="4873625"/>
          </a:xfrm>
        </p:spPr>
        <p:txBody>
          <a:bodyPr/>
          <a:lstStyle>
            <a:lvl1pPr marL="0" indent="0">
              <a:buNone/>
              <a:defRPr sz="3200"/>
            </a:lvl1pPr>
            <a:lvl2pPr marL="456993" indent="0">
              <a:buNone/>
              <a:defRPr sz="2800"/>
            </a:lvl2pPr>
            <a:lvl3pPr marL="913986" indent="0">
              <a:buNone/>
              <a:defRPr sz="2400"/>
            </a:lvl3pPr>
            <a:lvl4pPr marL="1370979" indent="0">
              <a:buNone/>
              <a:defRPr sz="2000"/>
            </a:lvl4pPr>
            <a:lvl5pPr marL="1827973" indent="0">
              <a:buNone/>
              <a:defRPr sz="2000"/>
            </a:lvl5pPr>
            <a:lvl6pPr marL="2284968" indent="0">
              <a:buNone/>
              <a:defRPr sz="2000"/>
            </a:lvl6pPr>
            <a:lvl7pPr marL="2741962" indent="0">
              <a:buNone/>
              <a:defRPr sz="2000"/>
            </a:lvl7pPr>
            <a:lvl8pPr marL="3198956" indent="0">
              <a:buNone/>
              <a:defRPr sz="2000"/>
            </a:lvl8pPr>
            <a:lvl9pPr marL="3655951"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6993" indent="0">
              <a:buNone/>
              <a:defRPr sz="1400"/>
            </a:lvl2pPr>
            <a:lvl3pPr marL="913986" indent="0">
              <a:buNone/>
              <a:defRPr sz="1200"/>
            </a:lvl3pPr>
            <a:lvl4pPr marL="1370979" indent="0">
              <a:buNone/>
              <a:defRPr sz="1000"/>
            </a:lvl4pPr>
            <a:lvl5pPr marL="1827973" indent="0">
              <a:buNone/>
              <a:defRPr sz="1000"/>
            </a:lvl5pPr>
            <a:lvl6pPr marL="2284968" indent="0">
              <a:buNone/>
              <a:defRPr sz="1000"/>
            </a:lvl6pPr>
            <a:lvl7pPr marL="2741962" indent="0">
              <a:buNone/>
              <a:defRPr sz="1000"/>
            </a:lvl7pPr>
            <a:lvl8pPr marL="3198956" indent="0">
              <a:buNone/>
              <a:defRPr sz="1000"/>
            </a:lvl8pPr>
            <a:lvl9pPr marL="3655951"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412971177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89472438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21641039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 y="9"/>
            <a:ext cx="12190911" cy="6857999"/>
          </a:xfrm>
          <a:prstGeom prst="rect">
            <a:avLst/>
          </a:prstGeom>
        </p:spPr>
      </p:pic>
      <p:sp>
        <p:nvSpPr>
          <p:cNvPr id="3" name="Rectangle 2"/>
          <p:cNvSpPr/>
          <p:nvPr userDrawn="1"/>
        </p:nvSpPr>
        <p:spPr>
          <a:xfrm>
            <a:off x="0" y="6021288"/>
            <a:ext cx="12191456" cy="8367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98" tIns="45701" rIns="91398" bIns="45701" rtlCol="0" anchor="ctr"/>
          <a:lstStyle/>
          <a:p>
            <a:pPr algn="ctr" defTabSz="456993"/>
            <a:endParaRPr lang="en-GB">
              <a:solidFill>
                <a:prstClr val="white"/>
              </a:solidFill>
            </a:endParaRPr>
          </a:p>
        </p:txBody>
      </p:sp>
      <p:pic>
        <p:nvPicPr>
          <p:cNvPr id="4" name="Picture 17"/>
          <p:cNvPicPr>
            <a:picLocks noChangeAspect="1" noChangeArrowheads="1"/>
          </p:cNvPicPr>
          <p:nvPr userDrawn="1"/>
        </p:nvPicPr>
        <p:blipFill>
          <a:blip r:embed="rId3" cstate="print"/>
          <a:srcRect/>
          <a:stretch>
            <a:fillRect/>
          </a:stretch>
        </p:blipFill>
        <p:spPr bwMode="auto">
          <a:xfrm>
            <a:off x="8769488"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382218058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914400" y="2130426"/>
            <a:ext cx="10363200" cy="1470025"/>
          </a:xfrm>
        </p:spPr>
        <p:txBody>
          <a:bodyPr/>
          <a:lstStyle/>
          <a:p>
            <a:r>
              <a:rPr lang="sl-SI" smtClean="0"/>
              <a:t>Uredite slog naslova matrice</a:t>
            </a:r>
            <a:endParaRPr lang="sl-SI"/>
          </a:p>
        </p:txBody>
      </p:sp>
      <p:sp>
        <p:nvSpPr>
          <p:cNvPr id="3" name="Podnaslov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sl-SI"/>
          </a:p>
        </p:txBody>
      </p:sp>
      <p:sp>
        <p:nvSpPr>
          <p:cNvPr id="4" name="Ograda datuma 3"/>
          <p:cNvSpPr>
            <a:spLocks noGrp="1"/>
          </p:cNvSpPr>
          <p:nvPr>
            <p:ph type="dt" sz="half" idx="10"/>
          </p:nvPr>
        </p:nvSpPr>
        <p:spPr/>
        <p:txBody>
          <a:bodyPr/>
          <a:lstStyle/>
          <a:p>
            <a:fld id="{77998BC9-6E99-4983-BCB1-AE69D8AA6814}" type="datetimeFigureOut">
              <a:rPr lang="sl-SI" smtClean="0">
                <a:solidFill>
                  <a:prstClr val="black">
                    <a:tint val="75000"/>
                  </a:prstClr>
                </a:solidFill>
              </a:rPr>
              <a:pPr/>
              <a:t>23.2.2020</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3E489A7-353E-4C6C-B23F-5B2069CE3D34}" type="slidenum">
              <a:rPr lang="sl-SI" smtClean="0">
                <a:solidFill>
                  <a:prstClr val="black">
                    <a:tint val="75000"/>
                  </a:prstClr>
                </a:solidFill>
              </a:rPr>
              <a:pPr/>
              <a:t>‹nr.›</a:t>
            </a:fld>
            <a:endParaRPr lang="sl-SI">
              <a:solidFill>
                <a:prstClr val="black">
                  <a:tint val="75000"/>
                </a:prstClr>
              </a:solidFill>
            </a:endParaRPr>
          </a:p>
        </p:txBody>
      </p:sp>
    </p:spTree>
    <p:extLst>
      <p:ext uri="{BB962C8B-B14F-4D97-AF65-F5344CB8AC3E}">
        <p14:creationId xmlns:p14="http://schemas.microsoft.com/office/powerpoint/2010/main" val="410541287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77998BC9-6E99-4983-BCB1-AE69D8AA6814}" type="datetimeFigureOut">
              <a:rPr lang="sl-SI" smtClean="0">
                <a:solidFill>
                  <a:prstClr val="black">
                    <a:tint val="75000"/>
                  </a:prstClr>
                </a:solidFill>
              </a:rPr>
              <a:pPr/>
              <a:t>23.2.2020</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3E489A7-353E-4C6C-B23F-5B2069CE3D34}" type="slidenum">
              <a:rPr lang="sl-SI" smtClean="0">
                <a:solidFill>
                  <a:prstClr val="black">
                    <a:tint val="75000"/>
                  </a:prstClr>
                </a:solidFill>
              </a:rPr>
              <a:pPr/>
              <a:t>‹nr.›</a:t>
            </a:fld>
            <a:endParaRPr lang="sl-SI">
              <a:solidFill>
                <a:prstClr val="black">
                  <a:tint val="75000"/>
                </a:prstClr>
              </a:solidFill>
            </a:endParaRPr>
          </a:p>
        </p:txBody>
      </p:sp>
    </p:spTree>
    <p:extLst>
      <p:ext uri="{BB962C8B-B14F-4D97-AF65-F5344CB8AC3E}">
        <p14:creationId xmlns:p14="http://schemas.microsoft.com/office/powerpoint/2010/main" val="400985702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963084" y="4406901"/>
            <a:ext cx="10363200" cy="1362075"/>
          </a:xfrm>
        </p:spPr>
        <p:txBody>
          <a:bodyPr anchor="t"/>
          <a:lstStyle>
            <a:lvl1pPr algn="l">
              <a:defRPr sz="4000" b="1" cap="all"/>
            </a:lvl1pPr>
          </a:lstStyle>
          <a:p>
            <a:r>
              <a:rPr lang="sl-SI" smtClean="0"/>
              <a:t>Uredite slog naslova matrice</a:t>
            </a:r>
            <a:endParaRPr lang="sl-SI"/>
          </a:p>
        </p:txBody>
      </p:sp>
      <p:sp>
        <p:nvSpPr>
          <p:cNvPr id="3" name="Ograda besedila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Ograda datuma 3"/>
          <p:cNvSpPr>
            <a:spLocks noGrp="1"/>
          </p:cNvSpPr>
          <p:nvPr>
            <p:ph type="dt" sz="half" idx="10"/>
          </p:nvPr>
        </p:nvSpPr>
        <p:spPr/>
        <p:txBody>
          <a:bodyPr/>
          <a:lstStyle/>
          <a:p>
            <a:fld id="{77998BC9-6E99-4983-BCB1-AE69D8AA6814}" type="datetimeFigureOut">
              <a:rPr lang="sl-SI" smtClean="0">
                <a:solidFill>
                  <a:prstClr val="black">
                    <a:tint val="75000"/>
                  </a:prstClr>
                </a:solidFill>
              </a:rPr>
              <a:pPr/>
              <a:t>23.2.2020</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3E489A7-353E-4C6C-B23F-5B2069CE3D34}" type="slidenum">
              <a:rPr lang="sl-SI" smtClean="0">
                <a:solidFill>
                  <a:prstClr val="black">
                    <a:tint val="75000"/>
                  </a:prstClr>
                </a:solidFill>
              </a:rPr>
              <a:pPr/>
              <a:t>‹nr.›</a:t>
            </a:fld>
            <a:endParaRPr lang="sl-SI">
              <a:solidFill>
                <a:prstClr val="black">
                  <a:tint val="75000"/>
                </a:prstClr>
              </a:solidFill>
            </a:endParaRPr>
          </a:p>
        </p:txBody>
      </p:sp>
    </p:spTree>
    <p:extLst>
      <p:ext uri="{BB962C8B-B14F-4D97-AF65-F5344CB8AC3E}">
        <p14:creationId xmlns:p14="http://schemas.microsoft.com/office/powerpoint/2010/main" val="3723880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92"/>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993" indent="0">
              <a:buNone/>
              <a:defRPr sz="1800"/>
            </a:lvl2pPr>
            <a:lvl3pPr marL="913986" indent="0">
              <a:buNone/>
              <a:defRPr sz="1600"/>
            </a:lvl3pPr>
            <a:lvl4pPr marL="1370979" indent="0">
              <a:buNone/>
              <a:defRPr sz="1400"/>
            </a:lvl4pPr>
            <a:lvl5pPr marL="1827973" indent="0">
              <a:buNone/>
              <a:defRPr sz="1400"/>
            </a:lvl5pPr>
            <a:lvl6pPr marL="2284968" indent="0">
              <a:buNone/>
              <a:defRPr sz="1400"/>
            </a:lvl6pPr>
            <a:lvl7pPr marL="2741962" indent="0">
              <a:buNone/>
              <a:defRPr sz="1400"/>
            </a:lvl7pPr>
            <a:lvl8pPr marL="3198956" indent="0">
              <a:buNone/>
              <a:defRPr sz="1400"/>
            </a:lvl8pPr>
            <a:lvl9pPr marL="3655951" indent="0">
              <a:buNone/>
              <a:defRPr sz="1400"/>
            </a:lvl9pPr>
          </a:lstStyle>
          <a:p>
            <a:pPr lvl="0"/>
            <a:r>
              <a:rPr lang="en-US"/>
              <a:t>Click to edit Master text styles</a:t>
            </a:r>
          </a:p>
        </p:txBody>
      </p:sp>
      <p:sp>
        <p:nvSpPr>
          <p:cNvPr id="4" name="Rectangle 4">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p:cNvPr>
          <p:cNvSpPr>
            <a:spLocks noGrp="1" noChangeArrowheads="1"/>
          </p:cNvSpPr>
          <p:nvPr>
            <p:ph type="sldNum" sz="quarter" idx="12"/>
          </p:nvPr>
        </p:nvSpPr>
        <p:spPr/>
        <p:txBody>
          <a:bodyPr/>
          <a:lstStyle>
            <a:lvl1pPr>
              <a:defRPr b="1"/>
            </a:lvl1pPr>
          </a:lstStyle>
          <a:p>
            <a:pPr>
              <a:defRPr/>
            </a:pPr>
            <a:fld id="{A93D9BC7-12F2-4677-A96A-3E5D4E5B6F87}" type="slidenum">
              <a:rPr lang="en-GB" altLang="nl-NL"/>
              <a:pPr>
                <a:defRPr/>
              </a:pPr>
              <a:t>‹nr.›</a:t>
            </a:fld>
            <a:endParaRPr lang="en-GB" altLang="nl-NL"/>
          </a:p>
        </p:txBody>
      </p:sp>
    </p:spTree>
    <p:extLst>
      <p:ext uri="{BB962C8B-B14F-4D97-AF65-F5344CB8AC3E}">
        <p14:creationId xmlns:p14="http://schemas.microsoft.com/office/powerpoint/2010/main" val="258877042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p:txBody>
          <a:bodyPr/>
          <a:lstStyle/>
          <a:p>
            <a:fld id="{77998BC9-6E99-4983-BCB1-AE69D8AA6814}" type="datetimeFigureOut">
              <a:rPr lang="sl-SI" smtClean="0">
                <a:solidFill>
                  <a:prstClr val="black">
                    <a:tint val="75000"/>
                  </a:prstClr>
                </a:solidFill>
              </a:rPr>
              <a:pPr/>
              <a:t>23.2.2020</a:t>
            </a:fld>
            <a:endParaRPr lang="sl-SI">
              <a:solidFill>
                <a:prstClr val="black">
                  <a:tint val="75000"/>
                </a:prstClr>
              </a:solidFill>
            </a:endParaRPr>
          </a:p>
        </p:txBody>
      </p:sp>
      <p:sp>
        <p:nvSpPr>
          <p:cNvPr id="6" name="Ograda noge 5"/>
          <p:cNvSpPr>
            <a:spLocks noGrp="1"/>
          </p:cNvSpPr>
          <p:nvPr>
            <p:ph type="ftr" sz="quarter" idx="11"/>
          </p:nvPr>
        </p:nvSpPr>
        <p:spPr/>
        <p:txBody>
          <a:bodyPr/>
          <a:lstStyle/>
          <a:p>
            <a:endParaRPr lang="sl-SI">
              <a:solidFill>
                <a:prstClr val="black">
                  <a:tint val="75000"/>
                </a:prstClr>
              </a:solidFill>
            </a:endParaRPr>
          </a:p>
        </p:txBody>
      </p:sp>
      <p:sp>
        <p:nvSpPr>
          <p:cNvPr id="7" name="Ograda številke diapozitiva 6"/>
          <p:cNvSpPr>
            <a:spLocks noGrp="1"/>
          </p:cNvSpPr>
          <p:nvPr>
            <p:ph type="sldNum" sz="quarter" idx="12"/>
          </p:nvPr>
        </p:nvSpPr>
        <p:spPr/>
        <p:txBody>
          <a:bodyPr/>
          <a:lstStyle/>
          <a:p>
            <a:fld id="{33E489A7-353E-4C6C-B23F-5B2069CE3D34}" type="slidenum">
              <a:rPr lang="sl-SI" smtClean="0">
                <a:solidFill>
                  <a:prstClr val="black">
                    <a:tint val="75000"/>
                  </a:prstClr>
                </a:solidFill>
              </a:rPr>
              <a:pPr/>
              <a:t>‹nr.›</a:t>
            </a:fld>
            <a:endParaRPr lang="sl-SI">
              <a:solidFill>
                <a:prstClr val="black">
                  <a:tint val="75000"/>
                </a:prstClr>
              </a:solidFill>
            </a:endParaRPr>
          </a:p>
        </p:txBody>
      </p:sp>
    </p:spTree>
    <p:extLst>
      <p:ext uri="{BB962C8B-B14F-4D97-AF65-F5344CB8AC3E}">
        <p14:creationId xmlns:p14="http://schemas.microsoft.com/office/powerpoint/2010/main" val="243110534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Uredite slog naslova matrice</a:t>
            </a:r>
            <a:endParaRPr lang="sl-SI"/>
          </a:p>
        </p:txBody>
      </p:sp>
      <p:sp>
        <p:nvSpPr>
          <p:cNvPr id="3" name="Ograda besedila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grada vsebine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grada vsebine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grada datuma 6"/>
          <p:cNvSpPr>
            <a:spLocks noGrp="1"/>
          </p:cNvSpPr>
          <p:nvPr>
            <p:ph type="dt" sz="half" idx="10"/>
          </p:nvPr>
        </p:nvSpPr>
        <p:spPr/>
        <p:txBody>
          <a:bodyPr/>
          <a:lstStyle/>
          <a:p>
            <a:fld id="{77998BC9-6E99-4983-BCB1-AE69D8AA6814}" type="datetimeFigureOut">
              <a:rPr lang="sl-SI" smtClean="0">
                <a:solidFill>
                  <a:prstClr val="black">
                    <a:tint val="75000"/>
                  </a:prstClr>
                </a:solidFill>
              </a:rPr>
              <a:pPr/>
              <a:t>23.2.2020</a:t>
            </a:fld>
            <a:endParaRPr lang="sl-SI">
              <a:solidFill>
                <a:prstClr val="black">
                  <a:tint val="75000"/>
                </a:prstClr>
              </a:solidFill>
            </a:endParaRPr>
          </a:p>
        </p:txBody>
      </p:sp>
      <p:sp>
        <p:nvSpPr>
          <p:cNvPr id="8" name="Ograda noge 7"/>
          <p:cNvSpPr>
            <a:spLocks noGrp="1"/>
          </p:cNvSpPr>
          <p:nvPr>
            <p:ph type="ftr" sz="quarter" idx="11"/>
          </p:nvPr>
        </p:nvSpPr>
        <p:spPr/>
        <p:txBody>
          <a:bodyPr/>
          <a:lstStyle/>
          <a:p>
            <a:endParaRPr lang="sl-SI">
              <a:solidFill>
                <a:prstClr val="black">
                  <a:tint val="75000"/>
                </a:prstClr>
              </a:solidFill>
            </a:endParaRPr>
          </a:p>
        </p:txBody>
      </p:sp>
      <p:sp>
        <p:nvSpPr>
          <p:cNvPr id="9" name="Ograda številke diapozitiva 8"/>
          <p:cNvSpPr>
            <a:spLocks noGrp="1"/>
          </p:cNvSpPr>
          <p:nvPr>
            <p:ph type="sldNum" sz="quarter" idx="12"/>
          </p:nvPr>
        </p:nvSpPr>
        <p:spPr/>
        <p:txBody>
          <a:bodyPr/>
          <a:lstStyle/>
          <a:p>
            <a:fld id="{33E489A7-353E-4C6C-B23F-5B2069CE3D34}" type="slidenum">
              <a:rPr lang="sl-SI" smtClean="0">
                <a:solidFill>
                  <a:prstClr val="black">
                    <a:tint val="75000"/>
                  </a:prstClr>
                </a:solidFill>
              </a:rPr>
              <a:pPr/>
              <a:t>‹nr.›</a:t>
            </a:fld>
            <a:endParaRPr lang="sl-SI">
              <a:solidFill>
                <a:prstClr val="black">
                  <a:tint val="75000"/>
                </a:prstClr>
              </a:solidFill>
            </a:endParaRPr>
          </a:p>
        </p:txBody>
      </p:sp>
    </p:spTree>
    <p:extLst>
      <p:ext uri="{BB962C8B-B14F-4D97-AF65-F5344CB8AC3E}">
        <p14:creationId xmlns:p14="http://schemas.microsoft.com/office/powerpoint/2010/main" val="187892084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datuma 2"/>
          <p:cNvSpPr>
            <a:spLocks noGrp="1"/>
          </p:cNvSpPr>
          <p:nvPr>
            <p:ph type="dt" sz="half" idx="10"/>
          </p:nvPr>
        </p:nvSpPr>
        <p:spPr/>
        <p:txBody>
          <a:bodyPr/>
          <a:lstStyle/>
          <a:p>
            <a:fld id="{77998BC9-6E99-4983-BCB1-AE69D8AA6814}" type="datetimeFigureOut">
              <a:rPr lang="sl-SI" smtClean="0">
                <a:solidFill>
                  <a:prstClr val="black">
                    <a:tint val="75000"/>
                  </a:prstClr>
                </a:solidFill>
              </a:rPr>
              <a:pPr/>
              <a:t>23.2.2020</a:t>
            </a:fld>
            <a:endParaRPr lang="sl-SI">
              <a:solidFill>
                <a:prstClr val="black">
                  <a:tint val="75000"/>
                </a:prstClr>
              </a:solidFill>
            </a:endParaRPr>
          </a:p>
        </p:txBody>
      </p:sp>
      <p:sp>
        <p:nvSpPr>
          <p:cNvPr id="4" name="Ograda noge 3"/>
          <p:cNvSpPr>
            <a:spLocks noGrp="1"/>
          </p:cNvSpPr>
          <p:nvPr>
            <p:ph type="ftr" sz="quarter" idx="11"/>
          </p:nvPr>
        </p:nvSpPr>
        <p:spPr/>
        <p:txBody>
          <a:bodyPr/>
          <a:lstStyle/>
          <a:p>
            <a:endParaRPr lang="sl-SI">
              <a:solidFill>
                <a:prstClr val="black">
                  <a:tint val="75000"/>
                </a:prstClr>
              </a:solidFill>
            </a:endParaRPr>
          </a:p>
        </p:txBody>
      </p:sp>
      <p:sp>
        <p:nvSpPr>
          <p:cNvPr id="5" name="Ograda številke diapozitiva 4"/>
          <p:cNvSpPr>
            <a:spLocks noGrp="1"/>
          </p:cNvSpPr>
          <p:nvPr>
            <p:ph type="sldNum" sz="quarter" idx="12"/>
          </p:nvPr>
        </p:nvSpPr>
        <p:spPr/>
        <p:txBody>
          <a:bodyPr/>
          <a:lstStyle/>
          <a:p>
            <a:fld id="{33E489A7-353E-4C6C-B23F-5B2069CE3D34}" type="slidenum">
              <a:rPr lang="sl-SI" smtClean="0">
                <a:solidFill>
                  <a:prstClr val="black">
                    <a:tint val="75000"/>
                  </a:prstClr>
                </a:solidFill>
              </a:rPr>
              <a:pPr/>
              <a:t>‹nr.›</a:t>
            </a:fld>
            <a:endParaRPr lang="sl-SI">
              <a:solidFill>
                <a:prstClr val="black">
                  <a:tint val="75000"/>
                </a:prstClr>
              </a:solidFill>
            </a:endParaRPr>
          </a:p>
        </p:txBody>
      </p:sp>
    </p:spTree>
    <p:extLst>
      <p:ext uri="{BB962C8B-B14F-4D97-AF65-F5344CB8AC3E}">
        <p14:creationId xmlns:p14="http://schemas.microsoft.com/office/powerpoint/2010/main" val="381696132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77998BC9-6E99-4983-BCB1-AE69D8AA6814}" type="datetimeFigureOut">
              <a:rPr lang="sl-SI" smtClean="0">
                <a:solidFill>
                  <a:prstClr val="black">
                    <a:tint val="75000"/>
                  </a:prstClr>
                </a:solidFill>
              </a:rPr>
              <a:pPr/>
              <a:t>23.2.2020</a:t>
            </a:fld>
            <a:endParaRPr lang="sl-SI">
              <a:solidFill>
                <a:prstClr val="black">
                  <a:tint val="75000"/>
                </a:prstClr>
              </a:solidFill>
            </a:endParaRPr>
          </a:p>
        </p:txBody>
      </p:sp>
      <p:sp>
        <p:nvSpPr>
          <p:cNvPr id="3" name="Ograda noge 2"/>
          <p:cNvSpPr>
            <a:spLocks noGrp="1"/>
          </p:cNvSpPr>
          <p:nvPr>
            <p:ph type="ftr" sz="quarter" idx="11"/>
          </p:nvPr>
        </p:nvSpPr>
        <p:spPr/>
        <p:txBody>
          <a:bodyPr/>
          <a:lstStyle/>
          <a:p>
            <a:endParaRPr lang="sl-SI">
              <a:solidFill>
                <a:prstClr val="black">
                  <a:tint val="75000"/>
                </a:prstClr>
              </a:solidFill>
            </a:endParaRPr>
          </a:p>
        </p:txBody>
      </p:sp>
      <p:sp>
        <p:nvSpPr>
          <p:cNvPr id="4" name="Ograda številke diapozitiva 3"/>
          <p:cNvSpPr>
            <a:spLocks noGrp="1"/>
          </p:cNvSpPr>
          <p:nvPr>
            <p:ph type="sldNum" sz="quarter" idx="12"/>
          </p:nvPr>
        </p:nvSpPr>
        <p:spPr/>
        <p:txBody>
          <a:bodyPr/>
          <a:lstStyle/>
          <a:p>
            <a:fld id="{33E489A7-353E-4C6C-B23F-5B2069CE3D34}" type="slidenum">
              <a:rPr lang="sl-SI" smtClean="0">
                <a:solidFill>
                  <a:prstClr val="black">
                    <a:tint val="75000"/>
                  </a:prstClr>
                </a:solidFill>
              </a:rPr>
              <a:pPr/>
              <a:t>‹nr.›</a:t>
            </a:fld>
            <a:endParaRPr lang="sl-SI">
              <a:solidFill>
                <a:prstClr val="black">
                  <a:tint val="75000"/>
                </a:prstClr>
              </a:solidFill>
            </a:endParaRPr>
          </a:p>
        </p:txBody>
      </p:sp>
    </p:spTree>
    <p:extLst>
      <p:ext uri="{BB962C8B-B14F-4D97-AF65-F5344CB8AC3E}">
        <p14:creationId xmlns:p14="http://schemas.microsoft.com/office/powerpoint/2010/main" val="221179849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09601" y="273050"/>
            <a:ext cx="4011084" cy="1162050"/>
          </a:xfrm>
        </p:spPr>
        <p:txBody>
          <a:bodyPr anchor="b"/>
          <a:lstStyle>
            <a:lvl1pPr algn="l">
              <a:defRPr sz="2000" b="1"/>
            </a:lvl1pPr>
          </a:lstStyle>
          <a:p>
            <a:r>
              <a:rPr lang="sl-SI" smtClean="0"/>
              <a:t>Uredite slog naslova matrice</a:t>
            </a:r>
            <a:endParaRPr lang="sl-SI"/>
          </a:p>
        </p:txBody>
      </p:sp>
      <p:sp>
        <p:nvSpPr>
          <p:cNvPr id="3" name="Ograda vsebine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fld id="{77998BC9-6E99-4983-BCB1-AE69D8AA6814}" type="datetimeFigureOut">
              <a:rPr lang="sl-SI" smtClean="0">
                <a:solidFill>
                  <a:prstClr val="black">
                    <a:tint val="75000"/>
                  </a:prstClr>
                </a:solidFill>
              </a:rPr>
              <a:pPr/>
              <a:t>23.2.2020</a:t>
            </a:fld>
            <a:endParaRPr lang="sl-SI">
              <a:solidFill>
                <a:prstClr val="black">
                  <a:tint val="75000"/>
                </a:prstClr>
              </a:solidFill>
            </a:endParaRPr>
          </a:p>
        </p:txBody>
      </p:sp>
      <p:sp>
        <p:nvSpPr>
          <p:cNvPr id="6" name="Ograda noge 5"/>
          <p:cNvSpPr>
            <a:spLocks noGrp="1"/>
          </p:cNvSpPr>
          <p:nvPr>
            <p:ph type="ftr" sz="quarter" idx="11"/>
          </p:nvPr>
        </p:nvSpPr>
        <p:spPr/>
        <p:txBody>
          <a:bodyPr/>
          <a:lstStyle/>
          <a:p>
            <a:endParaRPr lang="sl-SI">
              <a:solidFill>
                <a:prstClr val="black">
                  <a:tint val="75000"/>
                </a:prstClr>
              </a:solidFill>
            </a:endParaRPr>
          </a:p>
        </p:txBody>
      </p:sp>
      <p:sp>
        <p:nvSpPr>
          <p:cNvPr id="7" name="Ograda številke diapozitiva 6"/>
          <p:cNvSpPr>
            <a:spLocks noGrp="1"/>
          </p:cNvSpPr>
          <p:nvPr>
            <p:ph type="sldNum" sz="quarter" idx="12"/>
          </p:nvPr>
        </p:nvSpPr>
        <p:spPr/>
        <p:txBody>
          <a:bodyPr/>
          <a:lstStyle/>
          <a:p>
            <a:fld id="{33E489A7-353E-4C6C-B23F-5B2069CE3D34}" type="slidenum">
              <a:rPr lang="sl-SI" smtClean="0">
                <a:solidFill>
                  <a:prstClr val="black">
                    <a:tint val="75000"/>
                  </a:prstClr>
                </a:solidFill>
              </a:rPr>
              <a:pPr/>
              <a:t>‹nr.›</a:t>
            </a:fld>
            <a:endParaRPr lang="sl-SI">
              <a:solidFill>
                <a:prstClr val="black">
                  <a:tint val="75000"/>
                </a:prstClr>
              </a:solidFill>
            </a:endParaRPr>
          </a:p>
        </p:txBody>
      </p:sp>
    </p:spTree>
    <p:extLst>
      <p:ext uri="{BB962C8B-B14F-4D97-AF65-F5344CB8AC3E}">
        <p14:creationId xmlns:p14="http://schemas.microsoft.com/office/powerpoint/2010/main" val="110811296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2389717" y="4800600"/>
            <a:ext cx="7315200" cy="566738"/>
          </a:xfrm>
        </p:spPr>
        <p:txBody>
          <a:bodyPr anchor="b"/>
          <a:lstStyle>
            <a:lvl1pPr algn="l">
              <a:defRPr sz="2000" b="1"/>
            </a:lvl1pPr>
          </a:lstStyle>
          <a:p>
            <a:r>
              <a:rPr lang="sl-SI" smtClean="0"/>
              <a:t>Uredite slog naslova matrice</a:t>
            </a:r>
            <a:endParaRPr lang="sl-SI"/>
          </a:p>
        </p:txBody>
      </p:sp>
      <p:sp>
        <p:nvSpPr>
          <p:cNvPr id="3" name="Ograda slik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fld id="{77998BC9-6E99-4983-BCB1-AE69D8AA6814}" type="datetimeFigureOut">
              <a:rPr lang="sl-SI" smtClean="0">
                <a:solidFill>
                  <a:prstClr val="black">
                    <a:tint val="75000"/>
                  </a:prstClr>
                </a:solidFill>
              </a:rPr>
              <a:pPr/>
              <a:t>23.2.2020</a:t>
            </a:fld>
            <a:endParaRPr lang="sl-SI">
              <a:solidFill>
                <a:prstClr val="black">
                  <a:tint val="75000"/>
                </a:prstClr>
              </a:solidFill>
            </a:endParaRPr>
          </a:p>
        </p:txBody>
      </p:sp>
      <p:sp>
        <p:nvSpPr>
          <p:cNvPr id="6" name="Ograda noge 5"/>
          <p:cNvSpPr>
            <a:spLocks noGrp="1"/>
          </p:cNvSpPr>
          <p:nvPr>
            <p:ph type="ftr" sz="quarter" idx="11"/>
          </p:nvPr>
        </p:nvSpPr>
        <p:spPr/>
        <p:txBody>
          <a:bodyPr/>
          <a:lstStyle/>
          <a:p>
            <a:endParaRPr lang="sl-SI">
              <a:solidFill>
                <a:prstClr val="black">
                  <a:tint val="75000"/>
                </a:prstClr>
              </a:solidFill>
            </a:endParaRPr>
          </a:p>
        </p:txBody>
      </p:sp>
      <p:sp>
        <p:nvSpPr>
          <p:cNvPr id="7" name="Ograda številke diapozitiva 6"/>
          <p:cNvSpPr>
            <a:spLocks noGrp="1"/>
          </p:cNvSpPr>
          <p:nvPr>
            <p:ph type="sldNum" sz="quarter" idx="12"/>
          </p:nvPr>
        </p:nvSpPr>
        <p:spPr/>
        <p:txBody>
          <a:bodyPr/>
          <a:lstStyle/>
          <a:p>
            <a:fld id="{33E489A7-353E-4C6C-B23F-5B2069CE3D34}" type="slidenum">
              <a:rPr lang="sl-SI" smtClean="0">
                <a:solidFill>
                  <a:prstClr val="black">
                    <a:tint val="75000"/>
                  </a:prstClr>
                </a:solidFill>
              </a:rPr>
              <a:pPr/>
              <a:t>‹nr.›</a:t>
            </a:fld>
            <a:endParaRPr lang="sl-SI">
              <a:solidFill>
                <a:prstClr val="black">
                  <a:tint val="75000"/>
                </a:prstClr>
              </a:solidFill>
            </a:endParaRPr>
          </a:p>
        </p:txBody>
      </p:sp>
    </p:spTree>
    <p:extLst>
      <p:ext uri="{BB962C8B-B14F-4D97-AF65-F5344CB8AC3E}">
        <p14:creationId xmlns:p14="http://schemas.microsoft.com/office/powerpoint/2010/main" val="348849373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77998BC9-6E99-4983-BCB1-AE69D8AA6814}" type="datetimeFigureOut">
              <a:rPr lang="sl-SI" smtClean="0">
                <a:solidFill>
                  <a:prstClr val="black">
                    <a:tint val="75000"/>
                  </a:prstClr>
                </a:solidFill>
              </a:rPr>
              <a:pPr/>
              <a:t>23.2.2020</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3E489A7-353E-4C6C-B23F-5B2069CE3D34}" type="slidenum">
              <a:rPr lang="sl-SI" smtClean="0">
                <a:solidFill>
                  <a:prstClr val="black">
                    <a:tint val="75000"/>
                  </a:prstClr>
                </a:solidFill>
              </a:rPr>
              <a:pPr/>
              <a:t>‹nr.›</a:t>
            </a:fld>
            <a:endParaRPr lang="sl-SI">
              <a:solidFill>
                <a:prstClr val="black">
                  <a:tint val="75000"/>
                </a:prstClr>
              </a:solidFill>
            </a:endParaRPr>
          </a:p>
        </p:txBody>
      </p:sp>
    </p:spTree>
    <p:extLst>
      <p:ext uri="{BB962C8B-B14F-4D97-AF65-F5344CB8AC3E}">
        <p14:creationId xmlns:p14="http://schemas.microsoft.com/office/powerpoint/2010/main" val="8398127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839200" y="274639"/>
            <a:ext cx="2743200" cy="5851525"/>
          </a:xfrm>
        </p:spPr>
        <p:txBody>
          <a:bodyPr vert="eaVert"/>
          <a:lstStyle/>
          <a:p>
            <a:r>
              <a:rPr lang="sl-SI" smtClean="0"/>
              <a:t>Uredite slog naslova matrice</a:t>
            </a:r>
            <a:endParaRPr lang="sl-SI"/>
          </a:p>
        </p:txBody>
      </p:sp>
      <p:sp>
        <p:nvSpPr>
          <p:cNvPr id="3" name="Ograda navpičnega besedila 2"/>
          <p:cNvSpPr>
            <a:spLocks noGrp="1"/>
          </p:cNvSpPr>
          <p:nvPr>
            <p:ph type="body" orient="vert" idx="1"/>
          </p:nvPr>
        </p:nvSpPr>
        <p:spPr>
          <a:xfrm>
            <a:off x="609600" y="274639"/>
            <a:ext cx="8026400" cy="5851525"/>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77998BC9-6E99-4983-BCB1-AE69D8AA6814}" type="datetimeFigureOut">
              <a:rPr lang="sl-SI" smtClean="0">
                <a:solidFill>
                  <a:prstClr val="black">
                    <a:tint val="75000"/>
                  </a:prstClr>
                </a:solidFill>
              </a:rPr>
              <a:pPr/>
              <a:t>23.2.2020</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3E489A7-353E-4C6C-B23F-5B2069CE3D34}" type="slidenum">
              <a:rPr lang="sl-SI" smtClean="0">
                <a:solidFill>
                  <a:prstClr val="black">
                    <a:tint val="75000"/>
                  </a:prstClr>
                </a:solidFill>
              </a:rPr>
              <a:pPr/>
              <a:t>‹nr.›</a:t>
            </a:fld>
            <a:endParaRPr lang="sl-SI">
              <a:solidFill>
                <a:prstClr val="black">
                  <a:tint val="75000"/>
                </a:prstClr>
              </a:solidFill>
            </a:endParaRPr>
          </a:p>
        </p:txBody>
      </p:sp>
    </p:spTree>
    <p:extLst>
      <p:ext uri="{BB962C8B-B14F-4D97-AF65-F5344CB8AC3E}">
        <p14:creationId xmlns:p14="http://schemas.microsoft.com/office/powerpoint/2010/main" val="31960207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15"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sp>
        <p:nvSpPr>
          <p:cNvPr id="13" name="Title 12"/>
          <p:cNvSpPr>
            <a:spLocks noGrp="1"/>
          </p:cNvSpPr>
          <p:nvPr>
            <p:ph type="title"/>
          </p:nvPr>
        </p:nvSpPr>
        <p:spPr>
          <a:xfrm>
            <a:off x="609741" y="2708920"/>
            <a:ext cx="4910195" cy="2880320"/>
          </a:xfrm>
          <a:prstGeom prst="rect">
            <a:avLst/>
          </a:prstGeom>
        </p:spPr>
        <p:txBody>
          <a:bodyPr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958656492"/>
      </p:ext>
    </p:extLst>
  </p:cSld>
  <p:clrMapOvr>
    <a:overrideClrMapping bg1="lt1" tx1="dk1" bg2="lt2" tx2="dk2" accent1="accent1" accent2="accent2" accent3="accent3" accent4="accent4" accent5="accent5" accent6="accent6" hlink="hlink" folHlink="folHlink"/>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54"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3436525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2492446"/>
            <a:ext cx="53848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2492446"/>
            <a:ext cx="53848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p:cNvPr>
          <p:cNvSpPr>
            <a:spLocks noGrp="1" noChangeArrowheads="1"/>
          </p:cNvSpPr>
          <p:nvPr>
            <p:ph type="dt" sz="half" idx="10"/>
          </p:nvPr>
        </p:nvSpPr>
        <p:spPr/>
        <p:txBody>
          <a:bodyPr/>
          <a:lstStyle>
            <a:lvl1pPr>
              <a:defRPr b="1"/>
            </a:lvl1pPr>
          </a:lstStyle>
          <a:p>
            <a:pPr>
              <a:defRPr/>
            </a:pPr>
            <a:endParaRPr lang="en-US"/>
          </a:p>
        </p:txBody>
      </p:sp>
      <p:sp>
        <p:nvSpPr>
          <p:cNvPr id="6" name="Rectangle 5">
            <a:extLst/>
          </p:cNvPr>
          <p:cNvSpPr>
            <a:spLocks noGrp="1" noChangeArrowheads="1"/>
          </p:cNvSpPr>
          <p:nvPr>
            <p:ph type="ftr" sz="quarter" idx="11"/>
          </p:nvPr>
        </p:nvSpPr>
        <p:spPr/>
        <p:txBody>
          <a:bodyPr/>
          <a:lstStyle>
            <a:lvl1pPr>
              <a:defRPr b="1"/>
            </a:lvl1pPr>
          </a:lstStyle>
          <a:p>
            <a:pPr>
              <a:defRPr/>
            </a:pPr>
            <a:endParaRPr lang="en-US"/>
          </a:p>
        </p:txBody>
      </p:sp>
      <p:sp>
        <p:nvSpPr>
          <p:cNvPr id="7" name="Rectangle 6">
            <a:extLst/>
          </p:cNvPr>
          <p:cNvSpPr>
            <a:spLocks noGrp="1" noChangeArrowheads="1"/>
          </p:cNvSpPr>
          <p:nvPr>
            <p:ph type="sldNum" sz="quarter" idx="12"/>
          </p:nvPr>
        </p:nvSpPr>
        <p:spPr/>
        <p:txBody>
          <a:bodyPr/>
          <a:lstStyle>
            <a:lvl1pPr>
              <a:defRPr b="1"/>
            </a:lvl1pPr>
          </a:lstStyle>
          <a:p>
            <a:pPr>
              <a:defRPr/>
            </a:pPr>
            <a:fld id="{5195657B-D99B-4162-B222-420933F3D152}" type="slidenum">
              <a:rPr lang="en-GB" altLang="nl-NL"/>
              <a:pPr>
                <a:defRPr/>
              </a:pPr>
              <a:t>‹nr.›</a:t>
            </a:fld>
            <a:endParaRPr lang="en-GB" altLang="nl-NL"/>
          </a:p>
        </p:txBody>
      </p:sp>
    </p:spTree>
    <p:extLst>
      <p:ext uri="{BB962C8B-B14F-4D97-AF65-F5344CB8AC3E}">
        <p14:creationId xmlns:p14="http://schemas.microsoft.com/office/powerpoint/2010/main" val="384195425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 y="4"/>
            <a:ext cx="12190911" cy="6857999"/>
          </a:xfrm>
          <a:prstGeom prst="rect">
            <a:avLst/>
          </a:prstGeom>
        </p:spPr>
      </p:pic>
      <p:sp>
        <p:nvSpPr>
          <p:cNvPr id="3" name="Rectangle 2"/>
          <p:cNvSpPr/>
          <p:nvPr userDrawn="1"/>
        </p:nvSpPr>
        <p:spPr>
          <a:xfrm>
            <a:off x="0" y="6021288"/>
            <a:ext cx="12191456" cy="8367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srgbClr val="FFFFFF"/>
              </a:solidFill>
            </a:endParaRPr>
          </a:p>
        </p:txBody>
      </p:sp>
      <p:pic>
        <p:nvPicPr>
          <p:cNvPr id="4" name="Picture 17"/>
          <p:cNvPicPr>
            <a:picLocks noChangeAspect="1" noChangeArrowheads="1"/>
          </p:cNvPicPr>
          <p:nvPr userDrawn="1"/>
        </p:nvPicPr>
        <p:blipFill>
          <a:blip r:embed="rId3" cstate="print"/>
          <a:srcRect/>
          <a:stretch>
            <a:fillRect/>
          </a:stretch>
        </p:blipFill>
        <p:spPr bwMode="auto">
          <a:xfrm>
            <a:off x="8769654"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171885544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9167"/>
          <a:stretch/>
        </p:blipFill>
        <p:spPr>
          <a:xfrm>
            <a:off x="4775200" y="0"/>
            <a:ext cx="74168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 y="6286956"/>
            <a:ext cx="12192000" cy="571499"/>
          </a:xfrm>
          <a:prstGeom prst="rect">
            <a:avLst/>
          </a:prstGeom>
        </p:spPr>
      </p:pic>
      <p:pic>
        <p:nvPicPr>
          <p:cNvPr id="4" name="Picture 17"/>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9072331" y="5593451"/>
            <a:ext cx="2687868" cy="528919"/>
          </a:xfrm>
          <a:prstGeom prst="rect">
            <a:avLst/>
          </a:prstGeom>
          <a:noFill/>
          <a:ln w="9525">
            <a:noFill/>
            <a:miter lim="800000"/>
            <a:headEnd/>
            <a:tailEnd/>
          </a:ln>
        </p:spPr>
      </p:pic>
    </p:spTree>
    <p:extLst>
      <p:ext uri="{BB962C8B-B14F-4D97-AF65-F5344CB8AC3E}">
        <p14:creationId xmlns:p14="http://schemas.microsoft.com/office/powerpoint/2010/main" val="8290862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904"/>
            <a:ext cx="10363200" cy="1470025"/>
          </a:xfrm>
          <a:prstGeom prst="rect">
            <a:avLst/>
          </a:prstGeom>
        </p:spPr>
        <p:txBody>
          <a:bodyPr/>
          <a:lstStyle/>
          <a:p>
            <a:r>
              <a:rPr lang="nl-NL" smtClean="0"/>
              <a:t>Klik om de stijl te bewerken</a:t>
            </a:r>
            <a:endParaRPr lang="nl-BE"/>
          </a:p>
        </p:txBody>
      </p:sp>
      <p:sp>
        <p:nvSpPr>
          <p:cNvPr id="3" name="Ondertitel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a:xfrm>
            <a:off x="609600" y="6356829"/>
            <a:ext cx="2844800" cy="365125"/>
          </a:xfrm>
          <a:prstGeom prst="rect">
            <a:avLst/>
          </a:prstGeom>
        </p:spPr>
        <p:txBody>
          <a:bodyPr/>
          <a:lstStyle/>
          <a:p>
            <a:pPr defTabSz="914400"/>
            <a:fld id="{1CBA3D84-5DB1-45C7-8682-8CC196D49D33}" type="datetimeFigureOut">
              <a:rPr lang="nl-BE" smtClean="0">
                <a:solidFill>
                  <a:prstClr val="black">
                    <a:tint val="75000"/>
                  </a:prstClr>
                </a:solidFill>
              </a:rPr>
              <a:pPr defTabSz="914400"/>
              <a:t>23/02/2020</a:t>
            </a:fld>
            <a:endParaRPr lang="nl-BE">
              <a:solidFill>
                <a:prstClr val="black">
                  <a:tint val="75000"/>
                </a:prstClr>
              </a:solidFill>
            </a:endParaRPr>
          </a:p>
        </p:txBody>
      </p:sp>
      <p:sp>
        <p:nvSpPr>
          <p:cNvPr id="5" name="Tijdelijke aanduiding voor voettekst 4"/>
          <p:cNvSpPr>
            <a:spLocks noGrp="1"/>
          </p:cNvSpPr>
          <p:nvPr>
            <p:ph type="ftr" sz="quarter" idx="11"/>
          </p:nvPr>
        </p:nvSpPr>
        <p:spPr>
          <a:xfrm>
            <a:off x="4165600" y="6356829"/>
            <a:ext cx="3860800" cy="365125"/>
          </a:xfrm>
          <a:prstGeom prst="rect">
            <a:avLst/>
          </a:prstGeom>
        </p:spPr>
        <p:txBody>
          <a:bodyPr/>
          <a:lstStyle/>
          <a:p>
            <a:pPr defTabSz="914400"/>
            <a:endParaRPr lang="nl-BE">
              <a:solidFill>
                <a:prstClr val="black">
                  <a:tint val="75000"/>
                </a:prstClr>
              </a:solidFill>
            </a:endParaRPr>
          </a:p>
        </p:txBody>
      </p:sp>
      <p:sp>
        <p:nvSpPr>
          <p:cNvPr id="6" name="Tijdelijke aanduiding voor dianummer 5"/>
          <p:cNvSpPr>
            <a:spLocks noGrp="1"/>
          </p:cNvSpPr>
          <p:nvPr>
            <p:ph type="sldNum" sz="quarter" idx="12"/>
          </p:nvPr>
        </p:nvSpPr>
        <p:spPr>
          <a:xfrm>
            <a:off x="8737600" y="6356829"/>
            <a:ext cx="2844800" cy="365125"/>
          </a:xfrm>
          <a:prstGeom prst="rect">
            <a:avLst/>
          </a:prstGeom>
        </p:spPr>
        <p:txBody>
          <a:bodyPr/>
          <a:lstStyle/>
          <a:p>
            <a:pPr defTabSz="914400"/>
            <a:fld id="{0277C4EA-9CEF-4D52-84F3-37F3DB6438B9}" type="slidenum">
              <a:rPr lang="nl-BE" smtClean="0">
                <a:solidFill>
                  <a:prstClr val="black">
                    <a:tint val="75000"/>
                  </a:prstClr>
                </a:solidFill>
              </a:rPr>
              <a:pPr defTabSz="914400"/>
              <a:t>‹nr.›</a:t>
            </a:fld>
            <a:endParaRPr lang="nl-BE">
              <a:solidFill>
                <a:prstClr val="black">
                  <a:tint val="75000"/>
                </a:prstClr>
              </a:solidFill>
            </a:endParaRPr>
          </a:p>
        </p:txBody>
      </p:sp>
    </p:spTree>
    <p:extLst>
      <p:ext uri="{BB962C8B-B14F-4D97-AF65-F5344CB8AC3E}">
        <p14:creationId xmlns:p14="http://schemas.microsoft.com/office/powerpoint/2010/main" val="280748075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1"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297160452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15"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sp>
        <p:nvSpPr>
          <p:cNvPr id="13" name="Title 12"/>
          <p:cNvSpPr>
            <a:spLocks noGrp="1"/>
          </p:cNvSpPr>
          <p:nvPr>
            <p:ph type="title"/>
          </p:nvPr>
        </p:nvSpPr>
        <p:spPr>
          <a:xfrm>
            <a:off x="609741" y="2708920"/>
            <a:ext cx="4910195" cy="2880320"/>
          </a:xfrm>
          <a:prstGeom prst="rect">
            <a:avLst/>
          </a:prstGeom>
        </p:spPr>
        <p:txBody>
          <a:bodyPr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761943057"/>
      </p:ext>
    </p:extLst>
  </p:cSld>
  <p:clrMapOvr>
    <a:overrideClrMapping bg1="lt1" tx1="dk1" bg2="lt2" tx2="dk2" accent1="accent1" accent2="accent2" accent3="accent3" accent4="accent4" accent5="accent5" accent6="accent6" hlink="hlink" folHlink="folHlink"/>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24"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348518308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 y="4"/>
            <a:ext cx="12190911" cy="6857999"/>
          </a:xfrm>
          <a:prstGeom prst="rect">
            <a:avLst/>
          </a:prstGeom>
        </p:spPr>
      </p:pic>
      <p:sp>
        <p:nvSpPr>
          <p:cNvPr id="3" name="Rectangle 2"/>
          <p:cNvSpPr/>
          <p:nvPr userDrawn="1"/>
        </p:nvSpPr>
        <p:spPr>
          <a:xfrm>
            <a:off x="0" y="6021288"/>
            <a:ext cx="12191456" cy="8367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srgbClr val="FFFFFF"/>
              </a:solidFill>
            </a:endParaRPr>
          </a:p>
        </p:txBody>
      </p:sp>
      <p:pic>
        <p:nvPicPr>
          <p:cNvPr id="4" name="Picture 17"/>
          <p:cNvPicPr>
            <a:picLocks noChangeAspect="1" noChangeArrowheads="1"/>
          </p:cNvPicPr>
          <p:nvPr userDrawn="1"/>
        </p:nvPicPr>
        <p:blipFill>
          <a:blip r:embed="rId3" cstate="print"/>
          <a:srcRect/>
          <a:stretch>
            <a:fillRect/>
          </a:stretch>
        </p:blipFill>
        <p:spPr bwMode="auto">
          <a:xfrm>
            <a:off x="8769624"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13654286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9167"/>
          <a:stretch/>
        </p:blipFill>
        <p:spPr>
          <a:xfrm>
            <a:off x="4775200" y="0"/>
            <a:ext cx="74168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 y="6286910"/>
            <a:ext cx="12192000" cy="571499"/>
          </a:xfrm>
          <a:prstGeom prst="rect">
            <a:avLst/>
          </a:prstGeom>
        </p:spPr>
      </p:pic>
      <p:pic>
        <p:nvPicPr>
          <p:cNvPr id="4" name="Picture 17"/>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9072331" y="5593405"/>
            <a:ext cx="2687868" cy="528919"/>
          </a:xfrm>
          <a:prstGeom prst="rect">
            <a:avLst/>
          </a:prstGeom>
          <a:noFill/>
          <a:ln w="9525">
            <a:noFill/>
            <a:miter lim="800000"/>
            <a:headEnd/>
            <a:tailEnd/>
          </a:ln>
        </p:spPr>
      </p:pic>
    </p:spTree>
    <p:extLst>
      <p:ext uri="{BB962C8B-B14F-4D97-AF65-F5344CB8AC3E}">
        <p14:creationId xmlns:p14="http://schemas.microsoft.com/office/powerpoint/2010/main" val="47250646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EM_OGtoImpact_cover">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39349" y="831950"/>
            <a:ext cx="8640960" cy="796850"/>
          </a:xfrm>
          <a:prstGeom prst="rect">
            <a:avLst/>
          </a:prstGeom>
        </p:spPr>
        <p:txBody>
          <a:bodyPr/>
          <a:lstStyle>
            <a:lvl1pPr marL="0" indent="0" algn="l">
              <a:buNone/>
              <a:defRPr sz="1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
        <p:nvSpPr>
          <p:cNvPr id="4" name="Titel 3">
            <a:extLst>
              <a:ext uri="{FF2B5EF4-FFF2-40B4-BE49-F238E27FC236}">
                <a16:creationId xmlns="" xmlns:a16="http://schemas.microsoft.com/office/drawing/2014/main" id="{81EEA4B8-4030-44FB-B51E-7B1B34400305}"/>
              </a:ext>
            </a:extLst>
          </p:cNvPr>
          <p:cNvSpPr>
            <a:spLocks noGrp="1"/>
          </p:cNvSpPr>
          <p:nvPr>
            <p:ph type="title"/>
          </p:nvPr>
        </p:nvSpPr>
        <p:spPr>
          <a:xfrm>
            <a:off x="609600" y="274638"/>
            <a:ext cx="10972800" cy="1143000"/>
          </a:xfrm>
          <a:prstGeom prst="rect">
            <a:avLst/>
          </a:prstGeom>
        </p:spPr>
        <p:txBody>
          <a:bodyPr/>
          <a:lstStyle/>
          <a:p>
            <a:r>
              <a:rPr lang="nl-NL"/>
              <a:t>Klik om stijl te bewerken</a:t>
            </a:r>
            <a:endParaRPr lang="nl-BE"/>
          </a:p>
        </p:txBody>
      </p:sp>
    </p:spTree>
    <p:extLst>
      <p:ext uri="{BB962C8B-B14F-4D97-AF65-F5344CB8AC3E}">
        <p14:creationId xmlns:p14="http://schemas.microsoft.com/office/powerpoint/2010/main" val="228008479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15"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sp>
        <p:nvSpPr>
          <p:cNvPr id="13" name="Title 12"/>
          <p:cNvSpPr>
            <a:spLocks noGrp="1"/>
          </p:cNvSpPr>
          <p:nvPr>
            <p:ph type="title"/>
          </p:nvPr>
        </p:nvSpPr>
        <p:spPr>
          <a:xfrm>
            <a:off x="609741" y="2708920"/>
            <a:ext cx="4910195" cy="2880320"/>
          </a:xfrm>
          <a:prstGeom prst="rect">
            <a:avLst/>
          </a:prstGeom>
        </p:spPr>
        <p:txBody>
          <a:bodyPr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2458509800"/>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6" y="1535113"/>
            <a:ext cx="5386917" cy="639762"/>
          </a:xfrm>
        </p:spPr>
        <p:txBody>
          <a:bodyPr anchor="b"/>
          <a:lstStyle>
            <a:lvl1pPr marL="0" indent="0">
              <a:buNone/>
              <a:defRPr sz="2400" b="1"/>
            </a:lvl1pPr>
            <a:lvl2pPr marL="456993" indent="0">
              <a:buNone/>
              <a:defRPr sz="2000" b="1"/>
            </a:lvl2pPr>
            <a:lvl3pPr marL="913986" indent="0">
              <a:buNone/>
              <a:defRPr sz="1800" b="1"/>
            </a:lvl3pPr>
            <a:lvl4pPr marL="1370979" indent="0">
              <a:buNone/>
              <a:defRPr sz="1600" b="1"/>
            </a:lvl4pPr>
            <a:lvl5pPr marL="1827973" indent="0">
              <a:buNone/>
              <a:defRPr sz="1600" b="1"/>
            </a:lvl5pPr>
            <a:lvl6pPr marL="2284968" indent="0">
              <a:buNone/>
              <a:defRPr sz="1600" b="1"/>
            </a:lvl6pPr>
            <a:lvl7pPr marL="2741962" indent="0">
              <a:buNone/>
              <a:defRPr sz="1600" b="1"/>
            </a:lvl7pPr>
            <a:lvl8pPr marL="3198956" indent="0">
              <a:buNone/>
              <a:defRPr sz="1600" b="1"/>
            </a:lvl8pPr>
            <a:lvl9pPr marL="365595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431" y="1535113"/>
            <a:ext cx="5389033" cy="639762"/>
          </a:xfrm>
        </p:spPr>
        <p:txBody>
          <a:bodyPr anchor="b"/>
          <a:lstStyle>
            <a:lvl1pPr marL="0" indent="0">
              <a:buNone/>
              <a:defRPr sz="2400" b="1"/>
            </a:lvl1pPr>
            <a:lvl2pPr marL="456993" indent="0">
              <a:buNone/>
              <a:defRPr sz="2000" b="1"/>
            </a:lvl2pPr>
            <a:lvl3pPr marL="913986" indent="0">
              <a:buNone/>
              <a:defRPr sz="1800" b="1"/>
            </a:lvl3pPr>
            <a:lvl4pPr marL="1370979" indent="0">
              <a:buNone/>
              <a:defRPr sz="1600" b="1"/>
            </a:lvl4pPr>
            <a:lvl5pPr marL="1827973" indent="0">
              <a:buNone/>
              <a:defRPr sz="1600" b="1"/>
            </a:lvl5pPr>
            <a:lvl6pPr marL="2284968" indent="0">
              <a:buNone/>
              <a:defRPr sz="1600" b="1"/>
            </a:lvl6pPr>
            <a:lvl7pPr marL="2741962" indent="0">
              <a:buNone/>
              <a:defRPr sz="1600" b="1"/>
            </a:lvl7pPr>
            <a:lvl8pPr marL="3198956" indent="0">
              <a:buNone/>
              <a:defRPr sz="1600" b="1"/>
            </a:lvl8pPr>
            <a:lvl9pPr marL="36559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p:cNvPr>
          <p:cNvSpPr>
            <a:spLocks noGrp="1" noChangeArrowheads="1"/>
          </p:cNvSpPr>
          <p:nvPr>
            <p:ph type="dt" sz="half" idx="10"/>
          </p:nvPr>
        </p:nvSpPr>
        <p:spPr/>
        <p:txBody>
          <a:bodyPr/>
          <a:lstStyle>
            <a:lvl1pPr>
              <a:defRPr b="1"/>
            </a:lvl1pPr>
          </a:lstStyle>
          <a:p>
            <a:pPr>
              <a:defRPr/>
            </a:pPr>
            <a:endParaRPr lang="en-US"/>
          </a:p>
        </p:txBody>
      </p:sp>
      <p:sp>
        <p:nvSpPr>
          <p:cNvPr id="8" name="Rectangle 5">
            <a:extLst/>
          </p:cNvPr>
          <p:cNvSpPr>
            <a:spLocks noGrp="1" noChangeArrowheads="1"/>
          </p:cNvSpPr>
          <p:nvPr>
            <p:ph type="ftr" sz="quarter" idx="11"/>
          </p:nvPr>
        </p:nvSpPr>
        <p:spPr/>
        <p:txBody>
          <a:bodyPr/>
          <a:lstStyle>
            <a:lvl1pPr>
              <a:defRPr b="1"/>
            </a:lvl1pPr>
          </a:lstStyle>
          <a:p>
            <a:pPr>
              <a:defRPr/>
            </a:pPr>
            <a:endParaRPr lang="en-US"/>
          </a:p>
        </p:txBody>
      </p:sp>
      <p:sp>
        <p:nvSpPr>
          <p:cNvPr id="9" name="Rectangle 6">
            <a:extLst/>
          </p:cNvPr>
          <p:cNvSpPr>
            <a:spLocks noGrp="1" noChangeArrowheads="1"/>
          </p:cNvSpPr>
          <p:nvPr>
            <p:ph type="sldNum" sz="quarter" idx="12"/>
          </p:nvPr>
        </p:nvSpPr>
        <p:spPr/>
        <p:txBody>
          <a:bodyPr/>
          <a:lstStyle>
            <a:lvl1pPr>
              <a:defRPr b="1"/>
            </a:lvl1pPr>
          </a:lstStyle>
          <a:p>
            <a:pPr>
              <a:defRPr/>
            </a:pPr>
            <a:fld id="{1D1E8A7F-DA3D-45CD-A9ED-C104D811A886}" type="slidenum">
              <a:rPr lang="en-GB" altLang="nl-NL"/>
              <a:pPr>
                <a:defRPr/>
              </a:pPr>
              <a:t>‹nr.›</a:t>
            </a:fld>
            <a:endParaRPr lang="en-GB" altLang="nl-NL"/>
          </a:p>
        </p:txBody>
      </p:sp>
    </p:spTree>
    <p:extLst>
      <p:ext uri="{BB962C8B-B14F-4D97-AF65-F5344CB8AC3E}">
        <p14:creationId xmlns:p14="http://schemas.microsoft.com/office/powerpoint/2010/main" val="238203057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2" name="Picture 6" descr="LOGO CE-EN-quadri.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5417" y="549275"/>
            <a:ext cx="307128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22310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03317"/>
            <a:ext cx="12192000"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LOGO CE-EN-quadri.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07174" y="333375"/>
            <a:ext cx="211243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5640917" y="6429636"/>
            <a:ext cx="912283" cy="455613"/>
          </a:xfrm>
          <a:prstGeom prst="rect">
            <a:avLst/>
          </a:prstGeom>
          <a:solidFill>
            <a:srgbClr val="13317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sp>
        <p:nvSpPr>
          <p:cNvPr id="8" name="TextBox 7"/>
          <p:cNvSpPr txBox="1">
            <a:spLocks noChangeArrowheads="1"/>
          </p:cNvSpPr>
          <p:nvPr userDrawn="1"/>
        </p:nvSpPr>
        <p:spPr bwMode="auto">
          <a:xfrm>
            <a:off x="5564732" y="6388101"/>
            <a:ext cx="11281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defTabSz="914400" eaLnBrk="1" hangingPunct="1">
              <a:defRPr/>
            </a:pPr>
            <a:r>
              <a:rPr lang="fr-BE" altLang="en-US" sz="900" b="0" i="1" smtClean="0">
                <a:solidFill>
                  <a:srgbClr val="FFFFFF"/>
                </a:solidFill>
                <a:latin typeface="EC Square Sans Pro Light" pitchFamily="34" charset="0"/>
              </a:rPr>
              <a:t>Research and Innovation </a:t>
            </a:r>
            <a:endParaRPr lang="en-GB" altLang="en-US" sz="900" b="0" i="1" smtClean="0">
              <a:solidFill>
                <a:srgbClr val="FFFFFF"/>
              </a:solidFill>
              <a:latin typeface="EC Square Sans Pro Light" pitchFamily="34" charset="0"/>
            </a:endParaRPr>
          </a:p>
        </p:txBody>
      </p:sp>
      <p:sp>
        <p:nvSpPr>
          <p:cNvPr id="9" name="TextBox 8"/>
          <p:cNvSpPr txBox="1"/>
          <p:nvPr userDrawn="1"/>
        </p:nvSpPr>
        <p:spPr>
          <a:xfrm>
            <a:off x="0" y="4684713"/>
            <a:ext cx="2734733" cy="400050"/>
          </a:xfrm>
          <a:prstGeom prst="rect">
            <a:avLst/>
          </a:prstGeom>
          <a:solidFill>
            <a:schemeClr val="accent6"/>
          </a:solidFill>
        </p:spPr>
        <p:txBody>
          <a:bodyPr lIns="0" anchor="ctr">
            <a:spAutoFit/>
          </a:bodyPr>
          <a:lstStyle/>
          <a:p>
            <a:pPr marL="444500" defTabSz="914400">
              <a:defRPr/>
            </a:pPr>
            <a:r>
              <a:rPr lang="en-GB" sz="2000" i="1" dirty="0">
                <a:solidFill>
                  <a:srgbClr val="FFFFFF"/>
                </a:solidFill>
                <a:cs typeface="Arial" panose="020B0604020202020204" pitchFamily="34" charset="0"/>
              </a:rPr>
              <a:t>#</a:t>
            </a:r>
            <a:r>
              <a:rPr lang="en-GB" sz="2000" dirty="0" err="1">
                <a:solidFill>
                  <a:srgbClr val="FFFFFF"/>
                </a:solidFill>
                <a:cs typeface="Arial" panose="020B0604020202020204" pitchFamily="34" charset="0"/>
              </a:rPr>
              <a:t>HorizonEU</a:t>
            </a:r>
            <a:r>
              <a:rPr lang="en-GB" sz="2000" dirty="0">
                <a:solidFill>
                  <a:srgbClr val="FFFFFF"/>
                </a:solidFill>
                <a:cs typeface="Arial" panose="020B0604020202020204" pitchFamily="34" charset="0"/>
              </a:rPr>
              <a:t> </a:t>
            </a:r>
          </a:p>
        </p:txBody>
      </p:sp>
      <p:sp>
        <p:nvSpPr>
          <p:cNvPr id="10" name="TextBox 9"/>
          <p:cNvSpPr txBox="1">
            <a:spLocks noChangeArrowheads="1"/>
          </p:cNvSpPr>
          <p:nvPr userDrawn="1"/>
        </p:nvSpPr>
        <p:spPr bwMode="auto">
          <a:xfrm>
            <a:off x="478367" y="2624138"/>
            <a:ext cx="5281084"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defTabSz="914400" eaLnBrk="1" hangingPunct="1">
              <a:defRPr/>
            </a:pPr>
            <a:r>
              <a:rPr lang="en-US" altLang="en-US" sz="2000" b="0" smtClean="0">
                <a:solidFill>
                  <a:srgbClr val="0E4194"/>
                </a:solidFill>
              </a:rPr>
              <a:t>Commission proposal for</a:t>
            </a:r>
            <a:endParaRPr lang="en-GB" altLang="en-US" sz="2000" b="0" smtClean="0">
              <a:solidFill>
                <a:srgbClr val="0E4194"/>
              </a:solidFill>
            </a:endParaRPr>
          </a:p>
        </p:txBody>
      </p:sp>
      <p:sp>
        <p:nvSpPr>
          <p:cNvPr id="11" name="TextBox 10"/>
          <p:cNvSpPr txBox="1">
            <a:spLocks noChangeArrowheads="1"/>
          </p:cNvSpPr>
          <p:nvPr userDrawn="1"/>
        </p:nvSpPr>
        <p:spPr bwMode="auto">
          <a:xfrm>
            <a:off x="482603" y="3644900"/>
            <a:ext cx="6210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defTabSz="914400" eaLnBrk="1" hangingPunct="1">
              <a:defRPr/>
            </a:pPr>
            <a:r>
              <a:rPr lang="en-US" altLang="en-US" sz="1500" smtClean="0">
                <a:solidFill>
                  <a:srgbClr val="00B0F0"/>
                </a:solidFill>
                <a:latin typeface="Arial" pitchFamily="34" charset="0"/>
              </a:rPr>
              <a:t>THE NEXT EU RESEARCH &amp; INNOVATION  PROGRAMME (2021 – 2027)</a:t>
            </a:r>
            <a:endParaRPr lang="en-GB" altLang="en-US" sz="1500" smtClean="0">
              <a:solidFill>
                <a:srgbClr val="00B0F0"/>
              </a:solidFill>
              <a:latin typeface="Arial" pitchFamily="34" charset="0"/>
            </a:endParaRPr>
          </a:p>
        </p:txBody>
      </p:sp>
      <p:sp>
        <p:nvSpPr>
          <p:cNvPr id="12" name="TextBox 11"/>
          <p:cNvSpPr txBox="1">
            <a:spLocks noChangeArrowheads="1"/>
          </p:cNvSpPr>
          <p:nvPr userDrawn="1"/>
        </p:nvSpPr>
        <p:spPr bwMode="auto">
          <a:xfrm>
            <a:off x="474133" y="2892686"/>
            <a:ext cx="575945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defTabSz="914400" eaLnBrk="1" hangingPunct="1">
              <a:defRPr/>
            </a:pPr>
            <a:r>
              <a:rPr lang="en-US" altLang="en-US" sz="4000" smtClean="0">
                <a:solidFill>
                  <a:srgbClr val="0E4194"/>
                </a:solidFill>
                <a:latin typeface="Arial" pitchFamily="34" charset="0"/>
              </a:rPr>
              <a:t>Horizon Europe</a:t>
            </a:r>
            <a:endParaRPr lang="en-GB" altLang="en-US" sz="4000" b="0" smtClean="0">
              <a:solidFill>
                <a:srgbClr val="0E4194"/>
              </a:solidFill>
              <a:latin typeface="Arial" pitchFamily="34" charset="0"/>
            </a:endParaRPr>
          </a:p>
        </p:txBody>
      </p:sp>
      <p:sp>
        <p:nvSpPr>
          <p:cNvPr id="4" name="Text Placeholder 3"/>
          <p:cNvSpPr>
            <a:spLocks noGrp="1"/>
          </p:cNvSpPr>
          <p:nvPr>
            <p:ph type="body" sz="quarter" idx="10"/>
          </p:nvPr>
        </p:nvSpPr>
        <p:spPr>
          <a:xfrm>
            <a:off x="490551" y="5351922"/>
            <a:ext cx="6552856" cy="252437"/>
          </a:xfrm>
          <a:prstGeom prst="rect">
            <a:avLst/>
          </a:prstGeom>
        </p:spPr>
        <p:txBody>
          <a:bodyPr/>
          <a:lstStyle>
            <a:lvl1pPr marL="0" indent="0">
              <a:buNone/>
              <a:defRPr sz="1400" b="0" i="0" baseline="0"/>
            </a:lvl1pPr>
            <a:lvl5pPr>
              <a:defRPr/>
            </a:lvl5pPr>
          </a:lstStyle>
          <a:p>
            <a:pPr lvl="0"/>
            <a:r>
              <a:rPr lang="en-US" smtClean="0"/>
              <a:t>Click to edit Master text styles</a:t>
            </a:r>
          </a:p>
          <a:p>
            <a:pPr lvl="1"/>
            <a:r>
              <a:rPr lang="en-US" smtClean="0"/>
              <a:t>Second level</a:t>
            </a:r>
          </a:p>
          <a:p>
            <a:pPr lvl="2"/>
            <a:r>
              <a:rPr lang="en-US" smtClean="0"/>
              <a:t>Third level</a:t>
            </a:r>
          </a:p>
        </p:txBody>
      </p:sp>
      <p:sp>
        <p:nvSpPr>
          <p:cNvPr id="16" name="Text Placeholder 3"/>
          <p:cNvSpPr>
            <a:spLocks noGrp="1"/>
          </p:cNvSpPr>
          <p:nvPr>
            <p:ph type="body" sz="quarter" idx="11"/>
          </p:nvPr>
        </p:nvSpPr>
        <p:spPr>
          <a:xfrm>
            <a:off x="494219" y="5604099"/>
            <a:ext cx="6552856" cy="208688"/>
          </a:xfrm>
          <a:prstGeom prst="rect">
            <a:avLst/>
          </a:prstGeom>
        </p:spPr>
        <p:txBody>
          <a:bodyPr/>
          <a:lstStyle>
            <a:lvl1pPr marL="0" indent="0">
              <a:buNone/>
              <a:defRPr sz="1400" i="0" baseline="0"/>
            </a:lvl1pPr>
            <a:lvl5pPr>
              <a:defRPr/>
            </a:lvl5pPr>
          </a:lstStyle>
          <a:p>
            <a:pPr lvl="0"/>
            <a:r>
              <a:rPr lang="en-US" smtClean="0"/>
              <a:t>Click to edit Master text styles</a:t>
            </a:r>
          </a:p>
          <a:p>
            <a:pPr lvl="1"/>
            <a:r>
              <a:rPr lang="en-US" smtClean="0"/>
              <a:t>Second level</a:t>
            </a:r>
          </a:p>
          <a:p>
            <a:pPr lvl="2"/>
            <a:r>
              <a:rPr lang="en-US" smtClean="0"/>
              <a:t>Third level</a:t>
            </a:r>
          </a:p>
        </p:txBody>
      </p:sp>
      <p:sp>
        <p:nvSpPr>
          <p:cNvPr id="18" name="Text Placeholder 3"/>
          <p:cNvSpPr>
            <a:spLocks noGrp="1"/>
          </p:cNvSpPr>
          <p:nvPr>
            <p:ph type="body" sz="quarter" idx="12"/>
          </p:nvPr>
        </p:nvSpPr>
        <p:spPr>
          <a:xfrm>
            <a:off x="494219" y="5843625"/>
            <a:ext cx="6552856" cy="353263"/>
          </a:xfrm>
          <a:prstGeom prst="rect">
            <a:avLst/>
          </a:prstGeom>
        </p:spPr>
        <p:txBody>
          <a:bodyPr/>
          <a:lstStyle>
            <a:lvl1pPr marL="0" indent="0">
              <a:buNone/>
              <a:defRPr sz="1400" i="0" baseline="0"/>
            </a:lvl1pPr>
            <a:lvl5pPr>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86654791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pic>
        <p:nvPicPr>
          <p:cNvPr id="2"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69525" y="6021388"/>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243130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33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69525" y="6021388"/>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6"/>
          <p:cNvSpPr>
            <a:spLocks noGrp="1"/>
          </p:cNvSpPr>
          <p:nvPr>
            <p:ph type="body" sz="quarter" idx="10"/>
          </p:nvPr>
        </p:nvSpPr>
        <p:spPr>
          <a:xfrm>
            <a:off x="815416" y="1071285"/>
            <a:ext cx="10561173" cy="3438095"/>
          </a:xfrm>
          <a:prstGeom prst="rect">
            <a:avLst/>
          </a:prstGeom>
        </p:spPr>
        <p:txBody>
          <a:bodyPr anchor="ctr"/>
          <a:lstStyle>
            <a:lvl1pPr marL="0" indent="0" algn="ctr">
              <a:buNone/>
              <a:defRPr sz="2800" b="1" i="0">
                <a:solidFill>
                  <a:schemeClr val="bg1"/>
                </a:solidFill>
              </a:defRPr>
            </a:lvl1pPr>
          </a:lstStyle>
          <a:p>
            <a:pPr lvl="0"/>
            <a:r>
              <a:rPr lang="en-US" smtClean="0"/>
              <a:t>Click to edit Master text styles</a:t>
            </a:r>
          </a:p>
        </p:txBody>
      </p:sp>
      <p:sp>
        <p:nvSpPr>
          <p:cNvPr id="6" name="Text Placeholder 10"/>
          <p:cNvSpPr>
            <a:spLocks noGrp="1"/>
          </p:cNvSpPr>
          <p:nvPr>
            <p:ph type="body" sz="quarter" idx="11"/>
          </p:nvPr>
        </p:nvSpPr>
        <p:spPr>
          <a:xfrm>
            <a:off x="4993783" y="4888209"/>
            <a:ext cx="6766420" cy="989064"/>
          </a:xfrm>
          <a:prstGeom prst="rect">
            <a:avLst/>
          </a:prstGeom>
        </p:spPr>
        <p:txBody>
          <a:bodyPr/>
          <a:lstStyle>
            <a:lvl1pPr marL="0" indent="0">
              <a:buNone/>
              <a:defRPr/>
            </a:lvl1pPr>
          </a:lstStyle>
          <a:p>
            <a:pPr lvl="0"/>
            <a:r>
              <a:rPr lang="en-US" smtClean="0"/>
              <a:t>Click to edit Master text styles</a:t>
            </a:r>
          </a:p>
        </p:txBody>
      </p:sp>
    </p:spTree>
    <p:extLst>
      <p:ext uri="{BB962C8B-B14F-4D97-AF65-F5344CB8AC3E}">
        <p14:creationId xmlns:p14="http://schemas.microsoft.com/office/powerpoint/2010/main" val="129314243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001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5805488"/>
            <a:ext cx="12192000" cy="1052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GB">
              <a:solidFill>
                <a:srgbClr val="FFFFFF"/>
              </a:solidFill>
            </a:endParaRPr>
          </a:p>
        </p:txBody>
      </p:sp>
      <p:pic>
        <p:nvPicPr>
          <p:cNvPr id="4" name="Picture 1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69525" y="6021388"/>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39046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1"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119580377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1"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80528648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1"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47993491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1"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289203098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1"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734133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12"/>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993" indent="0">
              <a:buNone/>
              <a:defRPr sz="1800"/>
            </a:lvl2pPr>
            <a:lvl3pPr marL="913986" indent="0">
              <a:buNone/>
              <a:defRPr sz="1600"/>
            </a:lvl3pPr>
            <a:lvl4pPr marL="1370979" indent="0">
              <a:buNone/>
              <a:defRPr sz="1400"/>
            </a:lvl4pPr>
            <a:lvl5pPr marL="1827973" indent="0">
              <a:buNone/>
              <a:defRPr sz="1400"/>
            </a:lvl5pPr>
            <a:lvl6pPr marL="2284968" indent="0">
              <a:buNone/>
              <a:defRPr sz="1400"/>
            </a:lvl6pPr>
            <a:lvl7pPr marL="2741962" indent="0">
              <a:buNone/>
              <a:defRPr sz="1400"/>
            </a:lvl7pPr>
            <a:lvl8pPr marL="3198956" indent="0">
              <a:buNone/>
              <a:defRPr sz="1400"/>
            </a:lvl8pPr>
            <a:lvl9pPr marL="365595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DE1196-A46D-4421-A212-80132B5FB5F7}"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007434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p:cNvPr>
          <p:cNvSpPr>
            <a:spLocks noGrp="1" noChangeArrowheads="1"/>
          </p:cNvSpPr>
          <p:nvPr>
            <p:ph type="dt" sz="half" idx="10"/>
          </p:nvPr>
        </p:nvSpPr>
        <p:spPr/>
        <p:txBody>
          <a:bodyPr/>
          <a:lstStyle>
            <a:lvl1pPr>
              <a:defRPr b="1"/>
            </a:lvl1pPr>
          </a:lstStyle>
          <a:p>
            <a:pPr>
              <a:defRPr/>
            </a:pPr>
            <a:endParaRPr lang="en-US"/>
          </a:p>
        </p:txBody>
      </p:sp>
      <p:sp>
        <p:nvSpPr>
          <p:cNvPr id="4" name="Rectangle 5">
            <a:extLst/>
          </p:cNvPr>
          <p:cNvSpPr>
            <a:spLocks noGrp="1" noChangeArrowheads="1"/>
          </p:cNvSpPr>
          <p:nvPr>
            <p:ph type="ftr" sz="quarter" idx="11"/>
          </p:nvPr>
        </p:nvSpPr>
        <p:spPr/>
        <p:txBody>
          <a:bodyPr/>
          <a:lstStyle>
            <a:lvl1pPr>
              <a:defRPr b="1"/>
            </a:lvl1pPr>
          </a:lstStyle>
          <a:p>
            <a:pPr>
              <a:defRPr/>
            </a:pPr>
            <a:endParaRPr lang="en-US"/>
          </a:p>
        </p:txBody>
      </p:sp>
      <p:sp>
        <p:nvSpPr>
          <p:cNvPr id="5" name="Rectangle 6">
            <a:extLst/>
          </p:cNvPr>
          <p:cNvSpPr>
            <a:spLocks noGrp="1" noChangeArrowheads="1"/>
          </p:cNvSpPr>
          <p:nvPr>
            <p:ph type="sldNum" sz="quarter" idx="12"/>
          </p:nvPr>
        </p:nvSpPr>
        <p:spPr/>
        <p:txBody>
          <a:bodyPr/>
          <a:lstStyle>
            <a:lvl1pPr>
              <a:defRPr b="1"/>
            </a:lvl1pPr>
          </a:lstStyle>
          <a:p>
            <a:pPr>
              <a:defRPr/>
            </a:pPr>
            <a:fld id="{4BB8FE02-A495-41A0-8BE9-35DFBC131005}" type="slidenum">
              <a:rPr lang="en-GB" altLang="nl-NL"/>
              <a:pPr>
                <a:defRPr/>
              </a:pPr>
              <a:t>‹nr.›</a:t>
            </a:fld>
            <a:endParaRPr lang="en-GB" altLang="nl-NL"/>
          </a:p>
        </p:txBody>
      </p:sp>
    </p:spTree>
    <p:extLst>
      <p:ext uri="{BB962C8B-B14F-4D97-AF65-F5344CB8AC3E}">
        <p14:creationId xmlns:p14="http://schemas.microsoft.com/office/powerpoint/2010/main" val="239663081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1"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129459094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1"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393316669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536222"/>
            <a:ext cx="5384800" cy="5343630"/>
          </a:xfrm>
          <a:prstGeom prst="rect">
            <a:avLst/>
          </a:prstGeom>
        </p:spPr>
        <p:txBody>
          <a:bodyPr anchor="ct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4" name="Content Placeholder 3"/>
          <p:cNvSpPr>
            <a:spLocks noGrp="1"/>
          </p:cNvSpPr>
          <p:nvPr>
            <p:ph sz="half" idx="2"/>
          </p:nvPr>
        </p:nvSpPr>
        <p:spPr>
          <a:xfrm>
            <a:off x="6197600" y="536222"/>
            <a:ext cx="5384800" cy="5343630"/>
          </a:xfrm>
          <a:prstGeom prst="rect">
            <a:avLst/>
          </a:prstGeom>
        </p:spPr>
        <p:txBody>
          <a:bodyPr anchor="ct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text</a:t>
            </a:r>
            <a:r>
              <a:rPr lang="fi-FI" dirty="0" smtClean="0"/>
              <a:t> </a:t>
            </a:r>
            <a:r>
              <a:rPr lang="fi-FI" dirty="0" err="1" smtClean="0"/>
              <a:t>styles</a:t>
            </a:r>
            <a:endParaRPr lang="fi-FI" dirty="0" smtClean="0"/>
          </a:p>
          <a:p>
            <a:pPr lvl="1"/>
            <a:r>
              <a:rPr lang="fi-FI" dirty="0" err="1" smtClean="0"/>
              <a:t>Second</a:t>
            </a:r>
            <a:r>
              <a:rPr lang="fi-FI" dirty="0" smtClean="0"/>
              <a:t> </a:t>
            </a:r>
            <a:r>
              <a:rPr lang="fi-FI" dirty="0" err="1" smtClean="0"/>
              <a:t>level</a:t>
            </a:r>
            <a:endParaRPr lang="fi-FI" dirty="0" smtClean="0"/>
          </a:p>
          <a:p>
            <a:pPr lvl="2"/>
            <a:r>
              <a:rPr lang="fi-FI" dirty="0" err="1" smtClean="0"/>
              <a:t>Third</a:t>
            </a:r>
            <a:r>
              <a:rPr lang="fi-FI" dirty="0" smtClean="0"/>
              <a:t> </a:t>
            </a:r>
            <a:r>
              <a:rPr lang="fi-FI" dirty="0" err="1" smtClean="0"/>
              <a:t>level</a:t>
            </a:r>
            <a:endParaRPr lang="fi-FI" dirty="0" smtClean="0"/>
          </a:p>
          <a:p>
            <a:pPr lvl="3"/>
            <a:r>
              <a:rPr lang="fi-FI" dirty="0" err="1" smtClean="0"/>
              <a:t>Fourth</a:t>
            </a:r>
            <a:r>
              <a:rPr lang="fi-FI" dirty="0" smtClean="0"/>
              <a:t> </a:t>
            </a:r>
            <a:r>
              <a:rPr lang="fi-FI" dirty="0" err="1" smtClean="0"/>
              <a:t>level</a:t>
            </a:r>
            <a:endParaRPr lang="fi-FI" dirty="0" smtClean="0"/>
          </a:p>
          <a:p>
            <a:pPr lvl="4"/>
            <a:r>
              <a:rPr lang="fi-FI" dirty="0" err="1" smtClean="0"/>
              <a:t>Fifth</a:t>
            </a:r>
            <a:r>
              <a:rPr lang="fi-FI" dirty="0" smtClean="0"/>
              <a:t> </a:t>
            </a:r>
            <a:r>
              <a:rPr lang="fi-FI" dirty="0" err="1" smtClean="0"/>
              <a:t>level</a:t>
            </a:r>
            <a:endParaRPr lang="fi-FI" dirty="0"/>
          </a:p>
        </p:txBody>
      </p:sp>
      <p:sp>
        <p:nvSpPr>
          <p:cNvPr id="5" name="Date Placeholder 8"/>
          <p:cNvSpPr>
            <a:spLocks noGrp="1"/>
          </p:cNvSpPr>
          <p:nvPr>
            <p:ph type="dt" sz="half" idx="10"/>
          </p:nvPr>
        </p:nvSpPr>
        <p:spPr>
          <a:xfrm>
            <a:off x="609600" y="6356617"/>
            <a:ext cx="2844800" cy="365125"/>
          </a:xfrm>
          <a:prstGeom prst="rect">
            <a:avLst/>
          </a:prstGeom>
        </p:spPr>
        <p:txBody>
          <a:bodyPr vert="horz" wrap="square" lIns="91440" tIns="45720" rIns="91440" bIns="45720" numCol="1" anchor="t" anchorCtr="0" compatLnSpc="1">
            <a:prstTxWarp prst="textNoShape">
              <a:avLst/>
            </a:prstTxWarp>
          </a:bodyPr>
          <a:lstStyle>
            <a:lvl1pPr algn="ctr">
              <a:defRPr b="0"/>
            </a:lvl1pPr>
          </a:lstStyle>
          <a:p>
            <a:pPr defTabSz="914400" fontAlgn="base">
              <a:spcBef>
                <a:spcPct val="0"/>
              </a:spcBef>
              <a:spcAft>
                <a:spcPct val="0"/>
              </a:spcAft>
              <a:defRPr/>
            </a:pPr>
            <a:fld id="{891D808D-45F6-42F1-B174-BB35B2F61B30}" type="datetimeFigureOut">
              <a:rPr lang="fi-FI" sz="7600">
                <a:solidFill>
                  <a:srgbClr val="FFD624"/>
                </a:solidFill>
              </a:rPr>
              <a:pPr defTabSz="914400" fontAlgn="base">
                <a:spcBef>
                  <a:spcPct val="0"/>
                </a:spcBef>
                <a:spcAft>
                  <a:spcPct val="0"/>
                </a:spcAft>
                <a:defRPr/>
              </a:pPr>
              <a:t>23.2.2020</a:t>
            </a:fld>
            <a:endParaRPr lang="fi-FI" sz="7600">
              <a:solidFill>
                <a:srgbClr val="FFD624"/>
              </a:solidFill>
            </a:endParaRPr>
          </a:p>
        </p:txBody>
      </p:sp>
      <p:sp>
        <p:nvSpPr>
          <p:cNvPr id="6" name="Slide Number Placeholder 9"/>
          <p:cNvSpPr>
            <a:spLocks noGrp="1"/>
          </p:cNvSpPr>
          <p:nvPr>
            <p:ph type="sldNum" sz="quarter" idx="11"/>
          </p:nvPr>
        </p:nvSpPr>
        <p:spPr>
          <a:xfrm>
            <a:off x="8737600" y="6356617"/>
            <a:ext cx="2844800" cy="365125"/>
          </a:xfrm>
          <a:prstGeom prst="rect">
            <a:avLst/>
          </a:prstGeom>
        </p:spPr>
        <p:txBody>
          <a:bodyPr vert="horz" wrap="square" lIns="91440" tIns="45720" rIns="91440" bIns="45720" numCol="1" anchor="t" anchorCtr="0" compatLnSpc="1">
            <a:prstTxWarp prst="textNoShape">
              <a:avLst/>
            </a:prstTxWarp>
          </a:bodyPr>
          <a:lstStyle>
            <a:lvl1pPr algn="ctr">
              <a:defRPr b="0"/>
            </a:lvl1pPr>
          </a:lstStyle>
          <a:p>
            <a:pPr defTabSz="914400" fontAlgn="base">
              <a:spcBef>
                <a:spcPct val="0"/>
              </a:spcBef>
              <a:spcAft>
                <a:spcPct val="0"/>
              </a:spcAft>
              <a:defRPr/>
            </a:pPr>
            <a:fld id="{58D9B297-18CE-425D-B0B0-688B101658E7}" type="slidenum">
              <a:rPr lang="fi-FI" sz="7600">
                <a:solidFill>
                  <a:srgbClr val="FFD624"/>
                </a:solidFill>
              </a:rPr>
              <a:pPr defTabSz="914400" fontAlgn="base">
                <a:spcBef>
                  <a:spcPct val="0"/>
                </a:spcBef>
                <a:spcAft>
                  <a:spcPct val="0"/>
                </a:spcAft>
                <a:defRPr/>
              </a:pPr>
              <a:t>‹nr.›</a:t>
            </a:fld>
            <a:endParaRPr lang="fi-FI" sz="7600">
              <a:solidFill>
                <a:srgbClr val="FFD624"/>
              </a:solidFill>
            </a:endParaRPr>
          </a:p>
        </p:txBody>
      </p:sp>
      <p:sp>
        <p:nvSpPr>
          <p:cNvPr id="7" name="Footer Placeholder 10"/>
          <p:cNvSpPr>
            <a:spLocks noGrp="1"/>
          </p:cNvSpPr>
          <p:nvPr>
            <p:ph type="ftr" sz="quarter" idx="12"/>
          </p:nvPr>
        </p:nvSpPr>
        <p:spPr>
          <a:xfrm>
            <a:off x="4165600" y="6356617"/>
            <a:ext cx="3860800" cy="365125"/>
          </a:xfrm>
          <a:prstGeom prst="rect">
            <a:avLst/>
          </a:prstGeom>
        </p:spPr>
        <p:txBody>
          <a:bodyPr vert="horz" wrap="square" lIns="91440" tIns="45720" rIns="91440" bIns="45720" numCol="1" anchor="t" anchorCtr="0" compatLnSpc="1">
            <a:prstTxWarp prst="textNoShape">
              <a:avLst/>
            </a:prstTxWarp>
          </a:bodyPr>
          <a:lstStyle>
            <a:lvl1pPr algn="ctr">
              <a:defRPr b="0"/>
            </a:lvl1pPr>
          </a:lstStyle>
          <a:p>
            <a:pPr defTabSz="914400" fontAlgn="base">
              <a:spcBef>
                <a:spcPct val="0"/>
              </a:spcBef>
              <a:spcAft>
                <a:spcPct val="0"/>
              </a:spcAft>
              <a:defRPr/>
            </a:pPr>
            <a:endParaRPr lang="fi-FI" sz="7600">
              <a:solidFill>
                <a:srgbClr val="FFD624"/>
              </a:solidFill>
            </a:endParaRPr>
          </a:p>
        </p:txBody>
      </p:sp>
    </p:spTree>
    <p:extLst>
      <p:ext uri="{BB962C8B-B14F-4D97-AF65-F5344CB8AC3E}">
        <p14:creationId xmlns:p14="http://schemas.microsoft.com/office/powerpoint/2010/main" val="8732817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nl-NL"/>
              <a:t>Klik om stijl te bewerken</a:t>
            </a:r>
            <a:endParaRPr lang="nl-BE" dirty="0"/>
          </a:p>
        </p:txBody>
      </p:sp>
      <p:sp>
        <p:nvSpPr>
          <p:cNvPr id="3" name="Tijdelijke aanduiding voor inhoud 2"/>
          <p:cNvSpPr>
            <a:spLocks noGrp="1"/>
          </p:cNvSpPr>
          <p:nvPr>
            <p:ph idx="1"/>
          </p:nvPr>
        </p:nvSpPr>
        <p:spPr>
          <a:xfrm>
            <a:off x="609600" y="1600206"/>
            <a:ext cx="10972800" cy="4525963"/>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31003101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09600" y="1600206"/>
            <a:ext cx="10972800" cy="4525963"/>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6111602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lt-LT" smtClean="0"/>
              <a:t>Spustelėję redag. ruoš. pavad. stilių</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smtClean="0"/>
              <a:t>Spustelėję redag. ruoš. paantrš. stilių</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4400"/>
            <a:fld id="{8EF03A85-7FC9-4FE5-AF99-9A6E7FF4888A}" type="datetimeFigureOut">
              <a:rPr lang="lt-LT" smtClean="0">
                <a:solidFill>
                  <a:prstClr val="black"/>
                </a:solidFill>
              </a:rPr>
              <a:pPr defTabSz="914400"/>
              <a:t>2020.02.23</a:t>
            </a:fld>
            <a:endParaRPr lang="lt-LT">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4400"/>
            <a:endParaRPr lang="lt-LT"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4400"/>
            <a:fld id="{C0481A2F-D4DD-41CE-8A80-79F25C93C972}" type="slidenum">
              <a:rPr lang="lt-LT" smtClean="0">
                <a:solidFill>
                  <a:prstClr val="black"/>
                </a:solidFill>
              </a:rPr>
              <a:pPr defTabSz="914400"/>
              <a:t>‹nr.›</a:t>
            </a:fld>
            <a:endParaRPr lang="lt-LT">
              <a:solidFill>
                <a:prstClr val="black"/>
              </a:solidFill>
            </a:endParaRPr>
          </a:p>
        </p:txBody>
      </p:sp>
    </p:spTree>
    <p:extLst>
      <p:ext uri="{BB962C8B-B14F-4D97-AF65-F5344CB8AC3E}">
        <p14:creationId xmlns:p14="http://schemas.microsoft.com/office/powerpoint/2010/main" val="399096207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Content Placeholder 2"/>
          <p:cNvSpPr>
            <a:spLocks noGrp="1"/>
          </p:cNvSpPr>
          <p:nvPr>
            <p:ph idx="1"/>
          </p:nvPr>
        </p:nvSpPr>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4400"/>
            <a:fld id="{8EF03A85-7FC9-4FE5-AF99-9A6E7FF4888A}" type="datetimeFigureOut">
              <a:rPr lang="lt-LT" smtClean="0">
                <a:solidFill>
                  <a:prstClr val="black"/>
                </a:solidFill>
              </a:rPr>
              <a:pPr defTabSz="914400"/>
              <a:t>2020.02.23</a:t>
            </a:fld>
            <a:endParaRPr lang="lt-LT">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4400"/>
            <a:endParaRPr lang="lt-LT">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4400"/>
            <a:fld id="{C0481A2F-D4DD-41CE-8A80-79F25C93C972}" type="slidenum">
              <a:rPr lang="lt-LT" smtClean="0">
                <a:solidFill>
                  <a:prstClr val="black"/>
                </a:solidFill>
              </a:rPr>
              <a:pPr defTabSz="914400"/>
              <a:t>‹nr.›</a:t>
            </a:fld>
            <a:endParaRPr lang="lt-LT">
              <a:solidFill>
                <a:prstClr val="black"/>
              </a:solidFill>
            </a:endParaRPr>
          </a:p>
        </p:txBody>
      </p:sp>
    </p:spTree>
    <p:extLst>
      <p:ext uri="{BB962C8B-B14F-4D97-AF65-F5344CB8AC3E}">
        <p14:creationId xmlns:p14="http://schemas.microsoft.com/office/powerpoint/2010/main" val="50541736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lt-LT" smtClean="0"/>
              <a:t>Spustelėję redag. ruoš. pavad. stilių</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4400"/>
            <a:fld id="{8EF03A85-7FC9-4FE5-AF99-9A6E7FF4888A}" type="datetimeFigureOut">
              <a:rPr lang="lt-LT" smtClean="0">
                <a:solidFill>
                  <a:prstClr val="black"/>
                </a:solidFill>
              </a:rPr>
              <a:pPr defTabSz="914400"/>
              <a:t>2020.02.23</a:t>
            </a:fld>
            <a:endParaRPr lang="lt-LT">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4400"/>
            <a:endParaRPr lang="lt-LT">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4400"/>
            <a:fld id="{C0481A2F-D4DD-41CE-8A80-79F25C93C972}" type="slidenum">
              <a:rPr lang="lt-LT" smtClean="0">
                <a:solidFill>
                  <a:prstClr val="black"/>
                </a:solidFill>
              </a:rPr>
              <a:pPr defTabSz="914400"/>
              <a:t>‹nr.›</a:t>
            </a:fld>
            <a:endParaRPr lang="lt-LT">
              <a:solidFill>
                <a:prstClr val="black"/>
              </a:solidFill>
            </a:endParaRPr>
          </a:p>
        </p:txBody>
      </p:sp>
    </p:spTree>
    <p:extLst>
      <p:ext uri="{BB962C8B-B14F-4D97-AF65-F5344CB8AC3E}">
        <p14:creationId xmlns:p14="http://schemas.microsoft.com/office/powerpoint/2010/main" val="37049477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914400"/>
            <a:fld id="{8EF03A85-7FC9-4FE5-AF99-9A6E7FF4888A}" type="datetimeFigureOut">
              <a:rPr lang="lt-LT" smtClean="0">
                <a:solidFill>
                  <a:prstClr val="black"/>
                </a:solidFill>
              </a:rPr>
              <a:pPr defTabSz="914400"/>
              <a:t>2020.02.23</a:t>
            </a:fld>
            <a:endParaRPr lang="lt-LT">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914400"/>
            <a:endParaRPr lang="lt-LT">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914400"/>
            <a:fld id="{C0481A2F-D4DD-41CE-8A80-79F25C93C972}" type="slidenum">
              <a:rPr lang="lt-LT" smtClean="0">
                <a:solidFill>
                  <a:prstClr val="black"/>
                </a:solidFill>
              </a:rPr>
              <a:pPr defTabSz="914400"/>
              <a:t>‹nr.›</a:t>
            </a:fld>
            <a:endParaRPr lang="lt-LT">
              <a:solidFill>
                <a:prstClr val="black"/>
              </a:solidFill>
            </a:endParaRPr>
          </a:p>
        </p:txBody>
      </p:sp>
    </p:spTree>
    <p:extLst>
      <p:ext uri="{BB962C8B-B14F-4D97-AF65-F5344CB8AC3E}">
        <p14:creationId xmlns:p14="http://schemas.microsoft.com/office/powerpoint/2010/main" val="265793818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lt-LT" smtClean="0"/>
              <a:t>Spustelėję redag. ruoš. pavad. stilių</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Content Placeholder 3"/>
          <p:cNvSpPr>
            <a:spLocks noGrp="1"/>
          </p:cNvSpPr>
          <p:nvPr>
            <p:ph sz="half" idx="2"/>
          </p:nvPr>
        </p:nvSpPr>
        <p:spPr>
          <a:xfrm>
            <a:off x="839789" y="2505075"/>
            <a:ext cx="5157787" cy="368458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Content Placeholder 5"/>
          <p:cNvSpPr>
            <a:spLocks noGrp="1"/>
          </p:cNvSpPr>
          <p:nvPr>
            <p:ph sz="quarter" idx="4"/>
          </p:nvPr>
        </p:nvSpPr>
        <p:spPr>
          <a:xfrm>
            <a:off x="6172201" y="2505075"/>
            <a:ext cx="5183188" cy="368458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pPr defTabSz="914400"/>
            <a:fld id="{8EF03A85-7FC9-4FE5-AF99-9A6E7FF4888A}" type="datetimeFigureOut">
              <a:rPr lang="lt-LT" smtClean="0">
                <a:solidFill>
                  <a:prstClr val="black"/>
                </a:solidFill>
              </a:rPr>
              <a:pPr defTabSz="914400"/>
              <a:t>2020.02.23</a:t>
            </a:fld>
            <a:endParaRPr lang="lt-LT">
              <a:solidFill>
                <a:prstClr val="black"/>
              </a:solidFill>
            </a:endParaRPr>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pPr defTabSz="914400"/>
            <a:endParaRPr lang="lt-LT">
              <a:solidFill>
                <a:prstClr val="black"/>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pPr defTabSz="914400"/>
            <a:fld id="{C0481A2F-D4DD-41CE-8A80-79F25C93C972}" type="slidenum">
              <a:rPr lang="lt-LT" smtClean="0">
                <a:solidFill>
                  <a:prstClr val="black"/>
                </a:solidFill>
              </a:rPr>
              <a:pPr defTabSz="914400"/>
              <a:t>‹nr.›</a:t>
            </a:fld>
            <a:endParaRPr lang="lt-LT">
              <a:solidFill>
                <a:prstClr val="black"/>
              </a:solidFill>
            </a:endParaRPr>
          </a:p>
        </p:txBody>
      </p:sp>
    </p:spTree>
    <p:extLst>
      <p:ext uri="{BB962C8B-B14F-4D97-AF65-F5344CB8AC3E}">
        <p14:creationId xmlns:p14="http://schemas.microsoft.com/office/powerpoint/2010/main" val="23410359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p:cNvPr>
          <p:cNvSpPr>
            <a:spLocks noGrp="1" noChangeArrowheads="1"/>
          </p:cNvSpPr>
          <p:nvPr>
            <p:ph type="dt" sz="half" idx="10"/>
          </p:nvPr>
        </p:nvSpPr>
        <p:spPr/>
        <p:txBody>
          <a:bodyPr/>
          <a:lstStyle>
            <a:lvl1pPr>
              <a:defRPr b="1"/>
            </a:lvl1pPr>
          </a:lstStyle>
          <a:p>
            <a:pPr>
              <a:defRPr/>
            </a:pPr>
            <a:endParaRPr lang="en-US"/>
          </a:p>
        </p:txBody>
      </p:sp>
      <p:sp>
        <p:nvSpPr>
          <p:cNvPr id="3" name="Rectangle 5">
            <a:extLst/>
          </p:cNvPr>
          <p:cNvSpPr>
            <a:spLocks noGrp="1" noChangeArrowheads="1"/>
          </p:cNvSpPr>
          <p:nvPr>
            <p:ph type="ftr" sz="quarter" idx="11"/>
          </p:nvPr>
        </p:nvSpPr>
        <p:spPr/>
        <p:txBody>
          <a:bodyPr/>
          <a:lstStyle>
            <a:lvl1pPr>
              <a:defRPr b="1"/>
            </a:lvl1pPr>
          </a:lstStyle>
          <a:p>
            <a:pPr>
              <a:defRPr/>
            </a:pPr>
            <a:endParaRPr lang="en-US"/>
          </a:p>
        </p:txBody>
      </p:sp>
      <p:sp>
        <p:nvSpPr>
          <p:cNvPr id="4" name="Rectangle 6">
            <a:extLst/>
          </p:cNvPr>
          <p:cNvSpPr>
            <a:spLocks noGrp="1" noChangeArrowheads="1"/>
          </p:cNvSpPr>
          <p:nvPr>
            <p:ph type="sldNum" sz="quarter" idx="12"/>
          </p:nvPr>
        </p:nvSpPr>
        <p:spPr/>
        <p:txBody>
          <a:bodyPr/>
          <a:lstStyle>
            <a:lvl1pPr>
              <a:defRPr b="1"/>
            </a:lvl1pPr>
          </a:lstStyle>
          <a:p>
            <a:pPr>
              <a:defRPr/>
            </a:pPr>
            <a:fld id="{017EB062-D287-4B3C-BA17-3594E0C853FD}" type="slidenum">
              <a:rPr lang="en-GB" altLang="nl-NL"/>
              <a:pPr>
                <a:defRPr/>
              </a:pPr>
              <a:t>‹nr.›</a:t>
            </a:fld>
            <a:endParaRPr lang="en-GB" altLang="nl-NL"/>
          </a:p>
        </p:txBody>
      </p:sp>
    </p:spTree>
    <p:extLst>
      <p:ext uri="{BB962C8B-B14F-4D97-AF65-F5344CB8AC3E}">
        <p14:creationId xmlns:p14="http://schemas.microsoft.com/office/powerpoint/2010/main" val="86100879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pPr defTabSz="914400"/>
            <a:fld id="{8EF03A85-7FC9-4FE5-AF99-9A6E7FF4888A}" type="datetimeFigureOut">
              <a:rPr lang="lt-LT" smtClean="0">
                <a:solidFill>
                  <a:prstClr val="black"/>
                </a:solidFill>
              </a:rPr>
              <a:pPr defTabSz="914400"/>
              <a:t>2020.02.23</a:t>
            </a:fld>
            <a:endParaRPr lang="lt-LT">
              <a:solidFill>
                <a:prstClr val="black"/>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pPr defTabSz="914400"/>
            <a:endParaRPr lang="lt-LT">
              <a:solidFill>
                <a:prstClr val="black"/>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pPr defTabSz="914400"/>
            <a:fld id="{C0481A2F-D4DD-41CE-8A80-79F25C93C972}" type="slidenum">
              <a:rPr lang="lt-LT" smtClean="0">
                <a:solidFill>
                  <a:prstClr val="black"/>
                </a:solidFill>
              </a:rPr>
              <a:pPr defTabSz="914400"/>
              <a:t>‹nr.›</a:t>
            </a:fld>
            <a:endParaRPr lang="lt-LT">
              <a:solidFill>
                <a:prstClr val="black"/>
              </a:solidFill>
            </a:endParaRPr>
          </a:p>
        </p:txBody>
      </p:sp>
    </p:spTree>
    <p:extLst>
      <p:ext uri="{BB962C8B-B14F-4D97-AF65-F5344CB8AC3E}">
        <p14:creationId xmlns:p14="http://schemas.microsoft.com/office/powerpoint/2010/main" val="141670876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pPr defTabSz="914400"/>
            <a:fld id="{8EF03A85-7FC9-4FE5-AF99-9A6E7FF4888A}" type="datetimeFigureOut">
              <a:rPr lang="lt-LT" smtClean="0">
                <a:solidFill>
                  <a:prstClr val="black"/>
                </a:solidFill>
              </a:rPr>
              <a:pPr defTabSz="914400"/>
              <a:t>2020.02.23</a:t>
            </a:fld>
            <a:endParaRPr lang="lt-LT">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pPr defTabSz="914400"/>
            <a:endParaRPr lang="lt-LT">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pPr defTabSz="914400"/>
            <a:fld id="{C0481A2F-D4DD-41CE-8A80-79F25C93C972}" type="slidenum">
              <a:rPr lang="lt-LT" smtClean="0">
                <a:solidFill>
                  <a:prstClr val="black"/>
                </a:solidFill>
              </a:rPr>
              <a:pPr defTabSz="914400"/>
              <a:t>‹nr.›</a:t>
            </a:fld>
            <a:endParaRPr lang="lt-LT">
              <a:solidFill>
                <a:prstClr val="black"/>
              </a:solidFill>
            </a:endParaRPr>
          </a:p>
        </p:txBody>
      </p:sp>
    </p:spTree>
    <p:extLst>
      <p:ext uri="{BB962C8B-B14F-4D97-AF65-F5344CB8AC3E}">
        <p14:creationId xmlns:p14="http://schemas.microsoft.com/office/powerpoint/2010/main" val="124370087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914400"/>
            <a:fld id="{8EF03A85-7FC9-4FE5-AF99-9A6E7FF4888A}" type="datetimeFigureOut">
              <a:rPr lang="lt-LT" smtClean="0">
                <a:solidFill>
                  <a:prstClr val="black"/>
                </a:solidFill>
              </a:rPr>
              <a:pPr defTabSz="914400"/>
              <a:t>2020.02.23</a:t>
            </a:fld>
            <a:endParaRPr lang="lt-LT">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914400"/>
            <a:endParaRPr lang="lt-LT">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914400"/>
            <a:fld id="{C0481A2F-D4DD-41CE-8A80-79F25C93C972}" type="slidenum">
              <a:rPr lang="lt-LT" smtClean="0">
                <a:solidFill>
                  <a:prstClr val="black"/>
                </a:solidFill>
              </a:rPr>
              <a:pPr defTabSz="914400"/>
              <a:t>‹nr.›</a:t>
            </a:fld>
            <a:endParaRPr lang="lt-LT">
              <a:solidFill>
                <a:prstClr val="black"/>
              </a:solidFill>
            </a:endParaRPr>
          </a:p>
        </p:txBody>
      </p:sp>
    </p:spTree>
    <p:extLst>
      <p:ext uri="{BB962C8B-B14F-4D97-AF65-F5344CB8AC3E}">
        <p14:creationId xmlns:p14="http://schemas.microsoft.com/office/powerpoint/2010/main" val="41450340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smtClean="0"/>
              <a:t>Spustelėkite piktogr. norėdami įtraukti pav.</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914400"/>
            <a:fld id="{8EF03A85-7FC9-4FE5-AF99-9A6E7FF4888A}" type="datetimeFigureOut">
              <a:rPr lang="lt-LT" smtClean="0">
                <a:solidFill>
                  <a:prstClr val="black"/>
                </a:solidFill>
              </a:rPr>
              <a:pPr defTabSz="914400"/>
              <a:t>2020.02.23</a:t>
            </a:fld>
            <a:endParaRPr lang="lt-LT">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914400"/>
            <a:endParaRPr lang="lt-LT">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914400"/>
            <a:fld id="{C0481A2F-D4DD-41CE-8A80-79F25C93C972}" type="slidenum">
              <a:rPr lang="lt-LT" smtClean="0">
                <a:solidFill>
                  <a:prstClr val="black"/>
                </a:solidFill>
              </a:rPr>
              <a:pPr defTabSz="914400"/>
              <a:t>‹nr.›</a:t>
            </a:fld>
            <a:endParaRPr lang="lt-LT">
              <a:solidFill>
                <a:prstClr val="black"/>
              </a:solidFill>
            </a:endParaRPr>
          </a:p>
        </p:txBody>
      </p:sp>
    </p:spTree>
    <p:extLst>
      <p:ext uri="{BB962C8B-B14F-4D97-AF65-F5344CB8AC3E}">
        <p14:creationId xmlns:p14="http://schemas.microsoft.com/office/powerpoint/2010/main" val="92804366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Vertical Text Placeholder 2"/>
          <p:cNvSpPr>
            <a:spLocks noGrp="1"/>
          </p:cNvSpPr>
          <p:nvPr>
            <p:ph type="body" orient="vert" idx="1"/>
          </p:nvPr>
        </p:nvSpPr>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4400"/>
            <a:fld id="{8EF03A85-7FC9-4FE5-AF99-9A6E7FF4888A}" type="datetimeFigureOut">
              <a:rPr lang="lt-LT" smtClean="0">
                <a:solidFill>
                  <a:prstClr val="black"/>
                </a:solidFill>
              </a:rPr>
              <a:pPr defTabSz="914400"/>
              <a:t>2020.02.23</a:t>
            </a:fld>
            <a:endParaRPr lang="lt-LT">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4400"/>
            <a:endParaRPr lang="lt-LT">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4400"/>
            <a:fld id="{C0481A2F-D4DD-41CE-8A80-79F25C93C972}" type="slidenum">
              <a:rPr lang="lt-LT" smtClean="0">
                <a:solidFill>
                  <a:prstClr val="black"/>
                </a:solidFill>
              </a:rPr>
              <a:pPr defTabSz="914400"/>
              <a:t>‹nr.›</a:t>
            </a:fld>
            <a:endParaRPr lang="lt-LT">
              <a:solidFill>
                <a:prstClr val="black"/>
              </a:solidFill>
            </a:endParaRPr>
          </a:p>
        </p:txBody>
      </p:sp>
    </p:spTree>
    <p:extLst>
      <p:ext uri="{BB962C8B-B14F-4D97-AF65-F5344CB8AC3E}">
        <p14:creationId xmlns:p14="http://schemas.microsoft.com/office/powerpoint/2010/main" val="350592483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lt-LT" smtClean="0"/>
              <a:t>Spustelėję redag. ruoš. pavad. stilių</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4400"/>
            <a:fld id="{8EF03A85-7FC9-4FE5-AF99-9A6E7FF4888A}" type="datetimeFigureOut">
              <a:rPr lang="lt-LT" smtClean="0">
                <a:solidFill>
                  <a:prstClr val="black"/>
                </a:solidFill>
              </a:rPr>
              <a:pPr defTabSz="914400"/>
              <a:t>2020.02.23</a:t>
            </a:fld>
            <a:endParaRPr lang="lt-LT">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4400"/>
            <a:endParaRPr lang="lt-LT">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4400"/>
            <a:fld id="{C0481A2F-D4DD-41CE-8A80-79F25C93C972}" type="slidenum">
              <a:rPr lang="lt-LT" smtClean="0">
                <a:solidFill>
                  <a:prstClr val="black"/>
                </a:solidFill>
              </a:rPr>
              <a:pPr defTabSz="914400"/>
              <a:t>‹nr.›</a:t>
            </a:fld>
            <a:endParaRPr lang="lt-LT">
              <a:solidFill>
                <a:prstClr val="black"/>
              </a:solidFill>
            </a:endParaRPr>
          </a:p>
        </p:txBody>
      </p:sp>
    </p:spTree>
    <p:extLst>
      <p:ext uri="{BB962C8B-B14F-4D97-AF65-F5344CB8AC3E}">
        <p14:creationId xmlns:p14="http://schemas.microsoft.com/office/powerpoint/2010/main" val="196509402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03317"/>
            <a:ext cx="12192000"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LOGO CE-EN-quadri.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07008" y="333375"/>
            <a:ext cx="211243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5640917" y="6429386"/>
            <a:ext cx="912283" cy="455613"/>
          </a:xfrm>
          <a:prstGeom prst="rect">
            <a:avLst/>
          </a:prstGeom>
          <a:solidFill>
            <a:srgbClr val="13317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sp>
        <p:nvSpPr>
          <p:cNvPr id="8" name="TextBox 7"/>
          <p:cNvSpPr txBox="1">
            <a:spLocks noChangeArrowheads="1"/>
          </p:cNvSpPr>
          <p:nvPr userDrawn="1"/>
        </p:nvSpPr>
        <p:spPr bwMode="auto">
          <a:xfrm>
            <a:off x="5564725" y="6388101"/>
            <a:ext cx="11281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defTabSz="914400" eaLnBrk="1" hangingPunct="1">
              <a:defRPr/>
            </a:pPr>
            <a:r>
              <a:rPr lang="fr-BE" altLang="en-US" sz="900" b="0" i="1" smtClean="0">
                <a:solidFill>
                  <a:srgbClr val="FFFFFF"/>
                </a:solidFill>
                <a:latin typeface="EC Square Sans Pro Light" pitchFamily="34" charset="0"/>
              </a:rPr>
              <a:t>Research and Innovation </a:t>
            </a:r>
            <a:endParaRPr lang="en-GB" altLang="en-US" sz="900" b="0" i="1" smtClean="0">
              <a:solidFill>
                <a:srgbClr val="FFFFFF"/>
              </a:solidFill>
              <a:latin typeface="EC Square Sans Pro Light" pitchFamily="34" charset="0"/>
            </a:endParaRPr>
          </a:p>
        </p:txBody>
      </p:sp>
      <p:sp>
        <p:nvSpPr>
          <p:cNvPr id="9" name="TextBox 8"/>
          <p:cNvSpPr txBox="1"/>
          <p:nvPr userDrawn="1"/>
        </p:nvSpPr>
        <p:spPr>
          <a:xfrm>
            <a:off x="0" y="4684713"/>
            <a:ext cx="2734733" cy="400050"/>
          </a:xfrm>
          <a:prstGeom prst="rect">
            <a:avLst/>
          </a:prstGeom>
          <a:solidFill>
            <a:schemeClr val="accent6"/>
          </a:solidFill>
        </p:spPr>
        <p:txBody>
          <a:bodyPr lIns="0" anchor="ctr">
            <a:spAutoFit/>
          </a:bodyPr>
          <a:lstStyle/>
          <a:p>
            <a:pPr marL="444500" defTabSz="914400">
              <a:defRPr/>
            </a:pPr>
            <a:r>
              <a:rPr lang="en-GB" sz="2000" i="1" dirty="0">
                <a:solidFill>
                  <a:srgbClr val="FFFFFF"/>
                </a:solidFill>
                <a:cs typeface="Arial" panose="020B0604020202020204" pitchFamily="34" charset="0"/>
              </a:rPr>
              <a:t>#</a:t>
            </a:r>
            <a:r>
              <a:rPr lang="en-GB" sz="2000" dirty="0" err="1">
                <a:solidFill>
                  <a:srgbClr val="FFFFFF"/>
                </a:solidFill>
                <a:cs typeface="Arial" panose="020B0604020202020204" pitchFamily="34" charset="0"/>
              </a:rPr>
              <a:t>HorizonEU</a:t>
            </a:r>
            <a:r>
              <a:rPr lang="en-GB" sz="2000" dirty="0">
                <a:solidFill>
                  <a:srgbClr val="FFFFFF"/>
                </a:solidFill>
                <a:cs typeface="Arial" panose="020B0604020202020204" pitchFamily="34" charset="0"/>
              </a:rPr>
              <a:t> </a:t>
            </a:r>
          </a:p>
        </p:txBody>
      </p:sp>
      <p:sp>
        <p:nvSpPr>
          <p:cNvPr id="10" name="TextBox 9"/>
          <p:cNvSpPr txBox="1">
            <a:spLocks noChangeArrowheads="1"/>
          </p:cNvSpPr>
          <p:nvPr userDrawn="1"/>
        </p:nvSpPr>
        <p:spPr bwMode="auto">
          <a:xfrm>
            <a:off x="478367" y="2624138"/>
            <a:ext cx="5281084"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defTabSz="914400" eaLnBrk="1" hangingPunct="1">
              <a:defRPr/>
            </a:pPr>
            <a:r>
              <a:rPr lang="en-US" altLang="en-US" sz="2000" b="0" smtClean="0">
                <a:solidFill>
                  <a:srgbClr val="0E4194"/>
                </a:solidFill>
              </a:rPr>
              <a:t>Commission proposal for</a:t>
            </a:r>
            <a:endParaRPr lang="en-GB" altLang="en-US" sz="2000" b="0" smtClean="0">
              <a:solidFill>
                <a:srgbClr val="0E4194"/>
              </a:solidFill>
            </a:endParaRPr>
          </a:p>
        </p:txBody>
      </p:sp>
      <p:sp>
        <p:nvSpPr>
          <p:cNvPr id="11" name="TextBox 10"/>
          <p:cNvSpPr txBox="1">
            <a:spLocks noChangeArrowheads="1"/>
          </p:cNvSpPr>
          <p:nvPr userDrawn="1"/>
        </p:nvSpPr>
        <p:spPr bwMode="auto">
          <a:xfrm>
            <a:off x="482603" y="3644900"/>
            <a:ext cx="6210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defTabSz="914400" eaLnBrk="1" hangingPunct="1">
              <a:defRPr/>
            </a:pPr>
            <a:r>
              <a:rPr lang="en-US" altLang="en-US" sz="1500" smtClean="0">
                <a:solidFill>
                  <a:srgbClr val="00B0F0"/>
                </a:solidFill>
                <a:latin typeface="Arial" pitchFamily="34" charset="0"/>
              </a:rPr>
              <a:t>THE NEXT EU RESEARCH &amp; INNOVATION  PROGRAMME (2021 – 2027)</a:t>
            </a:r>
            <a:endParaRPr lang="en-GB" altLang="en-US" sz="1500" smtClean="0">
              <a:solidFill>
                <a:srgbClr val="00B0F0"/>
              </a:solidFill>
              <a:latin typeface="Arial" pitchFamily="34" charset="0"/>
            </a:endParaRPr>
          </a:p>
        </p:txBody>
      </p:sp>
      <p:sp>
        <p:nvSpPr>
          <p:cNvPr id="12" name="TextBox 11"/>
          <p:cNvSpPr txBox="1">
            <a:spLocks noChangeArrowheads="1"/>
          </p:cNvSpPr>
          <p:nvPr userDrawn="1"/>
        </p:nvSpPr>
        <p:spPr bwMode="auto">
          <a:xfrm>
            <a:off x="474133" y="2892436"/>
            <a:ext cx="575945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defTabSz="914400" eaLnBrk="1" hangingPunct="1">
              <a:defRPr/>
            </a:pPr>
            <a:r>
              <a:rPr lang="en-US" altLang="en-US" sz="4000" smtClean="0">
                <a:solidFill>
                  <a:srgbClr val="0E4194"/>
                </a:solidFill>
                <a:latin typeface="Arial" pitchFamily="34" charset="0"/>
              </a:rPr>
              <a:t>Horizon Europe</a:t>
            </a:r>
            <a:endParaRPr lang="en-GB" altLang="en-US" sz="4000" b="0" smtClean="0">
              <a:solidFill>
                <a:srgbClr val="0E4194"/>
              </a:solidFill>
              <a:latin typeface="Arial" pitchFamily="34" charset="0"/>
            </a:endParaRPr>
          </a:p>
        </p:txBody>
      </p:sp>
      <p:sp>
        <p:nvSpPr>
          <p:cNvPr id="4" name="Text Placeholder 3"/>
          <p:cNvSpPr>
            <a:spLocks noGrp="1"/>
          </p:cNvSpPr>
          <p:nvPr>
            <p:ph type="body" sz="quarter" idx="10"/>
          </p:nvPr>
        </p:nvSpPr>
        <p:spPr>
          <a:xfrm>
            <a:off x="490551" y="5351672"/>
            <a:ext cx="6552856" cy="252437"/>
          </a:xfrm>
          <a:prstGeom prst="rect">
            <a:avLst/>
          </a:prstGeom>
        </p:spPr>
        <p:txBody>
          <a:bodyPr/>
          <a:lstStyle>
            <a:lvl1pPr marL="0" indent="0">
              <a:buNone/>
              <a:defRPr sz="1400" b="0" i="0" baseline="0"/>
            </a:lvl1pPr>
            <a:lvl5pPr>
              <a:defRPr/>
            </a:lvl5pPr>
          </a:lstStyle>
          <a:p>
            <a:pPr lvl="0"/>
            <a:r>
              <a:rPr lang="en-US" smtClean="0"/>
              <a:t>Click to edit Master text styles</a:t>
            </a:r>
          </a:p>
          <a:p>
            <a:pPr lvl="1"/>
            <a:r>
              <a:rPr lang="en-US" smtClean="0"/>
              <a:t>Second level</a:t>
            </a:r>
          </a:p>
          <a:p>
            <a:pPr lvl="2"/>
            <a:r>
              <a:rPr lang="en-US" smtClean="0"/>
              <a:t>Third level</a:t>
            </a:r>
          </a:p>
        </p:txBody>
      </p:sp>
      <p:sp>
        <p:nvSpPr>
          <p:cNvPr id="16" name="Text Placeholder 3"/>
          <p:cNvSpPr>
            <a:spLocks noGrp="1"/>
          </p:cNvSpPr>
          <p:nvPr>
            <p:ph type="body" sz="quarter" idx="11"/>
          </p:nvPr>
        </p:nvSpPr>
        <p:spPr>
          <a:xfrm>
            <a:off x="494219" y="5604099"/>
            <a:ext cx="6552856" cy="208688"/>
          </a:xfrm>
          <a:prstGeom prst="rect">
            <a:avLst/>
          </a:prstGeom>
        </p:spPr>
        <p:txBody>
          <a:bodyPr/>
          <a:lstStyle>
            <a:lvl1pPr marL="0" indent="0">
              <a:buNone/>
              <a:defRPr sz="1400" i="0" baseline="0"/>
            </a:lvl1pPr>
            <a:lvl5pPr>
              <a:defRPr/>
            </a:lvl5pPr>
          </a:lstStyle>
          <a:p>
            <a:pPr lvl="0"/>
            <a:r>
              <a:rPr lang="en-US" smtClean="0"/>
              <a:t>Click to edit Master text styles</a:t>
            </a:r>
          </a:p>
          <a:p>
            <a:pPr lvl="1"/>
            <a:r>
              <a:rPr lang="en-US" smtClean="0"/>
              <a:t>Second level</a:t>
            </a:r>
          </a:p>
          <a:p>
            <a:pPr lvl="2"/>
            <a:r>
              <a:rPr lang="en-US" smtClean="0"/>
              <a:t>Third level</a:t>
            </a:r>
          </a:p>
        </p:txBody>
      </p:sp>
      <p:sp>
        <p:nvSpPr>
          <p:cNvPr id="18" name="Text Placeholder 3"/>
          <p:cNvSpPr>
            <a:spLocks noGrp="1"/>
          </p:cNvSpPr>
          <p:nvPr>
            <p:ph type="body" sz="quarter" idx="12"/>
          </p:nvPr>
        </p:nvSpPr>
        <p:spPr>
          <a:xfrm>
            <a:off x="494219" y="5843375"/>
            <a:ext cx="6552856" cy="353263"/>
          </a:xfrm>
          <a:prstGeom prst="rect">
            <a:avLst/>
          </a:prstGeom>
        </p:spPr>
        <p:txBody>
          <a:bodyPr/>
          <a:lstStyle>
            <a:lvl1pPr marL="0" indent="0">
              <a:buNone/>
              <a:defRPr sz="1400" i="0" baseline="0"/>
            </a:lvl1pPr>
            <a:lvl5pPr>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25340343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69358" y="6021388"/>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456084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33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69358" y="6021388"/>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6"/>
          <p:cNvSpPr>
            <a:spLocks noGrp="1"/>
          </p:cNvSpPr>
          <p:nvPr>
            <p:ph type="body" sz="quarter" idx="10"/>
          </p:nvPr>
        </p:nvSpPr>
        <p:spPr>
          <a:xfrm>
            <a:off x="815416" y="1071035"/>
            <a:ext cx="10561173" cy="3438095"/>
          </a:xfrm>
          <a:prstGeom prst="rect">
            <a:avLst/>
          </a:prstGeom>
        </p:spPr>
        <p:txBody>
          <a:bodyPr anchor="ctr"/>
          <a:lstStyle>
            <a:lvl1pPr marL="0" indent="0" algn="ctr">
              <a:buNone/>
              <a:defRPr sz="2800" b="1" i="0">
                <a:solidFill>
                  <a:schemeClr val="bg1"/>
                </a:solidFill>
              </a:defRPr>
            </a:lvl1pPr>
          </a:lstStyle>
          <a:p>
            <a:pPr lvl="0"/>
            <a:r>
              <a:rPr lang="en-US" smtClean="0"/>
              <a:t>Click to edit Master text styles</a:t>
            </a:r>
          </a:p>
        </p:txBody>
      </p:sp>
      <p:sp>
        <p:nvSpPr>
          <p:cNvPr id="6" name="Text Placeholder 10"/>
          <p:cNvSpPr>
            <a:spLocks noGrp="1"/>
          </p:cNvSpPr>
          <p:nvPr>
            <p:ph type="body" sz="quarter" idx="11"/>
          </p:nvPr>
        </p:nvSpPr>
        <p:spPr>
          <a:xfrm>
            <a:off x="4993783" y="4888209"/>
            <a:ext cx="6766420" cy="989064"/>
          </a:xfrm>
          <a:prstGeom prst="rect">
            <a:avLst/>
          </a:prstGeom>
        </p:spPr>
        <p:txBody>
          <a:bodyPr/>
          <a:lstStyle>
            <a:lvl1pPr marL="0" indent="0">
              <a:buNone/>
              <a:defRPr/>
            </a:lvl1pPr>
          </a:lstStyle>
          <a:p>
            <a:pPr lvl="0"/>
            <a:r>
              <a:rPr lang="en-US" smtClean="0"/>
              <a:t>Click to edit Master text styles</a:t>
            </a:r>
          </a:p>
        </p:txBody>
      </p:sp>
    </p:spTree>
    <p:extLst>
      <p:ext uri="{BB962C8B-B14F-4D97-AF65-F5344CB8AC3E}">
        <p14:creationId xmlns:p14="http://schemas.microsoft.com/office/powerpoint/2010/main" val="99918993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001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5805488"/>
            <a:ext cx="12192000" cy="1052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GB">
              <a:solidFill>
                <a:srgbClr val="FFFFFF"/>
              </a:solidFill>
            </a:endParaRPr>
          </a:p>
        </p:txBody>
      </p:sp>
      <p:pic>
        <p:nvPicPr>
          <p:cNvPr id="4" name="Picture 1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69358" y="6021388"/>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2289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7" y="2731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6993" indent="0">
              <a:buNone/>
              <a:defRPr sz="1200"/>
            </a:lvl2pPr>
            <a:lvl3pPr marL="913986" indent="0">
              <a:buNone/>
              <a:defRPr sz="1000"/>
            </a:lvl3pPr>
            <a:lvl4pPr marL="1370979" indent="0">
              <a:buNone/>
              <a:defRPr sz="900"/>
            </a:lvl4pPr>
            <a:lvl5pPr marL="1827973" indent="0">
              <a:buNone/>
              <a:defRPr sz="900"/>
            </a:lvl5pPr>
            <a:lvl6pPr marL="2284968" indent="0">
              <a:buNone/>
              <a:defRPr sz="900"/>
            </a:lvl6pPr>
            <a:lvl7pPr marL="2741962" indent="0">
              <a:buNone/>
              <a:defRPr sz="900"/>
            </a:lvl7pPr>
            <a:lvl8pPr marL="3198956" indent="0">
              <a:buNone/>
              <a:defRPr sz="900"/>
            </a:lvl8pPr>
            <a:lvl9pPr marL="3655951" indent="0">
              <a:buNone/>
              <a:defRPr sz="900"/>
            </a:lvl9pPr>
          </a:lstStyle>
          <a:p>
            <a:pPr lvl="0"/>
            <a:r>
              <a:rPr lang="en-US"/>
              <a:t>Click to edit Master text styles</a:t>
            </a:r>
          </a:p>
        </p:txBody>
      </p:sp>
      <p:sp>
        <p:nvSpPr>
          <p:cNvPr id="5" name="Rectangle 4">
            <a:extLst/>
          </p:cNvPr>
          <p:cNvSpPr>
            <a:spLocks noGrp="1" noChangeArrowheads="1"/>
          </p:cNvSpPr>
          <p:nvPr>
            <p:ph type="dt" sz="half" idx="10"/>
          </p:nvPr>
        </p:nvSpPr>
        <p:spPr/>
        <p:txBody>
          <a:bodyPr/>
          <a:lstStyle>
            <a:lvl1pPr>
              <a:defRPr b="1"/>
            </a:lvl1pPr>
          </a:lstStyle>
          <a:p>
            <a:pPr>
              <a:defRPr/>
            </a:pPr>
            <a:endParaRPr lang="en-US"/>
          </a:p>
        </p:txBody>
      </p:sp>
      <p:sp>
        <p:nvSpPr>
          <p:cNvPr id="6" name="Rectangle 5">
            <a:extLst/>
          </p:cNvPr>
          <p:cNvSpPr>
            <a:spLocks noGrp="1" noChangeArrowheads="1"/>
          </p:cNvSpPr>
          <p:nvPr>
            <p:ph type="ftr" sz="quarter" idx="11"/>
          </p:nvPr>
        </p:nvSpPr>
        <p:spPr/>
        <p:txBody>
          <a:bodyPr/>
          <a:lstStyle>
            <a:lvl1pPr>
              <a:defRPr b="1"/>
            </a:lvl1pPr>
          </a:lstStyle>
          <a:p>
            <a:pPr>
              <a:defRPr/>
            </a:pPr>
            <a:endParaRPr lang="en-US"/>
          </a:p>
        </p:txBody>
      </p:sp>
      <p:sp>
        <p:nvSpPr>
          <p:cNvPr id="7" name="Rectangle 6">
            <a:extLst/>
          </p:cNvPr>
          <p:cNvSpPr>
            <a:spLocks noGrp="1" noChangeArrowheads="1"/>
          </p:cNvSpPr>
          <p:nvPr>
            <p:ph type="sldNum" sz="quarter" idx="12"/>
          </p:nvPr>
        </p:nvSpPr>
        <p:spPr/>
        <p:txBody>
          <a:bodyPr/>
          <a:lstStyle>
            <a:lvl1pPr>
              <a:defRPr b="1"/>
            </a:lvl1pPr>
          </a:lstStyle>
          <a:p>
            <a:pPr>
              <a:defRPr/>
            </a:pPr>
            <a:fld id="{D5BFE52B-B25C-4D30-B00A-72FD828023B9}" type="slidenum">
              <a:rPr lang="en-GB" altLang="nl-NL"/>
              <a:pPr>
                <a:defRPr/>
              </a:pPr>
              <a:t>‹nr.›</a:t>
            </a:fld>
            <a:endParaRPr lang="en-GB" altLang="nl-NL"/>
          </a:p>
        </p:txBody>
      </p:sp>
    </p:spTree>
    <p:extLst>
      <p:ext uri="{BB962C8B-B14F-4D97-AF65-F5344CB8AC3E}">
        <p14:creationId xmlns:p14="http://schemas.microsoft.com/office/powerpoint/2010/main" val="426648499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6" descr="LOGO CE-EN-quadri.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5417" y="549275"/>
            <a:ext cx="307128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632495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00872" y="575757"/>
            <a:ext cx="7513289" cy="941988"/>
          </a:xfrm>
        </p:spPr>
        <p:txBody>
          <a:bodyPr anchor="ctr" anchorCtr="0">
            <a:normAutofit/>
          </a:bodyPr>
          <a:lstStyle>
            <a:lvl1pPr algn="l">
              <a:defRPr lang="en-US" sz="2800" b="1" kern="1200" dirty="0">
                <a:solidFill>
                  <a:schemeClr val="tx1"/>
                </a:solidFill>
                <a:latin typeface="+mn-lt"/>
                <a:ea typeface="+mn-ea"/>
                <a:cs typeface="+mn-cs"/>
              </a:defRPr>
            </a:lvl1pPr>
          </a:lstStyle>
          <a:p>
            <a:r>
              <a:rPr lang="en-US" dirty="0"/>
              <a:t>Click to edit title</a:t>
            </a:r>
          </a:p>
        </p:txBody>
      </p:sp>
      <p:sp>
        <p:nvSpPr>
          <p:cNvPr id="4" name="Subtitle 2"/>
          <p:cNvSpPr>
            <a:spLocks noGrp="1"/>
          </p:cNvSpPr>
          <p:nvPr>
            <p:ph type="subTitle" idx="1" hasCustomPrompt="1"/>
          </p:nvPr>
        </p:nvSpPr>
        <p:spPr>
          <a:xfrm>
            <a:off x="200857" y="1517745"/>
            <a:ext cx="9834645" cy="4223122"/>
          </a:xfrm>
        </p:spPr>
        <p:txBody>
          <a:bodyPr>
            <a:normAutofit/>
          </a:bodyPr>
          <a:lstStyle>
            <a:lvl1pPr marL="456993" indent="-456993" algn="l">
              <a:buFont typeface="Arial" panose="020B0604020202020204" pitchFamily="34" charset="0"/>
              <a:buChar char="•"/>
              <a:defRPr lang="en-US" sz="2400" i="0" kern="1200" smtClean="0">
                <a:solidFill>
                  <a:srgbClr val="6F6F68"/>
                </a:solidFill>
                <a:latin typeface="+mn-lt"/>
                <a:ea typeface="+mn-ea"/>
                <a:cs typeface="+mn-cs"/>
              </a:defRPr>
            </a:lvl1pPr>
            <a:lvl2pPr marL="456993" indent="0" algn="ctr">
              <a:buNone/>
              <a:defRPr sz="2000"/>
            </a:lvl2pPr>
            <a:lvl3pPr marL="913986" indent="0" algn="ctr">
              <a:buNone/>
              <a:defRPr sz="1800"/>
            </a:lvl3pPr>
            <a:lvl4pPr marL="1370979" indent="0" algn="ctr">
              <a:buNone/>
              <a:defRPr sz="1600"/>
            </a:lvl4pPr>
            <a:lvl5pPr marL="1827973" indent="0" algn="ctr">
              <a:buNone/>
              <a:defRPr sz="1600"/>
            </a:lvl5pPr>
            <a:lvl6pPr marL="2284968" indent="0" algn="ctr">
              <a:buNone/>
              <a:defRPr sz="1600"/>
            </a:lvl6pPr>
            <a:lvl7pPr marL="2741962" indent="0" algn="ctr">
              <a:buNone/>
              <a:defRPr sz="1600"/>
            </a:lvl7pPr>
            <a:lvl8pPr marL="3198956" indent="0" algn="ctr">
              <a:buNone/>
              <a:defRPr sz="1600"/>
            </a:lvl8pPr>
            <a:lvl9pPr marL="3655951" indent="0" algn="ctr">
              <a:buNone/>
              <a:defRPr sz="1600"/>
            </a:lvl9pPr>
          </a:lstStyle>
          <a:p>
            <a:r>
              <a:rPr lang="en-US" dirty="0"/>
              <a:t>Click to edit text</a:t>
            </a:r>
          </a:p>
          <a:p>
            <a:endParaRPr lang="fr-BE" dirty="0"/>
          </a:p>
          <a:p>
            <a:endParaRPr lang="en-US" dirty="0"/>
          </a:p>
        </p:txBody>
      </p:sp>
      <p:pic>
        <p:nvPicPr>
          <p:cNvPr id="10"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4755381" y="120519"/>
            <a:ext cx="1254760" cy="665480"/>
          </a:xfrm>
          <a:prstGeom prst="rect">
            <a:avLst/>
          </a:prstGeom>
        </p:spPr>
      </p:pic>
      <p:pic>
        <p:nvPicPr>
          <p:cNvPr id="11" name="Picture 8" descr="C:\Users\elena maccioni\Dropbox (Ruranet)\ENRD-Team\Admin_and_Practical\ENRD_AGRI_EIP-logos\3logos.pn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58" y="177034"/>
            <a:ext cx="4610947" cy="552450"/>
          </a:xfrm>
          <a:prstGeom prst="rect">
            <a:avLst/>
          </a:prstGeom>
          <a:noFill/>
          <a:ln>
            <a:noFill/>
          </a:ln>
        </p:spPr>
      </p:pic>
      <p:sp>
        <p:nvSpPr>
          <p:cNvPr id="12" name="Rectangle 1"/>
          <p:cNvSpPr/>
          <p:nvPr userDrawn="1"/>
        </p:nvSpPr>
        <p:spPr>
          <a:xfrm>
            <a:off x="5857532" y="283982"/>
            <a:ext cx="6096000" cy="338554"/>
          </a:xfrm>
          <a:prstGeom prst="rect">
            <a:avLst/>
          </a:prstGeom>
        </p:spPr>
        <p:txBody>
          <a:bodyPr lIns="91398" tIns="45701" rIns="91398" bIns="45701">
            <a:spAutoFit/>
          </a:bodyPr>
          <a:lstStyle/>
          <a:p>
            <a:pPr algn="r" eaLnBrk="0" fontAlgn="base" hangingPunct="0">
              <a:spcBef>
                <a:spcPct val="0"/>
              </a:spcBef>
              <a:spcAft>
                <a:spcPct val="0"/>
              </a:spcAft>
              <a:defRPr/>
            </a:pPr>
            <a:r>
              <a:rPr lang="en-US" sz="800" dirty="0">
                <a:solidFill>
                  <a:srgbClr val="006A71"/>
                </a:solidFill>
                <a:latin typeface="Calibri Light" panose="020F0302020204030204"/>
                <a:ea typeface="Cambria" pitchFamily="18" charset="0"/>
                <a:cs typeface="Calibri" pitchFamily="34" charset="0"/>
              </a:rPr>
              <a:t>8</a:t>
            </a:r>
            <a:r>
              <a:rPr lang="en-US" sz="800" baseline="30000" dirty="0">
                <a:solidFill>
                  <a:srgbClr val="006A71"/>
                </a:solidFill>
                <a:latin typeface="Calibri Light" panose="020F0302020204030204"/>
                <a:ea typeface="Cambria" pitchFamily="18" charset="0"/>
                <a:cs typeface="Calibri" pitchFamily="34" charset="0"/>
              </a:rPr>
              <a:t>th</a:t>
            </a:r>
            <a:r>
              <a:rPr lang="en-US" sz="800" dirty="0">
                <a:solidFill>
                  <a:srgbClr val="006A71"/>
                </a:solidFill>
                <a:latin typeface="Calibri Light" panose="020F0302020204030204"/>
                <a:ea typeface="Cambria" pitchFamily="18" charset="0"/>
                <a:cs typeface="Calibri" pitchFamily="34" charset="0"/>
              </a:rPr>
              <a:t> Meeting of the</a:t>
            </a:r>
            <a:endParaRPr lang="en-GB" sz="800" dirty="0">
              <a:solidFill>
                <a:srgbClr val="0F5494"/>
              </a:solidFill>
              <a:latin typeface="Calibri Light" panose="020F0302020204030204"/>
            </a:endParaRPr>
          </a:p>
          <a:p>
            <a:pPr algn="r" eaLnBrk="0" fontAlgn="base" hangingPunct="0">
              <a:spcBef>
                <a:spcPct val="0"/>
              </a:spcBef>
              <a:spcAft>
                <a:spcPct val="0"/>
              </a:spcAft>
              <a:defRPr/>
            </a:pPr>
            <a:r>
              <a:rPr lang="en-US" sz="800" dirty="0">
                <a:solidFill>
                  <a:srgbClr val="006A71"/>
                </a:solidFill>
                <a:latin typeface="Calibri Light" panose="020F0302020204030204"/>
                <a:ea typeface="Cambria" pitchFamily="18" charset="0"/>
                <a:cs typeface="Calibri" pitchFamily="34" charset="0"/>
              </a:rPr>
              <a:t>Subgroup on Innovation</a:t>
            </a:r>
            <a:endParaRPr lang="en-US" sz="800" dirty="0">
              <a:solidFill>
                <a:prstClr val="black"/>
              </a:solidFill>
              <a:latin typeface="Calibri Light" panose="020F0302020204030204"/>
            </a:endParaRPr>
          </a:p>
        </p:txBody>
      </p:sp>
    </p:spTree>
    <p:extLst>
      <p:ext uri="{BB962C8B-B14F-4D97-AF65-F5344CB8AC3E}">
        <p14:creationId xmlns:p14="http://schemas.microsoft.com/office/powerpoint/2010/main" val="111679820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_Title and Content">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15"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sp>
        <p:nvSpPr>
          <p:cNvPr id="13" name="Title 12"/>
          <p:cNvSpPr>
            <a:spLocks noGrp="1"/>
          </p:cNvSpPr>
          <p:nvPr>
            <p:ph type="title"/>
          </p:nvPr>
        </p:nvSpPr>
        <p:spPr>
          <a:xfrm>
            <a:off x="609741" y="2708920"/>
            <a:ext cx="4910195" cy="2880320"/>
          </a:xfrm>
          <a:prstGeom prst="rect">
            <a:avLst/>
          </a:prstGeom>
        </p:spPr>
        <p:txBody>
          <a:bodyPr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232725992"/>
      </p:ext>
    </p:extLst>
  </p:cSld>
  <p:clrMapOvr>
    <a:overrideClrMapping bg1="lt1" tx1="dk1" bg2="lt2" tx2="dk2" accent1="accent1" accent2="accent2" accent3="accent3" accent4="accent4" accent5="accent5" accent6="accent6" hlink="hlink" folHlink="folHlink"/>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456"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181943425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 y="4"/>
            <a:ext cx="12190911" cy="6857999"/>
          </a:xfrm>
          <a:prstGeom prst="rect">
            <a:avLst/>
          </a:prstGeom>
        </p:spPr>
      </p:pic>
      <p:sp>
        <p:nvSpPr>
          <p:cNvPr id="3" name="Rectangle 2"/>
          <p:cNvSpPr/>
          <p:nvPr userDrawn="1"/>
        </p:nvSpPr>
        <p:spPr>
          <a:xfrm>
            <a:off x="0" y="6021288"/>
            <a:ext cx="12191456" cy="8367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pic>
        <p:nvPicPr>
          <p:cNvPr id="4" name="Picture 17"/>
          <p:cNvPicPr>
            <a:picLocks noChangeAspect="1" noChangeArrowheads="1"/>
          </p:cNvPicPr>
          <p:nvPr userDrawn="1"/>
        </p:nvPicPr>
        <p:blipFill>
          <a:blip r:embed="rId3" cstate="print"/>
          <a:srcRect/>
          <a:stretch>
            <a:fillRect/>
          </a:stretch>
        </p:blipFill>
        <p:spPr bwMode="auto">
          <a:xfrm>
            <a:off x="8769456"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57511286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9167"/>
          <a:stretch/>
        </p:blipFill>
        <p:spPr>
          <a:xfrm>
            <a:off x="4775200" y="0"/>
            <a:ext cx="74168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 y="6286658"/>
            <a:ext cx="12192000" cy="571499"/>
          </a:xfrm>
          <a:prstGeom prst="rect">
            <a:avLst/>
          </a:prstGeom>
        </p:spPr>
      </p:pic>
      <p:pic>
        <p:nvPicPr>
          <p:cNvPr id="4" name="Picture 17"/>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9072331" y="5593153"/>
            <a:ext cx="2687868" cy="528919"/>
          </a:xfrm>
          <a:prstGeom prst="rect">
            <a:avLst/>
          </a:prstGeom>
          <a:noFill/>
          <a:ln w="9525">
            <a:noFill/>
            <a:miter lim="800000"/>
            <a:headEnd/>
            <a:tailEnd/>
          </a:ln>
        </p:spPr>
      </p:pic>
    </p:spTree>
    <p:extLst>
      <p:ext uri="{BB962C8B-B14F-4D97-AF65-F5344CB8AC3E}">
        <p14:creationId xmlns:p14="http://schemas.microsoft.com/office/powerpoint/2010/main" val="312621317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09600" y="1600206"/>
            <a:ext cx="10972800" cy="4525963"/>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65644938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606"/>
            <a:ext cx="10363200" cy="1470025"/>
          </a:xfrm>
          <a:prstGeom prst="rect">
            <a:avLst/>
          </a:prstGeom>
        </p:spPr>
        <p:txBody>
          <a:bodyPr/>
          <a:lstStyle/>
          <a:p>
            <a:r>
              <a:rPr lang="nl-NL" smtClean="0"/>
              <a:t>Klik om de stijl te bewerken</a:t>
            </a:r>
            <a:endParaRPr lang="nl-BE"/>
          </a:p>
        </p:txBody>
      </p:sp>
      <p:sp>
        <p:nvSpPr>
          <p:cNvPr id="3" name="Ondertitel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a:xfrm>
            <a:off x="609600" y="6356531"/>
            <a:ext cx="2844800" cy="365125"/>
          </a:xfrm>
          <a:prstGeom prst="rect">
            <a:avLst/>
          </a:prstGeom>
        </p:spPr>
        <p:txBody>
          <a:bodyPr/>
          <a:lstStyle/>
          <a:p>
            <a:fld id="{1CBA3D84-5DB1-45C7-8682-8CC196D49D33}" type="datetimeFigureOut">
              <a:rPr lang="nl-BE" smtClean="0">
                <a:solidFill>
                  <a:prstClr val="black">
                    <a:tint val="75000"/>
                  </a:prstClr>
                </a:solidFill>
              </a:rPr>
              <a:pPr/>
              <a:t>23/02/2020</a:t>
            </a:fld>
            <a:endParaRPr lang="nl-BE">
              <a:solidFill>
                <a:prstClr val="black">
                  <a:tint val="75000"/>
                </a:prstClr>
              </a:solidFill>
            </a:endParaRPr>
          </a:p>
        </p:txBody>
      </p:sp>
      <p:sp>
        <p:nvSpPr>
          <p:cNvPr id="5" name="Tijdelijke aanduiding voor voettekst 4"/>
          <p:cNvSpPr>
            <a:spLocks noGrp="1"/>
          </p:cNvSpPr>
          <p:nvPr>
            <p:ph type="ftr" sz="quarter" idx="11"/>
          </p:nvPr>
        </p:nvSpPr>
        <p:spPr>
          <a:xfrm>
            <a:off x="4165600" y="6356531"/>
            <a:ext cx="3860800" cy="365125"/>
          </a:xfrm>
          <a:prstGeom prst="rect">
            <a:avLst/>
          </a:prstGeom>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a:xfrm>
            <a:off x="8737600" y="6356531"/>
            <a:ext cx="2844800" cy="365125"/>
          </a:xfrm>
          <a:prstGeom prst="rect">
            <a:avLst/>
          </a:prstGeom>
        </p:spPr>
        <p:txBody>
          <a:bodyPr/>
          <a:lstStyle/>
          <a:p>
            <a:fld id="{0277C4EA-9CEF-4D52-84F3-37F3DB6438B9}"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61867718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24"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lIns="91398" tIns="45701" rIns="91398" bIns="45701" anchor="ctr"/>
          <a:lstStyle/>
          <a:p>
            <a:pPr algn="ctr" defTabSz="456993">
              <a:defRPr/>
            </a:pPr>
            <a:endParaRPr lang="en-US">
              <a:solidFill>
                <a:srgbClr val="FFFFFF"/>
              </a:solidFill>
            </a:endParaRPr>
          </a:p>
        </p:txBody>
      </p:sp>
      <p:sp>
        <p:nvSpPr>
          <p:cNvPr id="13" name="Title 12"/>
          <p:cNvSpPr>
            <a:spLocks noGrp="1"/>
          </p:cNvSpPr>
          <p:nvPr>
            <p:ph type="title"/>
          </p:nvPr>
        </p:nvSpPr>
        <p:spPr>
          <a:xfrm>
            <a:off x="609750" y="2708920"/>
            <a:ext cx="4910195" cy="2880320"/>
          </a:xfrm>
          <a:prstGeom prst="rect">
            <a:avLst/>
          </a:prstGeom>
        </p:spPr>
        <p:txBody>
          <a:bodyPr lIns="91398" tIns="45701" rIns="91398" bIns="45701"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521387018"/>
      </p:ext>
    </p:extLst>
  </p:cSld>
  <p:clrMapOvr>
    <a:overrideClrMapping bg1="lt1" tx1="dk1" bg2="lt2" tx2="dk2" accent1="accent1" accent2="accent2" accent3="accent3" accent4="accent4" accent5="accent5" accent6="accent6" hlink="hlink" folHlink="folHlink"/>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60"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857355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993" indent="0">
              <a:buNone/>
              <a:defRPr sz="2800"/>
            </a:lvl2pPr>
            <a:lvl3pPr marL="913986" indent="0">
              <a:buNone/>
              <a:defRPr sz="2400"/>
            </a:lvl3pPr>
            <a:lvl4pPr marL="1370979" indent="0">
              <a:buNone/>
              <a:defRPr sz="2000"/>
            </a:lvl4pPr>
            <a:lvl5pPr marL="1827973" indent="0">
              <a:buNone/>
              <a:defRPr sz="2000"/>
            </a:lvl5pPr>
            <a:lvl6pPr marL="2284968" indent="0">
              <a:buNone/>
              <a:defRPr sz="2000"/>
            </a:lvl6pPr>
            <a:lvl7pPr marL="2741962" indent="0">
              <a:buNone/>
              <a:defRPr sz="2000"/>
            </a:lvl7pPr>
            <a:lvl8pPr marL="3198956" indent="0">
              <a:buNone/>
              <a:defRPr sz="2000"/>
            </a:lvl8pPr>
            <a:lvl9pPr marL="3655951"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993" indent="0">
              <a:buNone/>
              <a:defRPr sz="1200"/>
            </a:lvl2pPr>
            <a:lvl3pPr marL="913986" indent="0">
              <a:buNone/>
              <a:defRPr sz="1000"/>
            </a:lvl3pPr>
            <a:lvl4pPr marL="1370979" indent="0">
              <a:buNone/>
              <a:defRPr sz="900"/>
            </a:lvl4pPr>
            <a:lvl5pPr marL="1827973" indent="0">
              <a:buNone/>
              <a:defRPr sz="900"/>
            </a:lvl5pPr>
            <a:lvl6pPr marL="2284968" indent="0">
              <a:buNone/>
              <a:defRPr sz="900"/>
            </a:lvl6pPr>
            <a:lvl7pPr marL="2741962" indent="0">
              <a:buNone/>
              <a:defRPr sz="900"/>
            </a:lvl7pPr>
            <a:lvl8pPr marL="3198956" indent="0">
              <a:buNone/>
              <a:defRPr sz="900"/>
            </a:lvl8pPr>
            <a:lvl9pPr marL="3655951" indent="0">
              <a:buNone/>
              <a:defRPr sz="900"/>
            </a:lvl9pPr>
          </a:lstStyle>
          <a:p>
            <a:pPr lvl="0"/>
            <a:r>
              <a:rPr lang="en-US"/>
              <a:t>Click to edit Master text styles</a:t>
            </a:r>
          </a:p>
        </p:txBody>
      </p:sp>
      <p:sp>
        <p:nvSpPr>
          <p:cNvPr id="5" name="Rectangle 4">
            <a:extLst/>
          </p:cNvPr>
          <p:cNvSpPr>
            <a:spLocks noGrp="1" noChangeArrowheads="1"/>
          </p:cNvSpPr>
          <p:nvPr>
            <p:ph type="dt" sz="half" idx="10"/>
          </p:nvPr>
        </p:nvSpPr>
        <p:spPr/>
        <p:txBody>
          <a:bodyPr/>
          <a:lstStyle>
            <a:lvl1pPr>
              <a:defRPr b="1"/>
            </a:lvl1pPr>
          </a:lstStyle>
          <a:p>
            <a:pPr>
              <a:defRPr/>
            </a:pPr>
            <a:endParaRPr lang="en-US"/>
          </a:p>
        </p:txBody>
      </p:sp>
      <p:sp>
        <p:nvSpPr>
          <p:cNvPr id="6" name="Rectangle 5">
            <a:extLst/>
          </p:cNvPr>
          <p:cNvSpPr>
            <a:spLocks noGrp="1" noChangeArrowheads="1"/>
          </p:cNvSpPr>
          <p:nvPr>
            <p:ph type="ftr" sz="quarter" idx="11"/>
          </p:nvPr>
        </p:nvSpPr>
        <p:spPr/>
        <p:txBody>
          <a:bodyPr/>
          <a:lstStyle>
            <a:lvl1pPr>
              <a:defRPr b="1"/>
            </a:lvl1pPr>
          </a:lstStyle>
          <a:p>
            <a:pPr>
              <a:defRPr/>
            </a:pPr>
            <a:endParaRPr lang="en-US"/>
          </a:p>
        </p:txBody>
      </p:sp>
      <p:sp>
        <p:nvSpPr>
          <p:cNvPr id="7" name="Rectangle 6">
            <a:extLst/>
          </p:cNvPr>
          <p:cNvSpPr>
            <a:spLocks noGrp="1" noChangeArrowheads="1"/>
          </p:cNvSpPr>
          <p:nvPr>
            <p:ph type="sldNum" sz="quarter" idx="12"/>
          </p:nvPr>
        </p:nvSpPr>
        <p:spPr/>
        <p:txBody>
          <a:bodyPr/>
          <a:lstStyle>
            <a:lvl1pPr>
              <a:defRPr b="1"/>
            </a:lvl1pPr>
          </a:lstStyle>
          <a:p>
            <a:pPr>
              <a:defRPr/>
            </a:pPr>
            <a:fld id="{265C8350-3D8D-47A1-BB00-E0F0292597C2}" type="slidenum">
              <a:rPr lang="en-GB" altLang="nl-NL"/>
              <a:pPr>
                <a:defRPr/>
              </a:pPr>
              <a:t>‹nr.›</a:t>
            </a:fld>
            <a:endParaRPr lang="en-GB" altLang="nl-NL"/>
          </a:p>
        </p:txBody>
      </p:sp>
    </p:spTree>
    <p:extLst>
      <p:ext uri="{BB962C8B-B14F-4D97-AF65-F5344CB8AC3E}">
        <p14:creationId xmlns:p14="http://schemas.microsoft.com/office/powerpoint/2010/main" val="93559702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 y="9"/>
            <a:ext cx="12190911" cy="6857999"/>
          </a:xfrm>
          <a:prstGeom prst="rect">
            <a:avLst/>
          </a:prstGeom>
        </p:spPr>
      </p:pic>
      <p:sp>
        <p:nvSpPr>
          <p:cNvPr id="3" name="Rectangle 2"/>
          <p:cNvSpPr/>
          <p:nvPr userDrawn="1"/>
        </p:nvSpPr>
        <p:spPr>
          <a:xfrm>
            <a:off x="0" y="6021288"/>
            <a:ext cx="12191456" cy="8367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98" tIns="45701" rIns="91398" bIns="45701" rtlCol="0" anchor="ctr"/>
          <a:lstStyle/>
          <a:p>
            <a:pPr algn="ctr" defTabSz="456993"/>
            <a:endParaRPr lang="en-GB">
              <a:solidFill>
                <a:srgbClr val="FFFFFF"/>
              </a:solidFill>
            </a:endParaRPr>
          </a:p>
        </p:txBody>
      </p:sp>
      <p:pic>
        <p:nvPicPr>
          <p:cNvPr id="4" name="Picture 17"/>
          <p:cNvPicPr>
            <a:picLocks noChangeAspect="1" noChangeArrowheads="1"/>
          </p:cNvPicPr>
          <p:nvPr userDrawn="1"/>
        </p:nvPicPr>
        <p:blipFill>
          <a:blip r:embed="rId3" cstate="print"/>
          <a:srcRect/>
          <a:stretch>
            <a:fillRect/>
          </a:stretch>
        </p:blipFill>
        <p:spPr bwMode="auto">
          <a:xfrm>
            <a:off x="8769660"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218382247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9167"/>
          <a:stretch/>
        </p:blipFill>
        <p:spPr>
          <a:xfrm>
            <a:off x="4775200" y="0"/>
            <a:ext cx="74168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 y="6286965"/>
            <a:ext cx="12192000" cy="571499"/>
          </a:xfrm>
          <a:prstGeom prst="rect">
            <a:avLst/>
          </a:prstGeom>
        </p:spPr>
      </p:pic>
      <p:pic>
        <p:nvPicPr>
          <p:cNvPr id="4" name="Picture 17"/>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9072331" y="5593452"/>
            <a:ext cx="2687868" cy="528919"/>
          </a:xfrm>
          <a:prstGeom prst="rect">
            <a:avLst/>
          </a:prstGeom>
          <a:noFill/>
          <a:ln w="9525">
            <a:noFill/>
            <a:miter lim="800000"/>
            <a:headEnd/>
            <a:tailEnd/>
          </a:ln>
        </p:spPr>
      </p:pic>
    </p:spTree>
    <p:extLst>
      <p:ext uri="{BB962C8B-B14F-4D97-AF65-F5344CB8AC3E}">
        <p14:creationId xmlns:p14="http://schemas.microsoft.com/office/powerpoint/2010/main" val="2133725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904"/>
            <a:ext cx="10363200" cy="1470025"/>
          </a:xfrm>
          <a:prstGeom prst="rect">
            <a:avLst/>
          </a:prstGeom>
        </p:spPr>
        <p:txBody>
          <a:bodyPr lIns="91398" tIns="45701" rIns="91398" bIns="45701"/>
          <a:lstStyle/>
          <a:p>
            <a:r>
              <a:rPr lang="nl-NL" smtClean="0"/>
              <a:t>Klik om de stijl te bewerken</a:t>
            </a:r>
            <a:endParaRPr lang="nl-BE"/>
          </a:p>
        </p:txBody>
      </p:sp>
      <p:sp>
        <p:nvSpPr>
          <p:cNvPr id="3" name="Ondertitel 2"/>
          <p:cNvSpPr>
            <a:spLocks noGrp="1"/>
          </p:cNvSpPr>
          <p:nvPr>
            <p:ph type="subTitle" idx="1"/>
          </p:nvPr>
        </p:nvSpPr>
        <p:spPr>
          <a:xfrm>
            <a:off x="1828800" y="3886200"/>
            <a:ext cx="8534400" cy="1752600"/>
          </a:xfrm>
          <a:prstGeom prst="rect">
            <a:avLst/>
          </a:prstGeom>
        </p:spPr>
        <p:txBody>
          <a:bodyPr lIns="91398" tIns="45701" rIns="91398" bIns="45701"/>
          <a:lstStyle>
            <a:lvl1pPr marL="0" indent="0" algn="ctr">
              <a:buNone/>
              <a:defRPr>
                <a:solidFill>
                  <a:schemeClr val="tx1">
                    <a:tint val="75000"/>
                  </a:schemeClr>
                </a:solidFill>
              </a:defRPr>
            </a:lvl1pPr>
            <a:lvl2pPr marL="456993" indent="0" algn="ctr">
              <a:buNone/>
              <a:defRPr>
                <a:solidFill>
                  <a:schemeClr val="tx1">
                    <a:tint val="75000"/>
                  </a:schemeClr>
                </a:solidFill>
              </a:defRPr>
            </a:lvl2pPr>
            <a:lvl3pPr marL="913986" indent="0" algn="ctr">
              <a:buNone/>
              <a:defRPr>
                <a:solidFill>
                  <a:schemeClr val="tx1">
                    <a:tint val="75000"/>
                  </a:schemeClr>
                </a:solidFill>
              </a:defRPr>
            </a:lvl3pPr>
            <a:lvl4pPr marL="1370979" indent="0" algn="ctr">
              <a:buNone/>
              <a:defRPr>
                <a:solidFill>
                  <a:schemeClr val="tx1">
                    <a:tint val="75000"/>
                  </a:schemeClr>
                </a:solidFill>
              </a:defRPr>
            </a:lvl4pPr>
            <a:lvl5pPr marL="1827973" indent="0" algn="ctr">
              <a:buNone/>
              <a:defRPr>
                <a:solidFill>
                  <a:schemeClr val="tx1">
                    <a:tint val="75000"/>
                  </a:schemeClr>
                </a:solidFill>
              </a:defRPr>
            </a:lvl5pPr>
            <a:lvl6pPr marL="2284968" indent="0" algn="ctr">
              <a:buNone/>
              <a:defRPr>
                <a:solidFill>
                  <a:schemeClr val="tx1">
                    <a:tint val="75000"/>
                  </a:schemeClr>
                </a:solidFill>
              </a:defRPr>
            </a:lvl6pPr>
            <a:lvl7pPr marL="2741962" indent="0" algn="ctr">
              <a:buNone/>
              <a:defRPr>
                <a:solidFill>
                  <a:schemeClr val="tx1">
                    <a:tint val="75000"/>
                  </a:schemeClr>
                </a:solidFill>
              </a:defRPr>
            </a:lvl7pPr>
            <a:lvl8pPr marL="3198956" indent="0" algn="ctr">
              <a:buNone/>
              <a:defRPr>
                <a:solidFill>
                  <a:schemeClr val="tx1">
                    <a:tint val="75000"/>
                  </a:schemeClr>
                </a:solidFill>
              </a:defRPr>
            </a:lvl8pPr>
            <a:lvl9pPr marL="3655951"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a:xfrm>
            <a:off x="609600" y="6356838"/>
            <a:ext cx="2844800" cy="365125"/>
          </a:xfrm>
          <a:prstGeom prst="rect">
            <a:avLst/>
          </a:prstGeom>
        </p:spPr>
        <p:txBody>
          <a:bodyPr lIns="91398" tIns="45701" rIns="91398" bIns="45701"/>
          <a:lstStyle/>
          <a:p>
            <a:fld id="{1CBA3D84-5DB1-45C7-8682-8CC196D49D33}" type="datetimeFigureOut">
              <a:rPr lang="nl-BE" smtClean="0">
                <a:solidFill>
                  <a:prstClr val="black">
                    <a:tint val="75000"/>
                  </a:prstClr>
                </a:solidFill>
              </a:rPr>
              <a:pPr/>
              <a:t>23/02/2020</a:t>
            </a:fld>
            <a:endParaRPr lang="nl-BE">
              <a:solidFill>
                <a:prstClr val="black">
                  <a:tint val="75000"/>
                </a:prstClr>
              </a:solidFill>
            </a:endParaRPr>
          </a:p>
        </p:txBody>
      </p:sp>
      <p:sp>
        <p:nvSpPr>
          <p:cNvPr id="5" name="Tijdelijke aanduiding voor voettekst 4"/>
          <p:cNvSpPr>
            <a:spLocks noGrp="1"/>
          </p:cNvSpPr>
          <p:nvPr>
            <p:ph type="ftr" sz="quarter" idx="11"/>
          </p:nvPr>
        </p:nvSpPr>
        <p:spPr>
          <a:xfrm>
            <a:off x="4165600" y="6356838"/>
            <a:ext cx="3860800" cy="365125"/>
          </a:xfrm>
          <a:prstGeom prst="rect">
            <a:avLst/>
          </a:prstGeom>
        </p:spPr>
        <p:txBody>
          <a:bodyPr lIns="91398" tIns="45701" rIns="91398" bIns="45701"/>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a:xfrm>
            <a:off x="8737600" y="6356838"/>
            <a:ext cx="2844800" cy="365125"/>
          </a:xfrm>
          <a:prstGeom prst="rect">
            <a:avLst/>
          </a:prstGeom>
        </p:spPr>
        <p:txBody>
          <a:bodyPr lIns="91398" tIns="45701" rIns="91398" bIns="45701"/>
          <a:lstStyle/>
          <a:p>
            <a:fld id="{0277C4EA-9CEF-4D52-84F3-37F3DB6438B9}"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81139289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 y="5708761"/>
            <a:ext cx="12193967" cy="1204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U:\02. External Communication\02.06 MEDIA_PRESS_DIGITAL-WEB\Graphic stuff\Future of CAP\Materiel CAP Have your say\arrows.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09291" y="5984616"/>
            <a:ext cx="3526252" cy="873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666656"/>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24"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lIns="91398" tIns="45701" rIns="91398" bIns="45701" anchor="ctr"/>
          <a:lstStyle/>
          <a:p>
            <a:pPr algn="ctr" defTabSz="456993">
              <a:defRPr/>
            </a:pPr>
            <a:endParaRPr lang="en-US">
              <a:solidFill>
                <a:srgbClr val="FFFFFF"/>
              </a:solidFill>
            </a:endParaRPr>
          </a:p>
        </p:txBody>
      </p:sp>
      <p:sp>
        <p:nvSpPr>
          <p:cNvPr id="13" name="Title 12"/>
          <p:cNvSpPr>
            <a:spLocks noGrp="1"/>
          </p:cNvSpPr>
          <p:nvPr>
            <p:ph type="title"/>
          </p:nvPr>
        </p:nvSpPr>
        <p:spPr>
          <a:xfrm>
            <a:off x="609750" y="2708920"/>
            <a:ext cx="4910195" cy="2880320"/>
          </a:xfrm>
          <a:prstGeom prst="rect">
            <a:avLst/>
          </a:prstGeom>
        </p:spPr>
        <p:txBody>
          <a:bodyPr lIns="91398" tIns="45701" rIns="91398" bIns="45701"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777262732"/>
      </p:ext>
    </p:extLst>
  </p:cSld>
  <p:clrMapOvr>
    <a:overrideClrMapping bg1="lt1" tx1="dk1" bg2="lt2" tx2="dk2" accent1="accent1" accent2="accent2" accent3="accent3" accent4="accent4" accent5="accent5" accent6="accent6" hlink="hlink" folHlink="folHlink"/>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609600" y="6356748"/>
            <a:ext cx="2844800" cy="365125"/>
          </a:xfrm>
          <a:prstGeom prst="rect">
            <a:avLst/>
          </a:prstGeom>
        </p:spPr>
        <p:txBody>
          <a:bodyPr lIns="91398" tIns="45701" rIns="91398" bIns="45701"/>
          <a:lstStyle>
            <a:lvl1pPr eaLnBrk="0" fontAlgn="base" hangingPunct="0">
              <a:spcBef>
                <a:spcPct val="0"/>
              </a:spcBef>
              <a:spcAft>
                <a:spcPct val="0"/>
              </a:spcAft>
              <a:defRPr b="1">
                <a:latin typeface="Verdana" pitchFamily="34" charset="0"/>
              </a:defRPr>
            </a:lvl1pPr>
          </a:lstStyle>
          <a:p>
            <a:pPr>
              <a:defRPr/>
            </a:pPr>
            <a:fld id="{B3A9377E-87DC-4F85-B1B7-D02CCFE51627}" type="datetimeFigureOut">
              <a:rPr lang="nl-BE">
                <a:solidFill>
                  <a:srgbClr val="BBB831"/>
                </a:solidFill>
              </a:rPr>
              <a:pPr>
                <a:defRPr/>
              </a:pPr>
              <a:t>23/02/2020</a:t>
            </a:fld>
            <a:endParaRPr lang="nl-BE">
              <a:solidFill>
                <a:srgbClr val="BBB831"/>
              </a:solidFill>
            </a:endParaRPr>
          </a:p>
        </p:txBody>
      </p:sp>
      <p:sp>
        <p:nvSpPr>
          <p:cNvPr id="3" name="Tijdelijke aanduiding voor voettekst 2"/>
          <p:cNvSpPr>
            <a:spLocks noGrp="1"/>
          </p:cNvSpPr>
          <p:nvPr>
            <p:ph type="ftr" sz="quarter" idx="11"/>
          </p:nvPr>
        </p:nvSpPr>
        <p:spPr>
          <a:xfrm>
            <a:off x="4165600" y="6356748"/>
            <a:ext cx="3860800" cy="365125"/>
          </a:xfrm>
          <a:prstGeom prst="rect">
            <a:avLst/>
          </a:prstGeom>
        </p:spPr>
        <p:txBody>
          <a:bodyPr lIns="91398" tIns="45701" rIns="91398" bIns="45701"/>
          <a:lstStyle>
            <a:lvl1pPr eaLnBrk="0" fontAlgn="base" hangingPunct="0">
              <a:spcBef>
                <a:spcPct val="0"/>
              </a:spcBef>
              <a:spcAft>
                <a:spcPct val="0"/>
              </a:spcAft>
              <a:defRPr b="1">
                <a:latin typeface="Verdana" pitchFamily="34" charset="0"/>
              </a:defRPr>
            </a:lvl1pPr>
          </a:lstStyle>
          <a:p>
            <a:pPr>
              <a:defRPr/>
            </a:pPr>
            <a:endParaRPr lang="nl-BE">
              <a:solidFill>
                <a:srgbClr val="BBB831"/>
              </a:solidFill>
            </a:endParaRPr>
          </a:p>
        </p:txBody>
      </p:sp>
      <p:sp>
        <p:nvSpPr>
          <p:cNvPr id="4" name="Tijdelijke aanduiding voor dianummer 3"/>
          <p:cNvSpPr>
            <a:spLocks noGrp="1"/>
          </p:cNvSpPr>
          <p:nvPr>
            <p:ph type="sldNum" sz="quarter" idx="12"/>
          </p:nvPr>
        </p:nvSpPr>
        <p:spPr>
          <a:xfrm>
            <a:off x="8737600" y="6356748"/>
            <a:ext cx="2844800" cy="365125"/>
          </a:xfrm>
          <a:prstGeom prst="rect">
            <a:avLst/>
          </a:prstGeom>
        </p:spPr>
        <p:txBody>
          <a:bodyPr lIns="91398" tIns="45701" rIns="91398" bIns="45701"/>
          <a:lstStyle>
            <a:lvl1pPr eaLnBrk="0" fontAlgn="base" hangingPunct="0">
              <a:spcBef>
                <a:spcPct val="0"/>
              </a:spcBef>
              <a:spcAft>
                <a:spcPct val="0"/>
              </a:spcAft>
              <a:defRPr b="1">
                <a:latin typeface="Verdana" pitchFamily="34" charset="0"/>
              </a:defRPr>
            </a:lvl1pPr>
          </a:lstStyle>
          <a:p>
            <a:pPr>
              <a:defRPr/>
            </a:pPr>
            <a:fld id="{61DA39B8-0C82-436B-A277-1D82F557EE88}" type="slidenum">
              <a:rPr lang="nl-BE">
                <a:solidFill>
                  <a:srgbClr val="BBB831"/>
                </a:solidFill>
              </a:rPr>
              <a:pPr>
                <a:defRPr/>
              </a:pPr>
              <a:t>‹nr.›</a:t>
            </a:fld>
            <a:endParaRPr lang="nl-BE">
              <a:solidFill>
                <a:srgbClr val="BBB831"/>
              </a:solidFill>
            </a:endParaRPr>
          </a:p>
        </p:txBody>
      </p:sp>
    </p:spTree>
    <p:extLst>
      <p:ext uri="{BB962C8B-B14F-4D97-AF65-F5344CB8AC3E}">
        <p14:creationId xmlns:p14="http://schemas.microsoft.com/office/powerpoint/2010/main" val="403801139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7"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200497825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7"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377104262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38615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lIns="91398" tIns="45701" rIns="91398" bIns="45701"/>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nl-NL"/>
              <a:t>Klik om stijl te bewerken</a:t>
            </a:r>
            <a:endParaRPr lang="nl-BE" dirty="0"/>
          </a:p>
        </p:txBody>
      </p:sp>
      <p:sp>
        <p:nvSpPr>
          <p:cNvPr id="3" name="Tijdelijke aanduiding voor inhoud 2"/>
          <p:cNvSpPr>
            <a:spLocks noGrp="1"/>
          </p:cNvSpPr>
          <p:nvPr>
            <p:ph idx="1"/>
          </p:nvPr>
        </p:nvSpPr>
        <p:spPr>
          <a:xfrm>
            <a:off x="609600" y="1600206"/>
            <a:ext cx="10972800" cy="4525963"/>
          </a:xfrm>
          <a:prstGeom prst="rect">
            <a:avLst/>
          </a:prstGeom>
        </p:spPr>
        <p:txBody>
          <a:bodyPr lIns="91398" tIns="45701" rIns="91398" bIns="45701"/>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6593779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p:cNvPr>
          <p:cNvSpPr>
            <a:spLocks noGrp="1" noChangeArrowheads="1"/>
          </p:cNvSpPr>
          <p:nvPr>
            <p:ph type="sldNum" sz="quarter" idx="12"/>
          </p:nvPr>
        </p:nvSpPr>
        <p:spPr/>
        <p:txBody>
          <a:bodyPr/>
          <a:lstStyle>
            <a:lvl1pPr>
              <a:defRPr b="1"/>
            </a:lvl1pPr>
          </a:lstStyle>
          <a:p>
            <a:pPr>
              <a:defRPr/>
            </a:pPr>
            <a:fld id="{5B2F4EE5-D266-4431-AA05-941C63F91AF2}" type="slidenum">
              <a:rPr lang="en-GB" altLang="nl-NL"/>
              <a:pPr>
                <a:defRPr/>
              </a:pPr>
              <a:t>‹nr.›</a:t>
            </a:fld>
            <a:endParaRPr lang="en-GB" altLang="nl-NL"/>
          </a:p>
        </p:txBody>
      </p:sp>
    </p:spTree>
    <p:extLst>
      <p:ext uri="{BB962C8B-B14F-4D97-AF65-F5344CB8AC3E}">
        <p14:creationId xmlns:p14="http://schemas.microsoft.com/office/powerpoint/2010/main" val="123355326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7"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144873883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24"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lIns="91398" tIns="45701" rIns="91398" bIns="45701" anchor="ctr"/>
          <a:lstStyle/>
          <a:p>
            <a:pPr algn="ctr" defTabSz="456993">
              <a:defRPr/>
            </a:pPr>
            <a:endParaRPr lang="en-US">
              <a:solidFill>
                <a:srgbClr val="FFFFFF"/>
              </a:solidFill>
            </a:endParaRPr>
          </a:p>
        </p:txBody>
      </p:sp>
      <p:sp>
        <p:nvSpPr>
          <p:cNvPr id="13" name="Title 12"/>
          <p:cNvSpPr>
            <a:spLocks noGrp="1"/>
          </p:cNvSpPr>
          <p:nvPr>
            <p:ph type="title"/>
          </p:nvPr>
        </p:nvSpPr>
        <p:spPr>
          <a:xfrm>
            <a:off x="609750" y="2708920"/>
            <a:ext cx="4910195" cy="2880320"/>
          </a:xfrm>
          <a:prstGeom prst="rect">
            <a:avLst/>
          </a:prstGeom>
        </p:spPr>
        <p:txBody>
          <a:bodyPr lIns="91398" tIns="45701" rIns="91398" bIns="45701"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2793162132"/>
      </p:ext>
    </p:extLst>
  </p:cSld>
  <p:clrMapOvr>
    <a:overrideClrMapping bg1="lt1" tx1="dk1" bg2="lt2" tx2="dk2" accent1="accent1" accent2="accent2" accent3="accent3" accent4="accent4" accent5="accent5" accent6="accent6" hlink="hlink" folHlink="folHlink"/>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00872" y="575757"/>
            <a:ext cx="7513289" cy="941988"/>
          </a:xfrm>
          <a:prstGeom prst="rect">
            <a:avLst/>
          </a:prstGeom>
        </p:spPr>
        <p:txBody>
          <a:bodyPr lIns="91398" tIns="45701" rIns="91398" bIns="45701" anchor="ctr" anchorCtr="0">
            <a:normAutofit/>
          </a:bodyPr>
          <a:lstStyle>
            <a:lvl1pPr algn="l">
              <a:defRPr lang="en-US" sz="2800" b="1" kern="1200" dirty="0">
                <a:solidFill>
                  <a:schemeClr val="tx1"/>
                </a:solidFill>
                <a:latin typeface="+mn-lt"/>
                <a:ea typeface="+mn-ea"/>
                <a:cs typeface="+mn-cs"/>
              </a:defRPr>
            </a:lvl1pPr>
          </a:lstStyle>
          <a:p>
            <a:r>
              <a:rPr lang="en-US" dirty="0"/>
              <a:t>Click to edit title</a:t>
            </a:r>
          </a:p>
        </p:txBody>
      </p:sp>
      <p:sp>
        <p:nvSpPr>
          <p:cNvPr id="4" name="Subtitle 2"/>
          <p:cNvSpPr>
            <a:spLocks noGrp="1"/>
          </p:cNvSpPr>
          <p:nvPr>
            <p:ph type="subTitle" idx="1" hasCustomPrompt="1"/>
          </p:nvPr>
        </p:nvSpPr>
        <p:spPr>
          <a:xfrm>
            <a:off x="200857" y="1517745"/>
            <a:ext cx="9834645" cy="4223122"/>
          </a:xfrm>
          <a:prstGeom prst="rect">
            <a:avLst/>
          </a:prstGeom>
        </p:spPr>
        <p:txBody>
          <a:bodyPr lIns="91398" tIns="45701" rIns="91398" bIns="45701">
            <a:normAutofit/>
          </a:bodyPr>
          <a:lstStyle>
            <a:lvl1pPr marL="456993" indent="-456993" algn="l">
              <a:buFont typeface="Arial" panose="020B0604020202020204" pitchFamily="34" charset="0"/>
              <a:buChar char="•"/>
              <a:defRPr lang="en-US" sz="2400" i="0" kern="1200" smtClean="0">
                <a:solidFill>
                  <a:srgbClr val="6F6F68"/>
                </a:solidFill>
                <a:latin typeface="+mn-lt"/>
                <a:ea typeface="+mn-ea"/>
                <a:cs typeface="+mn-cs"/>
              </a:defRPr>
            </a:lvl1pPr>
            <a:lvl2pPr marL="456993" indent="0" algn="ctr">
              <a:buNone/>
              <a:defRPr sz="2000"/>
            </a:lvl2pPr>
            <a:lvl3pPr marL="913986" indent="0" algn="ctr">
              <a:buNone/>
              <a:defRPr sz="1800"/>
            </a:lvl3pPr>
            <a:lvl4pPr marL="1370979" indent="0" algn="ctr">
              <a:buNone/>
              <a:defRPr sz="1600"/>
            </a:lvl4pPr>
            <a:lvl5pPr marL="1827973" indent="0" algn="ctr">
              <a:buNone/>
              <a:defRPr sz="1600"/>
            </a:lvl5pPr>
            <a:lvl6pPr marL="2284968" indent="0" algn="ctr">
              <a:buNone/>
              <a:defRPr sz="1600"/>
            </a:lvl6pPr>
            <a:lvl7pPr marL="2741962" indent="0" algn="ctr">
              <a:buNone/>
              <a:defRPr sz="1600"/>
            </a:lvl7pPr>
            <a:lvl8pPr marL="3198956" indent="0" algn="ctr">
              <a:buNone/>
              <a:defRPr sz="1600"/>
            </a:lvl8pPr>
            <a:lvl9pPr marL="3655951" indent="0" algn="ctr">
              <a:buNone/>
              <a:defRPr sz="1600"/>
            </a:lvl9pPr>
          </a:lstStyle>
          <a:p>
            <a:r>
              <a:rPr lang="en-US" dirty="0"/>
              <a:t>Click to edit text</a:t>
            </a:r>
          </a:p>
          <a:p>
            <a:endParaRPr lang="fr-BE" dirty="0"/>
          </a:p>
          <a:p>
            <a:endParaRPr lang="en-US" dirty="0"/>
          </a:p>
        </p:txBody>
      </p:sp>
      <p:pic>
        <p:nvPicPr>
          <p:cNvPr id="10"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4755381" y="120519"/>
            <a:ext cx="1254760" cy="665480"/>
          </a:xfrm>
          <a:prstGeom prst="rect">
            <a:avLst/>
          </a:prstGeom>
        </p:spPr>
      </p:pic>
      <p:pic>
        <p:nvPicPr>
          <p:cNvPr id="11" name="Picture 8" descr="C:\Users\elena maccioni\Dropbox (Ruranet)\ENRD-Team\Admin_and_Practical\ENRD_AGRI_EIP-logos\3logos.pn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58" y="177034"/>
            <a:ext cx="4610947" cy="552450"/>
          </a:xfrm>
          <a:prstGeom prst="rect">
            <a:avLst/>
          </a:prstGeom>
          <a:noFill/>
          <a:ln>
            <a:noFill/>
          </a:ln>
        </p:spPr>
      </p:pic>
      <p:sp>
        <p:nvSpPr>
          <p:cNvPr id="12" name="Rectangle 1"/>
          <p:cNvSpPr/>
          <p:nvPr userDrawn="1"/>
        </p:nvSpPr>
        <p:spPr>
          <a:xfrm>
            <a:off x="5857532" y="283982"/>
            <a:ext cx="6096000" cy="338554"/>
          </a:xfrm>
          <a:prstGeom prst="rect">
            <a:avLst/>
          </a:prstGeom>
        </p:spPr>
        <p:txBody>
          <a:bodyPr lIns="91398" tIns="45701" rIns="91398" bIns="45701">
            <a:spAutoFit/>
          </a:bodyPr>
          <a:lstStyle/>
          <a:p>
            <a:pPr algn="r" eaLnBrk="0" fontAlgn="base" hangingPunct="0">
              <a:spcBef>
                <a:spcPct val="0"/>
              </a:spcBef>
              <a:spcAft>
                <a:spcPct val="0"/>
              </a:spcAft>
              <a:defRPr/>
            </a:pPr>
            <a:r>
              <a:rPr lang="en-US" sz="800" dirty="0">
                <a:solidFill>
                  <a:srgbClr val="006A71"/>
                </a:solidFill>
                <a:latin typeface="Calibri Light" panose="020F0302020204030204"/>
                <a:ea typeface="Cambria" pitchFamily="18" charset="0"/>
                <a:cs typeface="Calibri" pitchFamily="34" charset="0"/>
              </a:rPr>
              <a:t>8</a:t>
            </a:r>
            <a:r>
              <a:rPr lang="en-US" sz="800" baseline="30000" dirty="0">
                <a:solidFill>
                  <a:srgbClr val="006A71"/>
                </a:solidFill>
                <a:latin typeface="Calibri Light" panose="020F0302020204030204"/>
                <a:ea typeface="Cambria" pitchFamily="18" charset="0"/>
                <a:cs typeface="Calibri" pitchFamily="34" charset="0"/>
              </a:rPr>
              <a:t>th</a:t>
            </a:r>
            <a:r>
              <a:rPr lang="en-US" sz="800" dirty="0">
                <a:solidFill>
                  <a:srgbClr val="006A71"/>
                </a:solidFill>
                <a:latin typeface="Calibri Light" panose="020F0302020204030204"/>
                <a:ea typeface="Cambria" pitchFamily="18" charset="0"/>
                <a:cs typeface="Calibri" pitchFamily="34" charset="0"/>
              </a:rPr>
              <a:t> Meeting of the</a:t>
            </a:r>
            <a:endParaRPr lang="en-GB" sz="800" dirty="0">
              <a:solidFill>
                <a:srgbClr val="0F5494"/>
              </a:solidFill>
              <a:latin typeface="Calibri Light" panose="020F0302020204030204"/>
            </a:endParaRPr>
          </a:p>
          <a:p>
            <a:pPr algn="r" eaLnBrk="0" fontAlgn="base" hangingPunct="0">
              <a:spcBef>
                <a:spcPct val="0"/>
              </a:spcBef>
              <a:spcAft>
                <a:spcPct val="0"/>
              </a:spcAft>
              <a:defRPr/>
            </a:pPr>
            <a:r>
              <a:rPr lang="en-US" sz="800" dirty="0">
                <a:solidFill>
                  <a:srgbClr val="006A71"/>
                </a:solidFill>
                <a:latin typeface="Calibri Light" panose="020F0302020204030204"/>
                <a:ea typeface="Cambria" pitchFamily="18" charset="0"/>
                <a:cs typeface="Calibri" pitchFamily="34" charset="0"/>
              </a:rPr>
              <a:t>Subgroup on Innovation</a:t>
            </a:r>
            <a:endParaRPr lang="en-US" sz="800" dirty="0">
              <a:solidFill>
                <a:prstClr val="black"/>
              </a:solidFill>
              <a:latin typeface="Calibri Light" panose="020F0302020204030204"/>
            </a:endParaRPr>
          </a:p>
        </p:txBody>
      </p:sp>
    </p:spTree>
    <p:extLst>
      <p:ext uri="{BB962C8B-B14F-4D97-AF65-F5344CB8AC3E}">
        <p14:creationId xmlns:p14="http://schemas.microsoft.com/office/powerpoint/2010/main" val="94035026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24"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lIns="91398" tIns="45701" rIns="91398" bIns="45701" anchor="ctr"/>
          <a:lstStyle/>
          <a:p>
            <a:pPr algn="ctr" defTabSz="456993">
              <a:defRPr/>
            </a:pPr>
            <a:endParaRPr lang="en-US">
              <a:solidFill>
                <a:srgbClr val="FFFFFF"/>
              </a:solidFill>
            </a:endParaRPr>
          </a:p>
        </p:txBody>
      </p:sp>
      <p:sp>
        <p:nvSpPr>
          <p:cNvPr id="13" name="Title 12"/>
          <p:cNvSpPr>
            <a:spLocks noGrp="1"/>
          </p:cNvSpPr>
          <p:nvPr>
            <p:ph type="title"/>
          </p:nvPr>
        </p:nvSpPr>
        <p:spPr>
          <a:xfrm>
            <a:off x="609750" y="2708920"/>
            <a:ext cx="4910195" cy="2880320"/>
          </a:xfrm>
          <a:prstGeom prst="rect">
            <a:avLst/>
          </a:prstGeom>
        </p:spPr>
        <p:txBody>
          <a:bodyPr lIns="91398" tIns="45701" rIns="91398" bIns="45701"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4247216817"/>
      </p:ext>
    </p:extLst>
  </p:cSld>
  <p:clrMapOvr>
    <a:overrideClrMapping bg1="lt1" tx1="dk1" bg2="lt2" tx2="dk2" accent1="accent1" accent2="accent2" accent3="accent3" accent4="accent4" accent5="accent5" accent6="accent6" hlink="hlink" folHlink="folHlink"/>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24"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lIns="91398" tIns="45701" rIns="91398" bIns="45701" anchor="ctr"/>
          <a:lstStyle/>
          <a:p>
            <a:pPr algn="ctr" defTabSz="456993">
              <a:defRPr/>
            </a:pPr>
            <a:endParaRPr lang="en-US">
              <a:solidFill>
                <a:srgbClr val="FFFFFF"/>
              </a:solidFill>
            </a:endParaRPr>
          </a:p>
        </p:txBody>
      </p:sp>
      <p:sp>
        <p:nvSpPr>
          <p:cNvPr id="13" name="Title 12"/>
          <p:cNvSpPr>
            <a:spLocks noGrp="1"/>
          </p:cNvSpPr>
          <p:nvPr>
            <p:ph type="title"/>
          </p:nvPr>
        </p:nvSpPr>
        <p:spPr>
          <a:xfrm>
            <a:off x="609750" y="2708920"/>
            <a:ext cx="4910195" cy="2880320"/>
          </a:xfrm>
          <a:prstGeom prst="rect">
            <a:avLst/>
          </a:prstGeom>
        </p:spPr>
        <p:txBody>
          <a:bodyPr lIns="91398" tIns="45701" rIns="91398" bIns="45701"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4151987370"/>
      </p:ext>
    </p:extLst>
  </p:cSld>
  <p:clrMapOvr>
    <a:overrideClrMapping bg1="lt1" tx1="dk1" bg2="lt2" tx2="dk2" accent1="accent1" accent2="accent2" accent3="accent3" accent4="accent4" accent5="accent5" accent6="accent6" hlink="hlink" folHlink="folHlink"/>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7"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175950452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7"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173826553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_Aangepaste indeling">
    <p:spTree>
      <p:nvGrpSpPr>
        <p:cNvPr id="1" name=""/>
        <p:cNvGrpSpPr/>
        <p:nvPr/>
      </p:nvGrpSpPr>
      <p:grpSpPr>
        <a:xfrm>
          <a:off x="0" y="0"/>
          <a:ext cx="0" cy="0"/>
          <a:chOff x="0" y="0"/>
          <a:chExt cx="0" cy="0"/>
        </a:xfrm>
      </p:grpSpPr>
      <p:sp>
        <p:nvSpPr>
          <p:cNvPr id="13" name="Rechthoek 12"/>
          <p:cNvSpPr/>
          <p:nvPr userDrawn="1"/>
        </p:nvSpPr>
        <p:spPr>
          <a:xfrm>
            <a:off x="0" y="1628800"/>
            <a:ext cx="12192000" cy="4824536"/>
          </a:xfrm>
          <a:prstGeom prst="rect">
            <a:avLst/>
          </a:prstGeom>
          <a:solidFill>
            <a:srgbClr val="BBDFD0"/>
          </a:solidFill>
          <a:ln w="25400" cap="flat" cmpd="sng" algn="ctr">
            <a:noFill/>
            <a:prstDash val="solid"/>
          </a:ln>
          <a:effectLst/>
        </p:spPr>
        <p:txBody>
          <a:bodyPr lIns="91398" tIns="45701" rIns="91398" bIns="45701" rtlCol="0" anchor="ctr"/>
          <a:lstStyle/>
          <a:p>
            <a:pPr algn="ctr">
              <a:defRPr/>
            </a:pPr>
            <a:endParaRPr lang="nl-BE" kern="0">
              <a:solidFill>
                <a:prstClr val="white"/>
              </a:solidFill>
              <a:latin typeface="Verdana"/>
            </a:endParaRPr>
          </a:p>
        </p:txBody>
      </p:sp>
      <p:sp>
        <p:nvSpPr>
          <p:cNvPr id="11" name="Rechthoek 10"/>
          <p:cNvSpPr/>
          <p:nvPr userDrawn="1"/>
        </p:nvSpPr>
        <p:spPr>
          <a:xfrm>
            <a:off x="0" y="6453336"/>
            <a:ext cx="12192000" cy="404664"/>
          </a:xfrm>
          <a:prstGeom prst="rect">
            <a:avLst/>
          </a:prstGeom>
          <a:solidFill>
            <a:srgbClr val="9BBB59">
              <a:lumMod val="40000"/>
              <a:lumOff val="60000"/>
            </a:srgbClr>
          </a:solidFill>
          <a:ln w="25400" cap="flat" cmpd="sng" algn="ctr">
            <a:noFill/>
            <a:prstDash val="solid"/>
          </a:ln>
          <a:effectLst/>
        </p:spPr>
        <p:txBody>
          <a:bodyPr lIns="91398" tIns="45701" rIns="91398" bIns="45701" rtlCol="0" anchor="ctr"/>
          <a:lstStyle/>
          <a:p>
            <a:pPr algn="ctr">
              <a:defRPr/>
            </a:pPr>
            <a:endParaRPr lang="nl-BE" kern="0">
              <a:solidFill>
                <a:prstClr val="white"/>
              </a:solidFill>
              <a:latin typeface="Verdana"/>
            </a:endParaRPr>
          </a:p>
        </p:txBody>
      </p:sp>
      <p:sp>
        <p:nvSpPr>
          <p:cNvPr id="2" name="Titel 1"/>
          <p:cNvSpPr>
            <a:spLocks noGrp="1"/>
          </p:cNvSpPr>
          <p:nvPr>
            <p:ph type="title"/>
          </p:nvPr>
        </p:nvSpPr>
        <p:spPr>
          <a:xfrm>
            <a:off x="609600" y="274638"/>
            <a:ext cx="10972800" cy="1143000"/>
          </a:xfrm>
          <a:prstGeom prst="rect">
            <a:avLst/>
          </a:prstGeom>
        </p:spPr>
        <p:txBody>
          <a:bodyPr lIns="91398" tIns="45701" rIns="91398" bIns="45701"/>
          <a:lstStyle>
            <a:lvl1pPr>
              <a:defRPr sz="2400"/>
            </a:lvl1pPr>
          </a:lstStyle>
          <a:p>
            <a:r>
              <a:rPr lang="nl-NL"/>
              <a:t>Klik om stijl te bewerken</a:t>
            </a:r>
            <a:endParaRPr lang="en-GB" dirty="0"/>
          </a:p>
        </p:txBody>
      </p:sp>
      <p:pic>
        <p:nvPicPr>
          <p:cNvPr id="6" name="Picture 4" descr="C:\Users\Jusbox\Desktop\streepjes-0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1522884"/>
            <a:ext cx="12192000" cy="216024"/>
          </a:xfrm>
          <a:prstGeom prst="rect">
            <a:avLst/>
          </a:prstGeom>
          <a:noFill/>
        </p:spPr>
      </p:pic>
      <p:pic>
        <p:nvPicPr>
          <p:cNvPr id="7" name="Picture 2" descr="\\192.168.100.138\blackboxrevelation\EIP\visual identity\logo\logo EIP+EC\banner_EIP_ECverticaal.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264352" y="0"/>
            <a:ext cx="2304256" cy="2287312"/>
          </a:xfrm>
          <a:prstGeom prst="rect">
            <a:avLst/>
          </a:prstGeom>
          <a:noFill/>
          <a:effectLst>
            <a:outerShdw blurRad="63500" sx="102000" sy="102000" algn="ctr" rotWithShape="0">
              <a:prstClr val="black">
                <a:alpha val="40000"/>
              </a:prstClr>
            </a:outerShdw>
          </a:effectLst>
        </p:spPr>
      </p:pic>
      <p:pic>
        <p:nvPicPr>
          <p:cNvPr id="8" name="Picture 4" descr="C:\Users\Jusbox\Desktop\streepjes-0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583" y="6333703"/>
            <a:ext cx="12192000" cy="216024"/>
          </a:xfrm>
          <a:prstGeom prst="rect">
            <a:avLst/>
          </a:prstGeom>
          <a:noFill/>
        </p:spPr>
      </p:pic>
      <p:pic>
        <p:nvPicPr>
          <p:cNvPr id="9" name="Picture 2" descr="\\192.168.100.138\blackboxrevelation\EIP\visual identity\logo\logo EIP+EC\banner_EIP_ECverticaal.jp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264594" y="6198118"/>
            <a:ext cx="2308337" cy="660231"/>
          </a:xfrm>
          <a:prstGeom prst="rect">
            <a:avLst/>
          </a:prstGeom>
          <a:noFill/>
          <a:effectLst>
            <a:outerShdw blurRad="63500" sx="102000" sy="102000" algn="ctr" rotWithShape="0">
              <a:prstClr val="black">
                <a:alpha val="40000"/>
              </a:prstClr>
            </a:outerShdw>
          </a:effectLst>
        </p:spPr>
      </p:pic>
      <p:sp>
        <p:nvSpPr>
          <p:cNvPr id="14" name="Tijdelijke aanduiding voor inhoud 2"/>
          <p:cNvSpPr>
            <a:spLocks noGrp="1"/>
          </p:cNvSpPr>
          <p:nvPr>
            <p:ph idx="1"/>
          </p:nvPr>
        </p:nvSpPr>
        <p:spPr>
          <a:xfrm>
            <a:off x="609600" y="2287619"/>
            <a:ext cx="10972800" cy="3838851"/>
          </a:xfrm>
          <a:prstGeom prst="rect">
            <a:avLst/>
          </a:prstGeom>
        </p:spPr>
        <p:txBody>
          <a:bodyPr lIns="91398" tIns="45701" rIns="91398" bIns="45701"/>
          <a:lstStyle>
            <a:lvl1pPr>
              <a:spcBef>
                <a:spcPts val="0"/>
              </a:spcBef>
              <a:defRPr sz="1800">
                <a:solidFill>
                  <a:srgbClr val="008080"/>
                </a:solidFill>
                <a:latin typeface="Tahoma" panose="020B0604030504040204" pitchFamily="34" charset="0"/>
                <a:ea typeface="Tahoma" panose="020B0604030504040204" pitchFamily="34" charset="0"/>
                <a:cs typeface="Tahoma" panose="020B0604030504040204" pitchFamily="34" charset="0"/>
              </a:defRPr>
            </a:lvl1pPr>
            <a:lvl2pPr>
              <a:defRPr>
                <a:solidFill>
                  <a:srgbClr val="008080"/>
                </a:solidFill>
                <a:latin typeface="Tahoma" panose="020B0604030504040204" pitchFamily="34" charset="0"/>
                <a:ea typeface="Tahoma" panose="020B0604030504040204" pitchFamily="34" charset="0"/>
                <a:cs typeface="Tahoma" panose="020B0604030504040204" pitchFamily="34" charset="0"/>
              </a:defRPr>
            </a:lvl2pPr>
            <a:lvl3pPr>
              <a:defRPr>
                <a:solidFill>
                  <a:srgbClr val="008080"/>
                </a:solidFill>
                <a:latin typeface="Tahoma" panose="020B0604030504040204" pitchFamily="34" charset="0"/>
                <a:ea typeface="Tahoma" panose="020B0604030504040204" pitchFamily="34" charset="0"/>
                <a:cs typeface="Tahoma" panose="020B0604030504040204" pitchFamily="34" charset="0"/>
              </a:defRPr>
            </a:lvl3pPr>
            <a:lvl4pPr>
              <a:defRPr>
                <a:solidFill>
                  <a:srgbClr val="008080"/>
                </a:solidFill>
                <a:latin typeface="Tahoma" panose="020B0604030504040204" pitchFamily="34" charset="0"/>
                <a:ea typeface="Tahoma" panose="020B0604030504040204" pitchFamily="34" charset="0"/>
                <a:cs typeface="Tahoma" panose="020B0604030504040204" pitchFamily="34" charset="0"/>
              </a:defRPr>
            </a:lvl4pPr>
            <a:lvl5pPr>
              <a:defRPr>
                <a:solidFill>
                  <a:srgbClr val="008080"/>
                </a:solidFill>
                <a:latin typeface="Tahoma" panose="020B0604030504040204" pitchFamily="34" charset="0"/>
                <a:ea typeface="Tahoma" panose="020B0604030504040204" pitchFamily="34" charset="0"/>
                <a:cs typeface="Tahoma" panose="020B060403050404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19876147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24"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lIns="91398" tIns="45701" rIns="91398" bIns="45701" anchor="ctr"/>
          <a:lstStyle/>
          <a:p>
            <a:pPr algn="ctr" defTabSz="456993">
              <a:defRPr/>
            </a:pPr>
            <a:endParaRPr lang="en-US">
              <a:solidFill>
                <a:srgbClr val="FFFFFF"/>
              </a:solidFill>
            </a:endParaRPr>
          </a:p>
        </p:txBody>
      </p:sp>
      <p:sp>
        <p:nvSpPr>
          <p:cNvPr id="13" name="Title 12"/>
          <p:cNvSpPr>
            <a:spLocks noGrp="1"/>
          </p:cNvSpPr>
          <p:nvPr>
            <p:ph type="title"/>
          </p:nvPr>
        </p:nvSpPr>
        <p:spPr>
          <a:xfrm>
            <a:off x="609750" y="2708920"/>
            <a:ext cx="4910195" cy="2880320"/>
          </a:xfrm>
          <a:prstGeom prst="rect">
            <a:avLst/>
          </a:prstGeom>
        </p:spPr>
        <p:txBody>
          <a:bodyPr lIns="91398" tIns="45701" rIns="91398" bIns="45701"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185009757"/>
      </p:ext>
    </p:extLst>
  </p:cSld>
  <p:clrMapOvr>
    <a:overrideClrMapping bg1="lt1" tx1="dk1" bg2="lt2" tx2="dk2" accent1="accent1" accent2="accent2" accent3="accent3" accent4="accent4" accent5="accent5" accent6="accent6" hlink="hlink" folHlink="folHlink"/>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24"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29925369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0215" y="1339850"/>
            <a:ext cx="2762249" cy="46815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27051" y="1339850"/>
            <a:ext cx="8089900" cy="4681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p:cNvPr>
          <p:cNvSpPr>
            <a:spLocks noGrp="1" noChangeArrowheads="1"/>
          </p:cNvSpPr>
          <p:nvPr>
            <p:ph type="sldNum" sz="quarter" idx="12"/>
          </p:nvPr>
        </p:nvSpPr>
        <p:spPr/>
        <p:txBody>
          <a:bodyPr/>
          <a:lstStyle>
            <a:lvl1pPr>
              <a:defRPr b="1"/>
            </a:lvl1pPr>
          </a:lstStyle>
          <a:p>
            <a:pPr>
              <a:defRPr/>
            </a:pPr>
            <a:fld id="{A255180F-5D9F-4529-9452-DFE242BF54F7}" type="slidenum">
              <a:rPr lang="en-GB" altLang="nl-NL"/>
              <a:pPr>
                <a:defRPr/>
              </a:pPr>
              <a:t>‹nr.›</a:t>
            </a:fld>
            <a:endParaRPr lang="en-GB" altLang="nl-NL"/>
          </a:p>
        </p:txBody>
      </p:sp>
    </p:spTree>
    <p:extLst>
      <p:ext uri="{BB962C8B-B14F-4D97-AF65-F5344CB8AC3E}">
        <p14:creationId xmlns:p14="http://schemas.microsoft.com/office/powerpoint/2010/main" val="60094843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 y="9"/>
            <a:ext cx="12190911" cy="6857999"/>
          </a:xfrm>
          <a:prstGeom prst="rect">
            <a:avLst/>
          </a:prstGeom>
        </p:spPr>
      </p:pic>
      <p:sp>
        <p:nvSpPr>
          <p:cNvPr id="3" name="Rectangle 2"/>
          <p:cNvSpPr/>
          <p:nvPr userDrawn="1"/>
        </p:nvSpPr>
        <p:spPr>
          <a:xfrm>
            <a:off x="0" y="6021288"/>
            <a:ext cx="12191456" cy="8367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98" tIns="45701" rIns="91398" bIns="45701" rtlCol="0" anchor="ctr"/>
          <a:lstStyle/>
          <a:p>
            <a:pPr algn="ctr" defTabSz="456993"/>
            <a:endParaRPr lang="en-GB">
              <a:solidFill>
                <a:srgbClr val="FFFFFF"/>
              </a:solidFill>
            </a:endParaRPr>
          </a:p>
        </p:txBody>
      </p:sp>
      <p:pic>
        <p:nvPicPr>
          <p:cNvPr id="4" name="Picture 17"/>
          <p:cNvPicPr>
            <a:picLocks noChangeAspect="1" noChangeArrowheads="1"/>
          </p:cNvPicPr>
          <p:nvPr userDrawn="1"/>
        </p:nvPicPr>
        <p:blipFill>
          <a:blip r:embed="rId3" cstate="print"/>
          <a:srcRect/>
          <a:stretch>
            <a:fillRect/>
          </a:stretch>
        </p:blipFill>
        <p:spPr bwMode="auto">
          <a:xfrm>
            <a:off x="8769624"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236249450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9167"/>
          <a:stretch/>
        </p:blipFill>
        <p:spPr>
          <a:xfrm>
            <a:off x="4775200" y="0"/>
            <a:ext cx="74168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 y="6286913"/>
            <a:ext cx="12192000" cy="571499"/>
          </a:xfrm>
          <a:prstGeom prst="rect">
            <a:avLst/>
          </a:prstGeom>
        </p:spPr>
      </p:pic>
      <p:pic>
        <p:nvPicPr>
          <p:cNvPr id="4" name="Picture 17"/>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9072331" y="5593405"/>
            <a:ext cx="2687868" cy="528919"/>
          </a:xfrm>
          <a:prstGeom prst="rect">
            <a:avLst/>
          </a:prstGeom>
          <a:noFill/>
          <a:ln w="9525">
            <a:noFill/>
            <a:miter lim="800000"/>
            <a:headEnd/>
            <a:tailEnd/>
          </a:ln>
        </p:spPr>
      </p:pic>
    </p:spTree>
    <p:extLst>
      <p:ext uri="{BB962C8B-B14F-4D97-AF65-F5344CB8AC3E}">
        <p14:creationId xmlns:p14="http://schemas.microsoft.com/office/powerpoint/2010/main" val="89590751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SEM_OGtoImpact_cover">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39349" y="831950"/>
            <a:ext cx="8640960" cy="796850"/>
          </a:xfrm>
          <a:prstGeom prst="rect">
            <a:avLst/>
          </a:prstGeom>
        </p:spPr>
        <p:txBody>
          <a:bodyPr lIns="91398" tIns="45701" rIns="91398" bIns="45701"/>
          <a:lstStyle>
            <a:lvl1pPr marL="0" indent="0" algn="l">
              <a:buNone/>
              <a:defRPr sz="1200"/>
            </a:lvl1pPr>
            <a:lvl2pPr marL="456993" indent="0" algn="ctr">
              <a:buNone/>
              <a:defRPr sz="2000"/>
            </a:lvl2pPr>
            <a:lvl3pPr marL="913986" indent="0" algn="ctr">
              <a:buNone/>
              <a:defRPr sz="1800"/>
            </a:lvl3pPr>
            <a:lvl4pPr marL="1370979" indent="0" algn="ctr">
              <a:buNone/>
              <a:defRPr sz="1600"/>
            </a:lvl4pPr>
            <a:lvl5pPr marL="1827973" indent="0" algn="ctr">
              <a:buNone/>
              <a:defRPr sz="1600"/>
            </a:lvl5pPr>
            <a:lvl6pPr marL="2284968" indent="0" algn="ctr">
              <a:buNone/>
              <a:defRPr sz="1600"/>
            </a:lvl6pPr>
            <a:lvl7pPr marL="2741962" indent="0" algn="ctr">
              <a:buNone/>
              <a:defRPr sz="1600"/>
            </a:lvl7pPr>
            <a:lvl8pPr marL="3198956" indent="0" algn="ctr">
              <a:buNone/>
              <a:defRPr sz="1600"/>
            </a:lvl8pPr>
            <a:lvl9pPr marL="3655951" indent="0" algn="ctr">
              <a:buNone/>
              <a:defRPr sz="1600"/>
            </a:lvl9pPr>
          </a:lstStyle>
          <a:p>
            <a:r>
              <a:rPr lang="nl-NL"/>
              <a:t>Klikken om de ondertitelstijl van het model te bewerken</a:t>
            </a:r>
            <a:endParaRPr lang="nl-BE" dirty="0"/>
          </a:p>
        </p:txBody>
      </p:sp>
      <p:sp>
        <p:nvSpPr>
          <p:cNvPr id="4" name="Titel 3">
            <a:extLst>
              <a:ext uri="{FF2B5EF4-FFF2-40B4-BE49-F238E27FC236}">
                <a16:creationId xmlns="" xmlns:a16="http://schemas.microsoft.com/office/drawing/2014/main" id="{81EEA4B8-4030-44FB-B51E-7B1B34400305}"/>
              </a:ext>
            </a:extLst>
          </p:cNvPr>
          <p:cNvSpPr>
            <a:spLocks noGrp="1"/>
          </p:cNvSpPr>
          <p:nvPr>
            <p:ph type="title"/>
          </p:nvPr>
        </p:nvSpPr>
        <p:spPr>
          <a:xfrm>
            <a:off x="609600" y="274638"/>
            <a:ext cx="10972800" cy="1143000"/>
          </a:xfrm>
          <a:prstGeom prst="rect">
            <a:avLst/>
          </a:prstGeom>
        </p:spPr>
        <p:txBody>
          <a:bodyPr lIns="91398" tIns="45701" rIns="91398" bIns="45701"/>
          <a:lstStyle/>
          <a:p>
            <a:r>
              <a:rPr lang="nl-NL"/>
              <a:t>Klik om stijl te bewerken</a:t>
            </a:r>
            <a:endParaRPr lang="nl-BE"/>
          </a:p>
        </p:txBody>
      </p:sp>
    </p:spTree>
    <p:extLst>
      <p:ext uri="{BB962C8B-B14F-4D97-AF65-F5344CB8AC3E}">
        <p14:creationId xmlns:p14="http://schemas.microsoft.com/office/powerpoint/2010/main" val="332057028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24"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lIns="91398" tIns="45701" rIns="91398" bIns="45701" anchor="ctr"/>
          <a:lstStyle/>
          <a:p>
            <a:pPr algn="ctr" defTabSz="456993">
              <a:defRPr/>
            </a:pPr>
            <a:endParaRPr lang="en-US">
              <a:solidFill>
                <a:srgbClr val="FFFFFF"/>
              </a:solidFill>
            </a:endParaRPr>
          </a:p>
        </p:txBody>
      </p:sp>
      <p:sp>
        <p:nvSpPr>
          <p:cNvPr id="13" name="Title 12"/>
          <p:cNvSpPr>
            <a:spLocks noGrp="1"/>
          </p:cNvSpPr>
          <p:nvPr>
            <p:ph type="title"/>
          </p:nvPr>
        </p:nvSpPr>
        <p:spPr>
          <a:xfrm>
            <a:off x="609750" y="2708920"/>
            <a:ext cx="4910195" cy="2880320"/>
          </a:xfrm>
          <a:prstGeom prst="rect">
            <a:avLst/>
          </a:prstGeom>
        </p:spPr>
        <p:txBody>
          <a:bodyPr lIns="91398" tIns="45701" rIns="91398" bIns="45701"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96721360"/>
      </p:ext>
    </p:extLst>
  </p:cSld>
  <p:clrMapOvr>
    <a:overrideClrMapping bg1="lt1" tx1="dk1" bg2="lt2" tx2="dk2" accent1="accent1" accent2="accent2" accent3="accent3" accent4="accent4" accent5="accent5" accent6="accent6" hlink="hlink" folHlink="folHlink"/>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2" name="Picture 6" descr="LOGO CE-EN-quadri.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5417" y="549275"/>
            <a:ext cx="307128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00864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03319"/>
            <a:ext cx="12192000"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LOGO CE-EN-quadri.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07183" y="333375"/>
            <a:ext cx="211243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5640917" y="6429636"/>
            <a:ext cx="912283" cy="455613"/>
          </a:xfrm>
          <a:prstGeom prst="rect">
            <a:avLst/>
          </a:prstGeom>
          <a:solidFill>
            <a:srgbClr val="133176"/>
          </a:solidFill>
          <a:ln>
            <a:noFill/>
          </a:ln>
        </p:spPr>
        <p:style>
          <a:lnRef idx="1">
            <a:schemeClr val="accent1"/>
          </a:lnRef>
          <a:fillRef idx="3">
            <a:schemeClr val="accent1"/>
          </a:fillRef>
          <a:effectRef idx="2">
            <a:schemeClr val="accent1"/>
          </a:effectRef>
          <a:fontRef idx="minor">
            <a:schemeClr val="lt1"/>
          </a:fontRef>
        </p:style>
        <p:txBody>
          <a:bodyPr lIns="91398" tIns="45701" rIns="91398" bIns="45701" anchor="ctr"/>
          <a:lstStyle/>
          <a:p>
            <a:pPr algn="ctr" defTabSz="456993">
              <a:defRPr/>
            </a:pPr>
            <a:endParaRPr lang="en-US">
              <a:solidFill>
                <a:srgbClr val="FFFFFF"/>
              </a:solidFill>
            </a:endParaRPr>
          </a:p>
        </p:txBody>
      </p:sp>
      <p:sp>
        <p:nvSpPr>
          <p:cNvPr id="8" name="TextBox 7"/>
          <p:cNvSpPr txBox="1">
            <a:spLocks noChangeArrowheads="1"/>
          </p:cNvSpPr>
          <p:nvPr userDrawn="1"/>
        </p:nvSpPr>
        <p:spPr bwMode="auto">
          <a:xfrm>
            <a:off x="5564741" y="6388101"/>
            <a:ext cx="11281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defRPr/>
            </a:pPr>
            <a:r>
              <a:rPr lang="fr-BE" altLang="en-US" sz="900" b="0" i="1" smtClean="0">
                <a:solidFill>
                  <a:srgbClr val="FFFFFF"/>
                </a:solidFill>
                <a:latin typeface="EC Square Sans Pro Light" pitchFamily="34" charset="0"/>
              </a:rPr>
              <a:t>Research and Innovation </a:t>
            </a:r>
            <a:endParaRPr lang="en-GB" altLang="en-US" sz="900" b="0" i="1" smtClean="0">
              <a:solidFill>
                <a:srgbClr val="FFFFFF"/>
              </a:solidFill>
              <a:latin typeface="EC Square Sans Pro Light" pitchFamily="34" charset="0"/>
            </a:endParaRPr>
          </a:p>
        </p:txBody>
      </p:sp>
      <p:sp>
        <p:nvSpPr>
          <p:cNvPr id="9" name="TextBox 8"/>
          <p:cNvSpPr txBox="1"/>
          <p:nvPr userDrawn="1"/>
        </p:nvSpPr>
        <p:spPr>
          <a:xfrm>
            <a:off x="9" y="4684713"/>
            <a:ext cx="2734733" cy="400050"/>
          </a:xfrm>
          <a:prstGeom prst="rect">
            <a:avLst/>
          </a:prstGeom>
          <a:solidFill>
            <a:schemeClr val="accent6"/>
          </a:solidFill>
        </p:spPr>
        <p:txBody>
          <a:bodyPr lIns="0" tIns="45701" rIns="91398" bIns="45701" anchor="ctr">
            <a:spAutoFit/>
          </a:bodyPr>
          <a:lstStyle/>
          <a:p>
            <a:pPr marL="444301">
              <a:defRPr/>
            </a:pPr>
            <a:r>
              <a:rPr lang="en-GB" sz="2000" i="1" dirty="0">
                <a:solidFill>
                  <a:srgbClr val="FFFFFF"/>
                </a:solidFill>
                <a:cs typeface="Arial" panose="020B0604020202020204" pitchFamily="34" charset="0"/>
              </a:rPr>
              <a:t>#</a:t>
            </a:r>
            <a:r>
              <a:rPr lang="en-GB" sz="2000" dirty="0" err="1">
                <a:solidFill>
                  <a:srgbClr val="FFFFFF"/>
                </a:solidFill>
                <a:cs typeface="Arial" panose="020B0604020202020204" pitchFamily="34" charset="0"/>
              </a:rPr>
              <a:t>HorizonEU</a:t>
            </a:r>
            <a:r>
              <a:rPr lang="en-GB" sz="2000" dirty="0">
                <a:solidFill>
                  <a:srgbClr val="FFFFFF"/>
                </a:solidFill>
                <a:cs typeface="Arial" panose="020B0604020202020204" pitchFamily="34" charset="0"/>
              </a:rPr>
              <a:t> </a:t>
            </a:r>
          </a:p>
        </p:txBody>
      </p:sp>
      <p:sp>
        <p:nvSpPr>
          <p:cNvPr id="10" name="TextBox 9"/>
          <p:cNvSpPr txBox="1">
            <a:spLocks noChangeArrowheads="1"/>
          </p:cNvSpPr>
          <p:nvPr userDrawn="1"/>
        </p:nvSpPr>
        <p:spPr bwMode="auto">
          <a:xfrm>
            <a:off x="478367" y="2624138"/>
            <a:ext cx="5281084"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defRPr/>
            </a:pPr>
            <a:r>
              <a:rPr lang="en-US" altLang="en-US" sz="2000" b="0" smtClean="0">
                <a:solidFill>
                  <a:srgbClr val="0E4194"/>
                </a:solidFill>
              </a:rPr>
              <a:t>Commission proposal for</a:t>
            </a:r>
            <a:endParaRPr lang="en-GB" altLang="en-US" sz="2000" b="0" smtClean="0">
              <a:solidFill>
                <a:srgbClr val="0E4194"/>
              </a:solidFill>
            </a:endParaRPr>
          </a:p>
        </p:txBody>
      </p:sp>
      <p:sp>
        <p:nvSpPr>
          <p:cNvPr id="11" name="TextBox 10"/>
          <p:cNvSpPr txBox="1">
            <a:spLocks noChangeArrowheads="1"/>
          </p:cNvSpPr>
          <p:nvPr userDrawn="1"/>
        </p:nvSpPr>
        <p:spPr bwMode="auto">
          <a:xfrm>
            <a:off x="482604" y="3644900"/>
            <a:ext cx="6210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defRPr/>
            </a:pPr>
            <a:r>
              <a:rPr lang="en-US" altLang="en-US" sz="1500" smtClean="0">
                <a:solidFill>
                  <a:srgbClr val="00B0F0"/>
                </a:solidFill>
                <a:latin typeface="Arial" pitchFamily="34" charset="0"/>
              </a:rPr>
              <a:t>THE NEXT EU RESEARCH &amp; INNOVATION  PROGRAMME (2021 – 2027)</a:t>
            </a:r>
            <a:endParaRPr lang="en-GB" altLang="en-US" sz="1500" smtClean="0">
              <a:solidFill>
                <a:srgbClr val="00B0F0"/>
              </a:solidFill>
              <a:latin typeface="Arial" pitchFamily="34" charset="0"/>
            </a:endParaRPr>
          </a:p>
        </p:txBody>
      </p:sp>
      <p:sp>
        <p:nvSpPr>
          <p:cNvPr id="12" name="TextBox 11"/>
          <p:cNvSpPr txBox="1">
            <a:spLocks noChangeArrowheads="1"/>
          </p:cNvSpPr>
          <p:nvPr userDrawn="1"/>
        </p:nvSpPr>
        <p:spPr bwMode="auto">
          <a:xfrm>
            <a:off x="474133" y="2892686"/>
            <a:ext cx="575945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defRPr/>
            </a:pPr>
            <a:r>
              <a:rPr lang="en-US" altLang="en-US" sz="4000" smtClean="0">
                <a:solidFill>
                  <a:srgbClr val="0E4194"/>
                </a:solidFill>
                <a:latin typeface="Arial" pitchFamily="34" charset="0"/>
              </a:rPr>
              <a:t>Horizon Europe</a:t>
            </a:r>
            <a:endParaRPr lang="en-GB" altLang="en-US" sz="4000" b="0" smtClean="0">
              <a:solidFill>
                <a:srgbClr val="0E4194"/>
              </a:solidFill>
              <a:latin typeface="Arial" pitchFamily="34" charset="0"/>
            </a:endParaRPr>
          </a:p>
        </p:txBody>
      </p:sp>
      <p:sp>
        <p:nvSpPr>
          <p:cNvPr id="4" name="Text Placeholder 3"/>
          <p:cNvSpPr>
            <a:spLocks noGrp="1"/>
          </p:cNvSpPr>
          <p:nvPr>
            <p:ph type="body" sz="quarter" idx="10"/>
          </p:nvPr>
        </p:nvSpPr>
        <p:spPr>
          <a:xfrm>
            <a:off x="490551" y="5351922"/>
            <a:ext cx="6552856" cy="252437"/>
          </a:xfrm>
          <a:prstGeom prst="rect">
            <a:avLst/>
          </a:prstGeom>
        </p:spPr>
        <p:txBody>
          <a:bodyPr lIns="91398" tIns="45701" rIns="91398" bIns="45701"/>
          <a:lstStyle>
            <a:lvl1pPr marL="0" indent="0">
              <a:buNone/>
              <a:defRPr sz="1400" b="0" i="0" baseline="0"/>
            </a:lvl1pPr>
            <a:lvl5pPr>
              <a:defRPr/>
            </a:lvl5pPr>
          </a:lstStyle>
          <a:p>
            <a:pPr lvl="0"/>
            <a:r>
              <a:rPr lang="en-US" smtClean="0"/>
              <a:t>Click to edit Master text styles</a:t>
            </a:r>
          </a:p>
          <a:p>
            <a:pPr lvl="1"/>
            <a:r>
              <a:rPr lang="en-US" smtClean="0"/>
              <a:t>Second level</a:t>
            </a:r>
          </a:p>
          <a:p>
            <a:pPr lvl="2"/>
            <a:r>
              <a:rPr lang="en-US" smtClean="0"/>
              <a:t>Third level</a:t>
            </a:r>
          </a:p>
        </p:txBody>
      </p:sp>
      <p:sp>
        <p:nvSpPr>
          <p:cNvPr id="16" name="Text Placeholder 3"/>
          <p:cNvSpPr>
            <a:spLocks noGrp="1"/>
          </p:cNvSpPr>
          <p:nvPr>
            <p:ph type="body" sz="quarter" idx="11"/>
          </p:nvPr>
        </p:nvSpPr>
        <p:spPr>
          <a:xfrm>
            <a:off x="494219" y="5604099"/>
            <a:ext cx="6552856" cy="208688"/>
          </a:xfrm>
          <a:prstGeom prst="rect">
            <a:avLst/>
          </a:prstGeom>
        </p:spPr>
        <p:txBody>
          <a:bodyPr lIns="91398" tIns="45701" rIns="91398" bIns="45701"/>
          <a:lstStyle>
            <a:lvl1pPr marL="0" indent="0">
              <a:buNone/>
              <a:defRPr sz="1400" i="0" baseline="0"/>
            </a:lvl1pPr>
            <a:lvl5pPr>
              <a:defRPr/>
            </a:lvl5pPr>
          </a:lstStyle>
          <a:p>
            <a:pPr lvl="0"/>
            <a:r>
              <a:rPr lang="en-US" smtClean="0"/>
              <a:t>Click to edit Master text styles</a:t>
            </a:r>
          </a:p>
          <a:p>
            <a:pPr lvl="1"/>
            <a:r>
              <a:rPr lang="en-US" smtClean="0"/>
              <a:t>Second level</a:t>
            </a:r>
          </a:p>
          <a:p>
            <a:pPr lvl="2"/>
            <a:r>
              <a:rPr lang="en-US" smtClean="0"/>
              <a:t>Third level</a:t>
            </a:r>
          </a:p>
        </p:txBody>
      </p:sp>
      <p:sp>
        <p:nvSpPr>
          <p:cNvPr id="18" name="Text Placeholder 3"/>
          <p:cNvSpPr>
            <a:spLocks noGrp="1"/>
          </p:cNvSpPr>
          <p:nvPr>
            <p:ph type="body" sz="quarter" idx="12"/>
          </p:nvPr>
        </p:nvSpPr>
        <p:spPr>
          <a:xfrm>
            <a:off x="494219" y="5843628"/>
            <a:ext cx="6552856" cy="353263"/>
          </a:xfrm>
          <a:prstGeom prst="rect">
            <a:avLst/>
          </a:prstGeom>
        </p:spPr>
        <p:txBody>
          <a:bodyPr lIns="91398" tIns="45701" rIns="91398" bIns="45701"/>
          <a:lstStyle>
            <a:lvl1pPr marL="0" indent="0">
              <a:buNone/>
              <a:defRPr sz="1400" i="0" baseline="0"/>
            </a:lvl1pPr>
            <a:lvl5pPr>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23513600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pic>
        <p:nvPicPr>
          <p:cNvPr id="2"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69525" y="6021388"/>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00814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33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69525" y="6021388"/>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6"/>
          <p:cNvSpPr>
            <a:spLocks noGrp="1"/>
          </p:cNvSpPr>
          <p:nvPr>
            <p:ph type="body" sz="quarter" idx="10"/>
          </p:nvPr>
        </p:nvSpPr>
        <p:spPr>
          <a:xfrm>
            <a:off x="815416" y="1071285"/>
            <a:ext cx="10561173" cy="3438095"/>
          </a:xfrm>
          <a:prstGeom prst="rect">
            <a:avLst/>
          </a:prstGeom>
        </p:spPr>
        <p:txBody>
          <a:bodyPr lIns="91398" tIns="45701" rIns="91398" bIns="45701" anchor="ctr"/>
          <a:lstStyle>
            <a:lvl1pPr marL="0" indent="0" algn="ctr">
              <a:buNone/>
              <a:defRPr sz="2800" b="1" i="0">
                <a:solidFill>
                  <a:schemeClr val="bg1"/>
                </a:solidFill>
              </a:defRPr>
            </a:lvl1pPr>
          </a:lstStyle>
          <a:p>
            <a:pPr lvl="0"/>
            <a:r>
              <a:rPr lang="en-US" smtClean="0"/>
              <a:t>Click to edit Master text styles</a:t>
            </a:r>
          </a:p>
        </p:txBody>
      </p:sp>
      <p:sp>
        <p:nvSpPr>
          <p:cNvPr id="6" name="Text Placeholder 10"/>
          <p:cNvSpPr>
            <a:spLocks noGrp="1"/>
          </p:cNvSpPr>
          <p:nvPr>
            <p:ph type="body" sz="quarter" idx="11"/>
          </p:nvPr>
        </p:nvSpPr>
        <p:spPr>
          <a:xfrm>
            <a:off x="4993783" y="4888209"/>
            <a:ext cx="6766420" cy="989064"/>
          </a:xfrm>
          <a:prstGeom prst="rect">
            <a:avLst/>
          </a:prstGeom>
        </p:spPr>
        <p:txBody>
          <a:bodyPr lIns="91398" tIns="45701" rIns="91398" bIns="45701"/>
          <a:lstStyle>
            <a:lvl1pPr marL="0" indent="0">
              <a:buNone/>
              <a:defRPr/>
            </a:lvl1pPr>
          </a:lstStyle>
          <a:p>
            <a:pPr lvl="0"/>
            <a:r>
              <a:rPr lang="en-US" smtClean="0"/>
              <a:t>Click to edit Master text styles</a:t>
            </a:r>
          </a:p>
        </p:txBody>
      </p:sp>
    </p:spTree>
    <p:extLst>
      <p:ext uri="{BB962C8B-B14F-4D97-AF65-F5344CB8AC3E}">
        <p14:creationId xmlns:p14="http://schemas.microsoft.com/office/powerpoint/2010/main" val="277559278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001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5805488"/>
            <a:ext cx="12192000" cy="1052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98" tIns="45701" rIns="91398" bIns="45701" anchor="ctr"/>
          <a:lstStyle/>
          <a:p>
            <a:pPr algn="ctr" defTabSz="456993">
              <a:defRPr/>
            </a:pPr>
            <a:endParaRPr lang="en-GB">
              <a:solidFill>
                <a:srgbClr val="FFFFFF"/>
              </a:solidFill>
            </a:endParaRPr>
          </a:p>
        </p:txBody>
      </p:sp>
      <p:pic>
        <p:nvPicPr>
          <p:cNvPr id="4" name="Picture 1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69525" y="6021388"/>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67597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7"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20367576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1339859"/>
            <a:ext cx="10972800" cy="936625"/>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2492446"/>
            <a:ext cx="53848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2492446"/>
            <a:ext cx="53848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p:cNvPr>
          <p:cNvSpPr>
            <a:spLocks noGrp="1" noChangeArrowheads="1"/>
          </p:cNvSpPr>
          <p:nvPr>
            <p:ph type="dt" sz="half" idx="10"/>
          </p:nvPr>
        </p:nvSpPr>
        <p:spPr/>
        <p:txBody>
          <a:bodyPr/>
          <a:lstStyle>
            <a:lvl1pPr>
              <a:defRPr b="1"/>
            </a:lvl1pPr>
          </a:lstStyle>
          <a:p>
            <a:pPr>
              <a:defRPr/>
            </a:pPr>
            <a:endParaRPr lang="en-US"/>
          </a:p>
        </p:txBody>
      </p:sp>
      <p:sp>
        <p:nvSpPr>
          <p:cNvPr id="6" name="Rectangle 5">
            <a:extLst/>
          </p:cNvPr>
          <p:cNvSpPr>
            <a:spLocks noGrp="1" noChangeArrowheads="1"/>
          </p:cNvSpPr>
          <p:nvPr>
            <p:ph type="ftr" sz="quarter" idx="11"/>
          </p:nvPr>
        </p:nvSpPr>
        <p:spPr/>
        <p:txBody>
          <a:bodyPr/>
          <a:lstStyle>
            <a:lvl1pPr>
              <a:defRPr b="1"/>
            </a:lvl1pPr>
          </a:lstStyle>
          <a:p>
            <a:pPr>
              <a:defRPr/>
            </a:pPr>
            <a:endParaRPr lang="en-US"/>
          </a:p>
        </p:txBody>
      </p:sp>
      <p:sp>
        <p:nvSpPr>
          <p:cNvPr id="7" name="Rectangle 6">
            <a:extLst/>
          </p:cNvPr>
          <p:cNvSpPr>
            <a:spLocks noGrp="1" noChangeArrowheads="1"/>
          </p:cNvSpPr>
          <p:nvPr>
            <p:ph type="sldNum" sz="quarter" idx="12"/>
          </p:nvPr>
        </p:nvSpPr>
        <p:spPr/>
        <p:txBody>
          <a:bodyPr/>
          <a:lstStyle>
            <a:lvl1pPr>
              <a:defRPr b="1"/>
            </a:lvl1pPr>
          </a:lstStyle>
          <a:p>
            <a:pPr>
              <a:defRPr/>
            </a:pPr>
            <a:fld id="{30AA24B3-1169-4197-92B3-3AB822198BAB}" type="slidenum">
              <a:rPr lang="en-GB" altLang="nl-NL"/>
              <a:pPr>
                <a:defRPr/>
              </a:pPr>
              <a:t>‹nr.›</a:t>
            </a:fld>
            <a:endParaRPr lang="en-GB" altLang="nl-NL"/>
          </a:p>
        </p:txBody>
      </p:sp>
    </p:spTree>
    <p:extLst>
      <p:ext uri="{BB962C8B-B14F-4D97-AF65-F5344CB8AC3E}">
        <p14:creationId xmlns:p14="http://schemas.microsoft.com/office/powerpoint/2010/main" val="134141813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7"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72004103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7"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340915212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7"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11592511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7"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169611621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7"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9713333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7"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7972136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536222"/>
            <a:ext cx="5384800" cy="5343630"/>
          </a:xfrm>
          <a:prstGeom prst="rect">
            <a:avLst/>
          </a:prstGeom>
        </p:spPr>
        <p:txBody>
          <a:bodyPr lIns="91398" tIns="45701" rIns="91398" bIns="45701" anchor="ct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4" name="Content Placeholder 3"/>
          <p:cNvSpPr>
            <a:spLocks noGrp="1"/>
          </p:cNvSpPr>
          <p:nvPr>
            <p:ph sz="half" idx="2"/>
          </p:nvPr>
        </p:nvSpPr>
        <p:spPr>
          <a:xfrm>
            <a:off x="6197600" y="536222"/>
            <a:ext cx="5384800" cy="5343630"/>
          </a:xfrm>
          <a:prstGeom prst="rect">
            <a:avLst/>
          </a:prstGeom>
        </p:spPr>
        <p:txBody>
          <a:bodyPr lIns="91398" tIns="45701" rIns="91398" bIns="45701" anchor="ct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text</a:t>
            </a:r>
            <a:r>
              <a:rPr lang="fi-FI" dirty="0" smtClean="0"/>
              <a:t> </a:t>
            </a:r>
            <a:r>
              <a:rPr lang="fi-FI" dirty="0" err="1" smtClean="0"/>
              <a:t>styles</a:t>
            </a:r>
            <a:endParaRPr lang="fi-FI" dirty="0" smtClean="0"/>
          </a:p>
          <a:p>
            <a:pPr lvl="1"/>
            <a:r>
              <a:rPr lang="fi-FI" dirty="0" err="1" smtClean="0"/>
              <a:t>Second</a:t>
            </a:r>
            <a:r>
              <a:rPr lang="fi-FI" dirty="0" smtClean="0"/>
              <a:t> </a:t>
            </a:r>
            <a:r>
              <a:rPr lang="fi-FI" dirty="0" err="1" smtClean="0"/>
              <a:t>level</a:t>
            </a:r>
            <a:endParaRPr lang="fi-FI" dirty="0" smtClean="0"/>
          </a:p>
          <a:p>
            <a:pPr lvl="2"/>
            <a:r>
              <a:rPr lang="fi-FI" dirty="0" err="1" smtClean="0"/>
              <a:t>Third</a:t>
            </a:r>
            <a:r>
              <a:rPr lang="fi-FI" dirty="0" smtClean="0"/>
              <a:t> </a:t>
            </a:r>
            <a:r>
              <a:rPr lang="fi-FI" dirty="0" err="1" smtClean="0"/>
              <a:t>level</a:t>
            </a:r>
            <a:endParaRPr lang="fi-FI" dirty="0" smtClean="0"/>
          </a:p>
          <a:p>
            <a:pPr lvl="3"/>
            <a:r>
              <a:rPr lang="fi-FI" dirty="0" err="1" smtClean="0"/>
              <a:t>Fourth</a:t>
            </a:r>
            <a:r>
              <a:rPr lang="fi-FI" dirty="0" smtClean="0"/>
              <a:t> </a:t>
            </a:r>
            <a:r>
              <a:rPr lang="fi-FI" dirty="0" err="1" smtClean="0"/>
              <a:t>level</a:t>
            </a:r>
            <a:endParaRPr lang="fi-FI" dirty="0" smtClean="0"/>
          </a:p>
          <a:p>
            <a:pPr lvl="4"/>
            <a:r>
              <a:rPr lang="fi-FI" dirty="0" err="1" smtClean="0"/>
              <a:t>Fifth</a:t>
            </a:r>
            <a:r>
              <a:rPr lang="fi-FI" dirty="0" smtClean="0"/>
              <a:t> </a:t>
            </a:r>
            <a:r>
              <a:rPr lang="fi-FI" dirty="0" err="1" smtClean="0"/>
              <a:t>level</a:t>
            </a:r>
            <a:endParaRPr lang="fi-FI" dirty="0"/>
          </a:p>
        </p:txBody>
      </p:sp>
      <p:sp>
        <p:nvSpPr>
          <p:cNvPr id="5" name="Date Placeholder 8"/>
          <p:cNvSpPr>
            <a:spLocks noGrp="1"/>
          </p:cNvSpPr>
          <p:nvPr>
            <p:ph type="dt" sz="half" idx="10"/>
          </p:nvPr>
        </p:nvSpPr>
        <p:spPr>
          <a:xfrm>
            <a:off x="609600" y="6356626"/>
            <a:ext cx="2844800" cy="365125"/>
          </a:xfrm>
          <a:prstGeom prst="rect">
            <a:avLst/>
          </a:prstGeom>
        </p:spPr>
        <p:txBody>
          <a:bodyPr vert="horz" wrap="square" lIns="91398" tIns="45701" rIns="91398" bIns="45701" numCol="1" anchor="t" anchorCtr="0" compatLnSpc="1">
            <a:prstTxWarp prst="textNoShape">
              <a:avLst/>
            </a:prstTxWarp>
          </a:bodyPr>
          <a:lstStyle>
            <a:lvl1pPr algn="ctr">
              <a:defRPr b="0"/>
            </a:lvl1pPr>
          </a:lstStyle>
          <a:p>
            <a:pPr fontAlgn="base">
              <a:spcBef>
                <a:spcPct val="0"/>
              </a:spcBef>
              <a:spcAft>
                <a:spcPct val="0"/>
              </a:spcAft>
              <a:defRPr/>
            </a:pPr>
            <a:fld id="{891D808D-45F6-42F1-B174-BB35B2F61B30}" type="datetimeFigureOut">
              <a:rPr lang="fi-FI" sz="7600">
                <a:solidFill>
                  <a:srgbClr val="FFD624"/>
                </a:solidFill>
              </a:rPr>
              <a:pPr fontAlgn="base">
                <a:spcBef>
                  <a:spcPct val="0"/>
                </a:spcBef>
                <a:spcAft>
                  <a:spcPct val="0"/>
                </a:spcAft>
                <a:defRPr/>
              </a:pPr>
              <a:t>23.2.2020</a:t>
            </a:fld>
            <a:endParaRPr lang="fi-FI" sz="7600">
              <a:solidFill>
                <a:srgbClr val="FFD624"/>
              </a:solidFill>
            </a:endParaRPr>
          </a:p>
        </p:txBody>
      </p:sp>
      <p:sp>
        <p:nvSpPr>
          <p:cNvPr id="6" name="Slide Number Placeholder 9"/>
          <p:cNvSpPr>
            <a:spLocks noGrp="1"/>
          </p:cNvSpPr>
          <p:nvPr>
            <p:ph type="sldNum" sz="quarter" idx="11"/>
          </p:nvPr>
        </p:nvSpPr>
        <p:spPr>
          <a:xfrm>
            <a:off x="8737600" y="6356626"/>
            <a:ext cx="2844800" cy="365125"/>
          </a:xfrm>
          <a:prstGeom prst="rect">
            <a:avLst/>
          </a:prstGeom>
        </p:spPr>
        <p:txBody>
          <a:bodyPr vert="horz" wrap="square" lIns="91398" tIns="45701" rIns="91398" bIns="45701" numCol="1" anchor="t" anchorCtr="0" compatLnSpc="1">
            <a:prstTxWarp prst="textNoShape">
              <a:avLst/>
            </a:prstTxWarp>
          </a:bodyPr>
          <a:lstStyle>
            <a:lvl1pPr algn="ctr">
              <a:defRPr b="0"/>
            </a:lvl1pPr>
          </a:lstStyle>
          <a:p>
            <a:pPr fontAlgn="base">
              <a:spcBef>
                <a:spcPct val="0"/>
              </a:spcBef>
              <a:spcAft>
                <a:spcPct val="0"/>
              </a:spcAft>
              <a:defRPr/>
            </a:pPr>
            <a:fld id="{58D9B297-18CE-425D-B0B0-688B101658E7}" type="slidenum">
              <a:rPr lang="fi-FI" sz="7600">
                <a:solidFill>
                  <a:srgbClr val="FFD624"/>
                </a:solidFill>
              </a:rPr>
              <a:pPr fontAlgn="base">
                <a:spcBef>
                  <a:spcPct val="0"/>
                </a:spcBef>
                <a:spcAft>
                  <a:spcPct val="0"/>
                </a:spcAft>
                <a:defRPr/>
              </a:pPr>
              <a:t>‹nr.›</a:t>
            </a:fld>
            <a:endParaRPr lang="fi-FI" sz="7600">
              <a:solidFill>
                <a:srgbClr val="FFD624"/>
              </a:solidFill>
            </a:endParaRPr>
          </a:p>
        </p:txBody>
      </p:sp>
      <p:sp>
        <p:nvSpPr>
          <p:cNvPr id="7" name="Footer Placeholder 10"/>
          <p:cNvSpPr>
            <a:spLocks noGrp="1"/>
          </p:cNvSpPr>
          <p:nvPr>
            <p:ph type="ftr" sz="quarter" idx="12"/>
          </p:nvPr>
        </p:nvSpPr>
        <p:spPr>
          <a:xfrm>
            <a:off x="4165600" y="6356626"/>
            <a:ext cx="3860800" cy="365125"/>
          </a:xfrm>
          <a:prstGeom prst="rect">
            <a:avLst/>
          </a:prstGeom>
        </p:spPr>
        <p:txBody>
          <a:bodyPr vert="horz" wrap="square" lIns="91398" tIns="45701" rIns="91398" bIns="45701" numCol="1" anchor="t" anchorCtr="0" compatLnSpc="1">
            <a:prstTxWarp prst="textNoShape">
              <a:avLst/>
            </a:prstTxWarp>
          </a:bodyPr>
          <a:lstStyle>
            <a:lvl1pPr algn="ctr">
              <a:defRPr b="0"/>
            </a:lvl1pPr>
          </a:lstStyle>
          <a:p>
            <a:pPr fontAlgn="base">
              <a:spcBef>
                <a:spcPct val="0"/>
              </a:spcBef>
              <a:spcAft>
                <a:spcPct val="0"/>
              </a:spcAft>
              <a:defRPr/>
            </a:pPr>
            <a:endParaRPr lang="fi-FI" sz="7600">
              <a:solidFill>
                <a:srgbClr val="FFD624"/>
              </a:solidFill>
            </a:endParaRPr>
          </a:p>
        </p:txBody>
      </p:sp>
    </p:spTree>
    <p:extLst>
      <p:ext uri="{BB962C8B-B14F-4D97-AF65-F5344CB8AC3E}">
        <p14:creationId xmlns:p14="http://schemas.microsoft.com/office/powerpoint/2010/main" val="255168814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25600" y="5257801"/>
            <a:ext cx="9652000" cy="1143000"/>
          </a:xfrm>
          <a:prstGeom prst="rect">
            <a:avLst/>
          </a:prstGeom>
        </p:spPr>
        <p:txBody>
          <a:bodyPr lIns="91398" tIns="45701" rIns="91398" bIns="45701"/>
          <a:lstStyle>
            <a:lvl1pPr>
              <a:defRPr/>
            </a:lvl1pPr>
          </a:lstStyle>
          <a:p>
            <a:r>
              <a:rPr lang="en-US" smtClean="0"/>
              <a:t>Click to edit Master title style</a:t>
            </a:r>
            <a:endParaRPr lang="en-US" dirty="0"/>
          </a:p>
        </p:txBody>
      </p:sp>
      <p:sp>
        <p:nvSpPr>
          <p:cNvPr id="5" name="Date Placeholder 4"/>
          <p:cNvSpPr>
            <a:spLocks noGrp="1"/>
          </p:cNvSpPr>
          <p:nvPr>
            <p:ph type="dt" sz="half" idx="10"/>
          </p:nvPr>
        </p:nvSpPr>
        <p:spPr>
          <a:xfrm rot="16200000">
            <a:off x="-1160581" y="4783016"/>
            <a:ext cx="2625969" cy="304800"/>
          </a:xfrm>
          <a:prstGeom prst="rect">
            <a:avLst/>
          </a:prstGeom>
        </p:spPr>
        <p:txBody>
          <a:bodyPr lIns="91398" tIns="45701" rIns="91398" bIns="45701"/>
          <a:lstStyle/>
          <a:p>
            <a:fld id="{ED5D7613-388D-4DEA-9857-137F193495BC}" type="datetimeFigureOut">
              <a:rPr lang="en-IE" smtClean="0">
                <a:solidFill>
                  <a:srgbClr val="BBB831"/>
                </a:solidFill>
              </a:rPr>
              <a:pPr/>
              <a:t>23/02/2020</a:t>
            </a:fld>
            <a:endParaRPr lang="en-IE">
              <a:solidFill>
                <a:srgbClr val="BBB831"/>
              </a:solidFill>
            </a:endParaRPr>
          </a:p>
        </p:txBody>
      </p:sp>
      <p:sp>
        <p:nvSpPr>
          <p:cNvPr id="6" name="Footer Placeholder 5"/>
          <p:cNvSpPr>
            <a:spLocks noGrp="1"/>
          </p:cNvSpPr>
          <p:nvPr>
            <p:ph type="ftr" sz="quarter" idx="11"/>
          </p:nvPr>
        </p:nvSpPr>
        <p:spPr>
          <a:xfrm>
            <a:off x="1679573" y="6553200"/>
            <a:ext cx="9550400" cy="228600"/>
          </a:xfrm>
          <a:prstGeom prst="rect">
            <a:avLst/>
          </a:prstGeom>
        </p:spPr>
        <p:txBody>
          <a:bodyPr lIns="91398" tIns="45701" rIns="91398" bIns="45701"/>
          <a:lstStyle/>
          <a:p>
            <a:endParaRPr lang="en-IE">
              <a:solidFill>
                <a:srgbClr val="BBB831"/>
              </a:solidFill>
            </a:endParaRPr>
          </a:p>
        </p:txBody>
      </p:sp>
      <p:sp>
        <p:nvSpPr>
          <p:cNvPr id="7" name="Slide Number Placeholder 6"/>
          <p:cNvSpPr>
            <a:spLocks noGrp="1"/>
          </p:cNvSpPr>
          <p:nvPr>
            <p:ph type="sldNum" sz="quarter" idx="12"/>
          </p:nvPr>
        </p:nvSpPr>
        <p:spPr>
          <a:xfrm>
            <a:off x="11582400" y="5740410"/>
            <a:ext cx="508000" cy="365125"/>
          </a:xfrm>
          <a:prstGeom prst="rect">
            <a:avLst/>
          </a:prstGeom>
        </p:spPr>
        <p:txBody>
          <a:bodyPr lIns="91398" tIns="45701" rIns="91398" bIns="45701"/>
          <a:lstStyle/>
          <a:p>
            <a:fld id="{52B7E48E-5EC8-4BD0-A278-67B7EC99689C}" type="slidenum">
              <a:rPr lang="en-IE" smtClean="0">
                <a:solidFill>
                  <a:srgbClr val="BBB831"/>
                </a:solidFill>
              </a:rPr>
              <a:pPr/>
              <a:t>‹nr.›</a:t>
            </a:fld>
            <a:endParaRPr lang="en-IE">
              <a:solidFill>
                <a:srgbClr val="BBB831"/>
              </a:solidFill>
            </a:endParaRPr>
          </a:p>
        </p:txBody>
      </p:sp>
      <p:sp>
        <p:nvSpPr>
          <p:cNvPr id="9" name="Content Placeholder 8"/>
          <p:cNvSpPr>
            <a:spLocks noGrp="1"/>
          </p:cNvSpPr>
          <p:nvPr>
            <p:ph sz="quarter" idx="13"/>
          </p:nvPr>
        </p:nvSpPr>
        <p:spPr>
          <a:xfrm>
            <a:off x="1621536" y="841248"/>
            <a:ext cx="4974336" cy="4389120"/>
          </a:xfrm>
          <a:prstGeom prst="rect">
            <a:avLst/>
          </a:prstGeom>
        </p:spPr>
        <p:txBody>
          <a:bodyPr lIns="91398" tIns="45701" rIns="91398" bIns="4570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803136" y="841248"/>
            <a:ext cx="4974336" cy="4389120"/>
          </a:xfrm>
          <a:prstGeom prst="rect">
            <a:avLst/>
          </a:prstGeom>
        </p:spPr>
        <p:txBody>
          <a:bodyPr lIns="91398" tIns="45701" rIns="91398" bIns="4570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8590898"/>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1" y="395287"/>
            <a:ext cx="4011084" cy="1162050"/>
          </a:xfrm>
          <a:prstGeom prst="rect">
            <a:avLst/>
          </a:prstGeom>
        </p:spPr>
        <p:txBody>
          <a:bodyPr lIns="91398" tIns="45701" rIns="91398" bIns="45701" anchor="b"/>
          <a:lstStyle>
            <a:lvl1pPr algn="l">
              <a:defRPr sz="2000" b="1">
                <a:ln>
                  <a:noFill/>
                </a:ln>
                <a:solidFill>
                  <a:srgbClr val="FF7605"/>
                </a:solidFill>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7620001" y="1557338"/>
            <a:ext cx="4011084" cy="4386263"/>
          </a:xfrm>
          <a:prstGeom prst="rect">
            <a:avLst/>
          </a:prstGeom>
        </p:spPr>
        <p:txBody>
          <a:bodyPr lIns="91398" tIns="45701" rIns="91398" bIns="45701"/>
          <a:lstStyle>
            <a:lvl1pPr marL="0" indent="0">
              <a:buNone/>
              <a:defRPr sz="1400">
                <a:solidFill>
                  <a:schemeClr val="tx1">
                    <a:lumMod val="50000"/>
                    <a:lumOff val="50000"/>
                  </a:schemeClr>
                </a:solidFill>
              </a:defRPr>
            </a:lvl1pPr>
            <a:lvl2pPr marL="456993" indent="0">
              <a:buNone/>
              <a:defRPr sz="1200"/>
            </a:lvl2pPr>
            <a:lvl3pPr marL="913986" indent="0">
              <a:buNone/>
              <a:defRPr sz="1000"/>
            </a:lvl3pPr>
            <a:lvl4pPr marL="1370979" indent="0">
              <a:buNone/>
              <a:defRPr sz="900"/>
            </a:lvl4pPr>
            <a:lvl5pPr marL="1827973" indent="0">
              <a:buNone/>
              <a:defRPr sz="900"/>
            </a:lvl5pPr>
            <a:lvl6pPr marL="2284968" indent="0">
              <a:buNone/>
              <a:defRPr sz="900"/>
            </a:lvl6pPr>
            <a:lvl7pPr marL="2741962" indent="0">
              <a:buNone/>
              <a:defRPr sz="900"/>
            </a:lvl7pPr>
            <a:lvl8pPr marL="3198956" indent="0">
              <a:buNone/>
              <a:defRPr sz="900"/>
            </a:lvl8pPr>
            <a:lvl9pPr marL="3655951" indent="0">
              <a:buNone/>
              <a:defRPr sz="900"/>
            </a:lvl9pPr>
          </a:lstStyle>
          <a:p>
            <a:pPr lvl="0"/>
            <a:r>
              <a:rPr lang="en-US" smtClean="0"/>
              <a:t>Click to edit Master text styles</a:t>
            </a:r>
          </a:p>
        </p:txBody>
      </p:sp>
      <p:sp>
        <p:nvSpPr>
          <p:cNvPr id="14" name="Content Placeholder 13"/>
          <p:cNvSpPr>
            <a:spLocks noGrp="1"/>
          </p:cNvSpPr>
          <p:nvPr>
            <p:ph sz="quarter" idx="13"/>
          </p:nvPr>
        </p:nvSpPr>
        <p:spPr>
          <a:xfrm>
            <a:off x="1219200" y="381000"/>
            <a:ext cx="6400800" cy="5943600"/>
          </a:xfrm>
          <a:prstGeom prst="rect">
            <a:avLst/>
          </a:prstGeom>
        </p:spPr>
        <p:txBody>
          <a:bodyPr lIns="91398" tIns="45701" rIns="91398" bIns="4570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8"/>
          <p:cNvSpPr>
            <a:spLocks noGrp="1"/>
          </p:cNvSpPr>
          <p:nvPr>
            <p:ph type="dt" sz="half" idx="14"/>
          </p:nvPr>
        </p:nvSpPr>
        <p:spPr>
          <a:xfrm rot="16200000">
            <a:off x="-1160581" y="4783016"/>
            <a:ext cx="2625969" cy="304800"/>
          </a:xfrm>
          <a:prstGeom prst="rect">
            <a:avLst/>
          </a:prstGeom>
        </p:spPr>
        <p:txBody>
          <a:bodyPr lIns="91398" tIns="45701" rIns="91398" bIns="45701"/>
          <a:lstStyle/>
          <a:p>
            <a:fld id="{ED5D7613-388D-4DEA-9857-137F193495BC}" type="datetimeFigureOut">
              <a:rPr lang="en-IE" smtClean="0">
                <a:solidFill>
                  <a:srgbClr val="BBB831"/>
                </a:solidFill>
              </a:rPr>
              <a:pPr/>
              <a:t>23/02/2020</a:t>
            </a:fld>
            <a:endParaRPr lang="en-IE">
              <a:solidFill>
                <a:srgbClr val="BBB831"/>
              </a:solidFill>
            </a:endParaRPr>
          </a:p>
        </p:txBody>
      </p:sp>
      <p:sp>
        <p:nvSpPr>
          <p:cNvPr id="10" name="Slide Number Placeholder 9"/>
          <p:cNvSpPr>
            <a:spLocks noGrp="1"/>
          </p:cNvSpPr>
          <p:nvPr>
            <p:ph type="sldNum" sz="quarter" idx="15"/>
          </p:nvPr>
        </p:nvSpPr>
        <p:spPr>
          <a:xfrm>
            <a:off x="11582400" y="5740410"/>
            <a:ext cx="508000" cy="365125"/>
          </a:xfrm>
          <a:prstGeom prst="rect">
            <a:avLst/>
          </a:prstGeom>
        </p:spPr>
        <p:txBody>
          <a:bodyPr lIns="91398" tIns="45701" rIns="91398" bIns="45701"/>
          <a:lstStyle/>
          <a:p>
            <a:fld id="{52B7E48E-5EC8-4BD0-A278-67B7EC99689C}" type="slidenum">
              <a:rPr lang="en-IE" smtClean="0">
                <a:solidFill>
                  <a:srgbClr val="BBB831"/>
                </a:solidFill>
              </a:rPr>
              <a:pPr/>
              <a:t>‹nr.›</a:t>
            </a:fld>
            <a:endParaRPr lang="en-IE">
              <a:solidFill>
                <a:srgbClr val="BBB831"/>
              </a:solidFill>
            </a:endParaRPr>
          </a:p>
        </p:txBody>
      </p:sp>
      <p:sp>
        <p:nvSpPr>
          <p:cNvPr id="13" name="Footer Placeholder 12"/>
          <p:cNvSpPr>
            <a:spLocks noGrp="1"/>
          </p:cNvSpPr>
          <p:nvPr>
            <p:ph type="ftr" sz="quarter" idx="16"/>
          </p:nvPr>
        </p:nvSpPr>
        <p:spPr>
          <a:xfrm>
            <a:off x="1679573" y="6553200"/>
            <a:ext cx="9550400" cy="228600"/>
          </a:xfrm>
          <a:prstGeom prst="rect">
            <a:avLst/>
          </a:prstGeom>
        </p:spPr>
        <p:txBody>
          <a:bodyPr lIns="91398" tIns="45701" rIns="91398" bIns="45701"/>
          <a:lstStyle/>
          <a:p>
            <a:endParaRPr lang="en-IE">
              <a:solidFill>
                <a:srgbClr val="BBB831"/>
              </a:solidFill>
            </a:endParaRPr>
          </a:p>
        </p:txBody>
      </p:sp>
    </p:spTree>
    <p:extLst>
      <p:ext uri="{BB962C8B-B14F-4D97-AF65-F5344CB8AC3E}">
        <p14:creationId xmlns:p14="http://schemas.microsoft.com/office/powerpoint/2010/main" val="1943532859"/>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871532" y="548680"/>
            <a:ext cx="9939509" cy="928694"/>
          </a:xfrm>
          <a:prstGeom prst="rect">
            <a:avLst/>
          </a:prstGeom>
        </p:spPr>
        <p:txBody>
          <a:bodyPr lIns="91398" tIns="45701" rIns="91398" bIns="45701"/>
          <a:lstStyle>
            <a:lvl1pPr>
              <a:defRPr/>
            </a:lvl1pPr>
          </a:lstStyle>
          <a:p>
            <a:r>
              <a:rPr lang="fr-FR" dirty="0" smtClean="0"/>
              <a:t>Titre de la diapositive</a:t>
            </a:r>
            <a:endParaRPr lang="fr-FR" dirty="0"/>
          </a:p>
        </p:txBody>
      </p:sp>
      <p:sp>
        <p:nvSpPr>
          <p:cNvPr id="3" name="Espace réservé du contenu 2"/>
          <p:cNvSpPr>
            <a:spLocks noGrp="1"/>
          </p:cNvSpPr>
          <p:nvPr>
            <p:ph idx="1" hasCustomPrompt="1"/>
          </p:nvPr>
        </p:nvSpPr>
        <p:spPr>
          <a:xfrm>
            <a:off x="431371" y="1628800"/>
            <a:ext cx="11430080" cy="4589702"/>
          </a:xfrm>
          <a:prstGeom prst="rect">
            <a:avLst/>
          </a:prstGeom>
        </p:spPr>
        <p:txBody>
          <a:bodyPr lIns="91398" tIns="45701" rIns="91398" bIns="45701"/>
          <a:lstStyle>
            <a:lvl1pPr>
              <a:buFontTx/>
              <a:buBlip>
                <a:blip r:embed="rId2"/>
              </a:buBlip>
              <a:defRPr baseline="0">
                <a:latin typeface="Helvetica" pitchFamily="34" charset="0"/>
              </a:defRPr>
            </a:lvl1pPr>
            <a:lvl2pPr>
              <a:defRPr/>
            </a:lvl2pPr>
            <a:lvl3pPr>
              <a:buSzPct val="85000"/>
              <a:buFontTx/>
              <a:buBlip>
                <a:blip r:embed="rId3"/>
              </a:buBlip>
              <a:defRPr sz="1200">
                <a:latin typeface="Helvetica" pitchFamily="34" charset="0"/>
                <a:cs typeface="Helvetica" pitchFamily="34" charset="0"/>
              </a:defRPr>
            </a:lvl3pPr>
            <a:lvl4pPr>
              <a:buSzPct val="75000"/>
              <a:buFontTx/>
              <a:buBlip>
                <a:blip r:embed="rId4"/>
              </a:buBlip>
              <a:defRPr sz="1000" i="1">
                <a:latin typeface="Helvetica" pitchFamily="34" charset="0"/>
                <a:cs typeface="Helvetica" pitchFamily="34" charset="0"/>
              </a:defRPr>
            </a:lvl4pPr>
          </a:lstStyle>
          <a:p>
            <a:pPr lvl="0"/>
            <a:r>
              <a:rPr lang="fr-FR" dirty="0" smtClean="0"/>
              <a:t> Titre 1</a:t>
            </a:r>
          </a:p>
          <a:p>
            <a:pPr lvl="1"/>
            <a:r>
              <a:rPr lang="fr-FR" dirty="0" smtClean="0"/>
              <a:t> Titre 1.1</a:t>
            </a:r>
          </a:p>
          <a:p>
            <a:pPr lvl="1"/>
            <a:r>
              <a:rPr lang="fr-FR" dirty="0" smtClean="0"/>
              <a:t> Titre 1.2</a:t>
            </a:r>
          </a:p>
          <a:p>
            <a:pPr lvl="2"/>
            <a:r>
              <a:rPr lang="fr-FR" dirty="0" smtClean="0"/>
              <a:t>Titre 1.2.1</a:t>
            </a:r>
          </a:p>
          <a:p>
            <a:pPr lvl="2"/>
            <a:r>
              <a:rPr lang="fr-FR" dirty="0" smtClean="0"/>
              <a:t>Titre 1.2.2</a:t>
            </a:r>
          </a:p>
          <a:p>
            <a:pPr lvl="3"/>
            <a:r>
              <a:rPr lang="fr-FR" dirty="0" smtClean="0"/>
              <a:t>Titre 1.2.2.1</a:t>
            </a:r>
          </a:p>
          <a:p>
            <a:pPr lvl="3"/>
            <a:r>
              <a:rPr lang="fr-FR" dirty="0" smtClean="0"/>
              <a:t>Titre 1.2.2.2</a:t>
            </a:r>
          </a:p>
          <a:p>
            <a:pPr lvl="0"/>
            <a:r>
              <a:rPr lang="fr-FR" dirty="0" smtClean="0"/>
              <a:t> Titre 2</a:t>
            </a:r>
          </a:p>
          <a:p>
            <a:pPr lvl="1"/>
            <a:r>
              <a:rPr lang="fr-FR" dirty="0" smtClean="0"/>
              <a:t> Titre 2.1</a:t>
            </a:r>
          </a:p>
          <a:p>
            <a:pPr lvl="1"/>
            <a:r>
              <a:rPr lang="fr-FR" dirty="0" smtClean="0"/>
              <a:t> Titre 2.2</a:t>
            </a:r>
          </a:p>
          <a:p>
            <a:pPr lvl="2"/>
            <a:r>
              <a:rPr lang="fr-FR" dirty="0" smtClean="0"/>
              <a:t>Titre 1.2.1</a:t>
            </a:r>
          </a:p>
          <a:p>
            <a:pPr lvl="2"/>
            <a:r>
              <a:rPr lang="fr-FR" dirty="0" smtClean="0"/>
              <a:t>Titre 1.2.2</a:t>
            </a:r>
          </a:p>
        </p:txBody>
      </p:sp>
      <p:sp>
        <p:nvSpPr>
          <p:cNvPr id="6" name="Espace réservé du numéro de diapositive 5"/>
          <p:cNvSpPr>
            <a:spLocks noGrp="1"/>
          </p:cNvSpPr>
          <p:nvPr>
            <p:ph type="sldNum" sz="quarter" idx="12"/>
          </p:nvPr>
        </p:nvSpPr>
        <p:spPr>
          <a:xfrm>
            <a:off x="11239502" y="6500834"/>
            <a:ext cx="952507" cy="357166"/>
          </a:xfrm>
          <a:prstGeom prst="rect">
            <a:avLst/>
          </a:prstGeom>
        </p:spPr>
        <p:txBody>
          <a:bodyPr lIns="91398" tIns="45701" rIns="91398" bIns="45701"/>
          <a:lstStyle/>
          <a:p>
            <a:fld id="{2B0EE096-753C-4DED-8317-CB0635C1FF53}" type="slidenum">
              <a:rPr lang="fr-FR" smtClean="0">
                <a:solidFill>
                  <a:srgbClr val="BBB831"/>
                </a:solidFill>
              </a:rPr>
              <a:pPr/>
              <a:t>‹nr.›</a:t>
            </a:fld>
            <a:endParaRPr lang="fr-FR" dirty="0">
              <a:solidFill>
                <a:srgbClr val="BBB831"/>
              </a:solidFill>
            </a:endParaRPr>
          </a:p>
        </p:txBody>
      </p:sp>
    </p:spTree>
    <p:extLst>
      <p:ext uri="{BB962C8B-B14F-4D97-AF65-F5344CB8AC3E}">
        <p14:creationId xmlns:p14="http://schemas.microsoft.com/office/powerpoint/2010/main" val="336970423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Rectangle 3">
            <a:extLst/>
          </p:cNvPr>
          <p:cNvSpPr>
            <a:spLocks noChangeArrowheads="1"/>
          </p:cNvSpPr>
          <p:nvPr/>
        </p:nvSpPr>
        <p:spPr bwMode="auto">
          <a:xfrm>
            <a:off x="3" y="835041"/>
            <a:ext cx="12240684" cy="6022975"/>
          </a:xfrm>
          <a:prstGeom prst="rect">
            <a:avLst/>
          </a:prstGeom>
          <a:solidFill>
            <a:srgbClr val="0F5494"/>
          </a:solidFill>
          <a:ln w="25400" algn="ctr">
            <a:solidFill>
              <a:srgbClr val="0F5494"/>
            </a:solidFill>
            <a:miter lim="800000"/>
            <a:headEnd/>
            <a:tailEnd/>
          </a:ln>
          <a:effectLst>
            <a:outerShdw dist="23000" dir="5400000" rotWithShape="0">
              <a:srgbClr val="000000">
                <a:alpha val="34998"/>
              </a:srgbClr>
            </a:outerShdw>
          </a:effectLst>
        </p:spPr>
        <p:txBody>
          <a:bodyPr lIns="91398" tIns="45701" rIns="91398" bIns="45701" anchor="ctr"/>
          <a:lstStyle>
            <a:lvl1pPr defTabSz="457200" eaLnBrk="0" hangingPunct="0">
              <a:defRPr sz="7600">
                <a:solidFill>
                  <a:srgbClr val="FFD624"/>
                </a:solidFill>
                <a:latin typeface="Verdana" pitchFamily="34" charset="0"/>
              </a:defRPr>
            </a:lvl1pPr>
            <a:lvl2pPr marL="742950" indent="-285750" defTabSz="457200" eaLnBrk="0" hangingPunct="0">
              <a:defRPr sz="7600">
                <a:solidFill>
                  <a:srgbClr val="FFD624"/>
                </a:solidFill>
                <a:latin typeface="Verdana" pitchFamily="34" charset="0"/>
              </a:defRPr>
            </a:lvl2pPr>
            <a:lvl3pPr marL="1143000" indent="-228600" defTabSz="457200" eaLnBrk="0" hangingPunct="0">
              <a:defRPr sz="7600">
                <a:solidFill>
                  <a:srgbClr val="FFD624"/>
                </a:solidFill>
                <a:latin typeface="Verdana" pitchFamily="34" charset="0"/>
              </a:defRPr>
            </a:lvl3pPr>
            <a:lvl4pPr marL="1600200" indent="-228600" defTabSz="457200" eaLnBrk="0" hangingPunct="0">
              <a:defRPr sz="7600">
                <a:solidFill>
                  <a:srgbClr val="FFD624"/>
                </a:solidFill>
                <a:latin typeface="Verdana" pitchFamily="34" charset="0"/>
              </a:defRPr>
            </a:lvl4pPr>
            <a:lvl5pPr marL="2057400" indent="-228600" defTabSz="457200" eaLnBrk="0" hangingPunct="0">
              <a:defRPr sz="7600">
                <a:solidFill>
                  <a:srgbClr val="FFD624"/>
                </a:solidFill>
                <a:latin typeface="Verdana" pitchFamily="34" charset="0"/>
              </a:defRPr>
            </a:lvl5pPr>
            <a:lvl6pPr marL="2514600" indent="-228600" algn="ctr" defTabSz="457200" eaLnBrk="0" fontAlgn="base" hangingPunct="0">
              <a:spcBef>
                <a:spcPct val="0"/>
              </a:spcBef>
              <a:spcAft>
                <a:spcPct val="0"/>
              </a:spcAft>
              <a:defRPr sz="7600">
                <a:solidFill>
                  <a:srgbClr val="FFD624"/>
                </a:solidFill>
                <a:latin typeface="Verdana" pitchFamily="34" charset="0"/>
              </a:defRPr>
            </a:lvl6pPr>
            <a:lvl7pPr marL="2971800" indent="-228600" algn="ctr" defTabSz="457200" eaLnBrk="0" fontAlgn="base" hangingPunct="0">
              <a:spcBef>
                <a:spcPct val="0"/>
              </a:spcBef>
              <a:spcAft>
                <a:spcPct val="0"/>
              </a:spcAft>
              <a:defRPr sz="7600">
                <a:solidFill>
                  <a:srgbClr val="FFD624"/>
                </a:solidFill>
                <a:latin typeface="Verdana" pitchFamily="34" charset="0"/>
              </a:defRPr>
            </a:lvl7pPr>
            <a:lvl8pPr marL="3429000" indent="-228600" algn="ctr" defTabSz="457200" eaLnBrk="0" fontAlgn="base" hangingPunct="0">
              <a:spcBef>
                <a:spcPct val="0"/>
              </a:spcBef>
              <a:spcAft>
                <a:spcPct val="0"/>
              </a:spcAft>
              <a:defRPr sz="7600">
                <a:solidFill>
                  <a:srgbClr val="FFD624"/>
                </a:solidFill>
                <a:latin typeface="Verdana" pitchFamily="34" charset="0"/>
              </a:defRPr>
            </a:lvl8pPr>
            <a:lvl9pPr marL="3886200" indent="-228600" algn="ctr" defTabSz="457200" eaLnBrk="0" fontAlgn="base" hangingPunct="0">
              <a:spcBef>
                <a:spcPct val="0"/>
              </a:spcBef>
              <a:spcAft>
                <a:spcPct val="0"/>
              </a:spcAft>
              <a:defRPr sz="7600">
                <a:solidFill>
                  <a:srgbClr val="FFD624"/>
                </a:solidFill>
                <a:latin typeface="Verdana" pitchFamily="34" charset="0"/>
              </a:defRPr>
            </a:lvl9pPr>
          </a:lstStyle>
          <a:p>
            <a:pPr algn="ctr" eaLnBrk="1" fontAlgn="base" hangingPunct="1">
              <a:spcBef>
                <a:spcPct val="0"/>
              </a:spcBef>
              <a:spcAft>
                <a:spcPct val="0"/>
              </a:spcAft>
              <a:defRPr/>
            </a:pPr>
            <a:endParaRPr lang="en-US" altLang="en-US" sz="1800">
              <a:solidFill>
                <a:srgbClr val="FFFFFF"/>
              </a:solidFill>
            </a:endParaRPr>
          </a:p>
        </p:txBody>
      </p:sp>
      <p:pic>
        <p:nvPicPr>
          <p:cNvPr id="3"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72677" y="6486525"/>
            <a:ext cx="814917"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66220" y="33404"/>
            <a:ext cx="2419349"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683204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userDrawn="1">
  <p:cSld name="Titelfolie">
    <p:spTree>
      <p:nvGrpSpPr>
        <p:cNvPr id="1" name=""/>
        <p:cNvGrpSpPr/>
        <p:nvPr/>
      </p:nvGrpSpPr>
      <p:grpSpPr>
        <a:xfrm>
          <a:off x="0" y="0"/>
          <a:ext cx="0" cy="0"/>
          <a:chOff x="0" y="0"/>
          <a:chExt cx="0" cy="0"/>
        </a:xfrm>
      </p:grpSpPr>
      <p:pic>
        <p:nvPicPr>
          <p:cNvPr id="1027" name="Picture 3" descr="H:\Veronika Haslinger\Präsentationen\EIP-AGRI-LMC-BioAustria_09_04_2016\Asias im Schnee1.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376" t="1696" r="16696" b="23574"/>
          <a:stretch/>
        </p:blipFill>
        <p:spPr bwMode="auto">
          <a:xfrm>
            <a:off x="1" y="10"/>
            <a:ext cx="12192000" cy="5568287"/>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userDrawn="1"/>
        </p:nvSpPr>
        <p:spPr>
          <a:xfrm>
            <a:off x="5270004" y="476672"/>
            <a:ext cx="6921997" cy="2304256"/>
          </a:xfrm>
          <a:prstGeom prst="rect">
            <a:avLst/>
          </a:prstGeom>
          <a:solidFill>
            <a:srgbClr val="AD5733"/>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01" rIns="91398" bIns="45701" rtlCol="0" anchor="ctr"/>
          <a:lstStyle/>
          <a:p>
            <a:pPr algn="ctr"/>
            <a:endParaRPr lang="de-DE" dirty="0">
              <a:solidFill>
                <a:prstClr val="white"/>
              </a:solidFill>
            </a:endParaRPr>
          </a:p>
        </p:txBody>
      </p:sp>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99989" y="5889955"/>
            <a:ext cx="5887640" cy="804724"/>
          </a:xfrm>
          <a:prstGeom prst="rect">
            <a:avLst/>
          </a:prstGeom>
        </p:spPr>
      </p:pic>
      <p:sp>
        <p:nvSpPr>
          <p:cNvPr id="17" name="Textplatzhalter 12"/>
          <p:cNvSpPr>
            <a:spLocks noGrp="1"/>
          </p:cNvSpPr>
          <p:nvPr>
            <p:ph type="body" sz="quarter" idx="11" hasCustomPrompt="1"/>
          </p:nvPr>
        </p:nvSpPr>
        <p:spPr>
          <a:xfrm>
            <a:off x="5647017" y="692696"/>
            <a:ext cx="6240621" cy="1728192"/>
          </a:xfrm>
          <a:prstGeom prst="rect">
            <a:avLst/>
          </a:prstGeom>
        </p:spPr>
        <p:txBody>
          <a:bodyPr lIns="0" tIns="0" rIns="0" bIns="0"/>
          <a:lstStyle>
            <a:lvl1pPr marL="0" indent="0">
              <a:buNone/>
              <a:defRPr sz="2400" baseline="0">
                <a:solidFill>
                  <a:schemeClr val="bg1"/>
                </a:solidFill>
                <a:latin typeface="Arial" panose="020B0604020202020204" pitchFamily="34" charset="0"/>
                <a:cs typeface="Arial" panose="020B0604020202020204" pitchFamily="34" charset="0"/>
              </a:defRPr>
            </a:lvl1pPr>
          </a:lstStyle>
          <a:p>
            <a:pPr lvl="0"/>
            <a:r>
              <a:rPr lang="de-DE" dirty="0" smtClean="0"/>
              <a:t>Platzhalter für Vortragstitel</a:t>
            </a:r>
          </a:p>
        </p:txBody>
      </p:sp>
      <p:sp>
        <p:nvSpPr>
          <p:cNvPr id="31" name="Textplatzhalter 12"/>
          <p:cNvSpPr>
            <a:spLocks noGrp="1"/>
          </p:cNvSpPr>
          <p:nvPr>
            <p:ph type="body" sz="quarter" idx="12" hasCustomPrompt="1"/>
          </p:nvPr>
        </p:nvSpPr>
        <p:spPr>
          <a:xfrm>
            <a:off x="6374278" y="2924944"/>
            <a:ext cx="5513412" cy="208992"/>
          </a:xfrm>
          <a:prstGeom prst="rect">
            <a:avLst/>
          </a:prstGeom>
        </p:spPr>
        <p:txBody>
          <a:bodyPr lIns="0" tIns="0" rIns="0" bIns="0"/>
          <a:lstStyle>
            <a:lvl1pPr marL="0" indent="0">
              <a:spcBef>
                <a:spcPts val="0"/>
              </a:spcBef>
              <a:spcAft>
                <a:spcPts val="200"/>
              </a:spcAft>
              <a:buNone/>
              <a:defRPr sz="1200" baseline="0">
                <a:solidFill>
                  <a:schemeClr val="bg1"/>
                </a:solidFill>
                <a:latin typeface="Arial" panose="020B0604020202020204" pitchFamily="34" charset="0"/>
                <a:cs typeface="Arial" panose="020B0604020202020204" pitchFamily="34" charset="0"/>
              </a:defRPr>
            </a:lvl1pPr>
          </a:lstStyle>
          <a:p>
            <a:pPr lvl="0"/>
            <a:r>
              <a:rPr lang="de-DE" dirty="0" smtClean="0"/>
              <a:t>Platzhalter für Speaker:</a:t>
            </a:r>
          </a:p>
        </p:txBody>
      </p:sp>
      <p:pic>
        <p:nvPicPr>
          <p:cNvPr id="33" name="Grafik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75864" y="5939017"/>
            <a:ext cx="521063" cy="514800"/>
          </a:xfrm>
          <a:prstGeom prst="rect">
            <a:avLst/>
          </a:prstGeom>
        </p:spPr>
      </p:pic>
      <p:sp>
        <p:nvSpPr>
          <p:cNvPr id="34" name="Textplatzhalter 12"/>
          <p:cNvSpPr>
            <a:spLocks noGrp="1"/>
          </p:cNvSpPr>
          <p:nvPr>
            <p:ph type="body" sz="quarter" idx="13" hasCustomPrompt="1"/>
          </p:nvPr>
        </p:nvSpPr>
        <p:spPr>
          <a:xfrm>
            <a:off x="6374532" y="3181566"/>
            <a:ext cx="5513097" cy="252028"/>
          </a:xfrm>
          <a:prstGeom prst="rect">
            <a:avLst/>
          </a:prstGeom>
        </p:spPr>
        <p:txBody>
          <a:bodyPr lIns="0" tIns="0" rIns="0" bIns="0"/>
          <a:lstStyle>
            <a:lvl1pPr marL="0" indent="0">
              <a:spcBef>
                <a:spcPts val="0"/>
              </a:spcBef>
              <a:spcAft>
                <a:spcPts val="200"/>
              </a:spcAft>
              <a:buNone/>
              <a:defRPr sz="1200">
                <a:solidFill>
                  <a:schemeClr val="bg1"/>
                </a:solidFill>
                <a:latin typeface="Arial" panose="020B0604020202020204" pitchFamily="34" charset="0"/>
                <a:cs typeface="Arial" panose="020B0604020202020204" pitchFamily="34" charset="0"/>
              </a:defRPr>
            </a:lvl1pPr>
          </a:lstStyle>
          <a:p>
            <a:pPr lvl="0"/>
            <a:r>
              <a:rPr lang="de-DE" dirty="0" smtClean="0"/>
              <a:t>Platzhalter für Date:</a:t>
            </a:r>
          </a:p>
        </p:txBody>
      </p:sp>
      <p:pic>
        <p:nvPicPr>
          <p:cNvPr id="2" name="Grafik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5357" y="5805264"/>
            <a:ext cx="4192729" cy="684000"/>
          </a:xfrm>
          <a:prstGeom prst="rect">
            <a:avLst/>
          </a:prstGeom>
        </p:spPr>
      </p:pic>
      <p:sp>
        <p:nvSpPr>
          <p:cNvPr id="12" name="Textfeld 11"/>
          <p:cNvSpPr txBox="1"/>
          <p:nvPr userDrawn="1"/>
        </p:nvSpPr>
        <p:spPr>
          <a:xfrm>
            <a:off x="235990" y="5202690"/>
            <a:ext cx="4980553" cy="261610"/>
          </a:xfrm>
          <a:prstGeom prst="rect">
            <a:avLst/>
          </a:prstGeom>
          <a:noFill/>
        </p:spPr>
        <p:txBody>
          <a:bodyPr wrap="square" lIns="91398" tIns="45701" rIns="91398" bIns="45701" rtlCol="0">
            <a:spAutoFit/>
          </a:bodyPr>
          <a:lstStyle/>
          <a:p>
            <a:r>
              <a:rPr lang="de-DE" sz="1100" b="1" dirty="0" smtClean="0">
                <a:solidFill>
                  <a:prstClr val="white"/>
                </a:solidFill>
                <a:cs typeface="Arial" panose="020B0604020202020204" pitchFamily="34" charset="0"/>
              </a:rPr>
              <a:t>© Wolfgang Palme</a:t>
            </a:r>
            <a:endParaRPr lang="de-DE" sz="1100" b="1" dirty="0">
              <a:solidFill>
                <a:prstClr val="white"/>
              </a:solidFill>
              <a:cs typeface="Arial" panose="020B0604020202020204" pitchFamily="34" charset="0"/>
            </a:endParaRPr>
          </a:p>
        </p:txBody>
      </p:sp>
    </p:spTree>
    <p:extLst>
      <p:ext uri="{BB962C8B-B14F-4D97-AF65-F5344CB8AC3E}">
        <p14:creationId xmlns:p14="http://schemas.microsoft.com/office/powerpoint/2010/main" val="346204845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Aufzählung">
    <p:spTree>
      <p:nvGrpSpPr>
        <p:cNvPr id="1" name=""/>
        <p:cNvGrpSpPr/>
        <p:nvPr/>
      </p:nvGrpSpPr>
      <p:grpSpPr>
        <a:xfrm>
          <a:off x="0" y="0"/>
          <a:ext cx="0" cy="0"/>
          <a:chOff x="0" y="0"/>
          <a:chExt cx="0" cy="0"/>
        </a:xfrm>
      </p:grpSpPr>
      <p:sp>
        <p:nvSpPr>
          <p:cNvPr id="3" name="Inhaltsplatzhalter 2"/>
          <p:cNvSpPr>
            <a:spLocks noGrp="1"/>
          </p:cNvSpPr>
          <p:nvPr>
            <p:ph idx="1"/>
          </p:nvPr>
        </p:nvSpPr>
        <p:spPr>
          <a:xfrm>
            <a:off x="527051" y="1340768"/>
            <a:ext cx="10670976" cy="4061048"/>
          </a:xfrm>
          <a:prstGeom prst="rect">
            <a:avLst/>
          </a:prstGeom>
        </p:spPr>
        <p:txBody>
          <a:bodyPr lIns="91398" tIns="45701" rIns="91398" bIns="45701"/>
          <a:lstStyle>
            <a:lvl1pPr marL="342747" indent="-342747">
              <a:buClr>
                <a:srgbClr val="AD5733"/>
              </a:buClr>
              <a:buFont typeface="Wingdings" panose="05000000000000000000" pitchFamily="2" charset="2"/>
              <a:buChar char="§"/>
              <a:defRPr sz="2800" b="0">
                <a:solidFill>
                  <a:schemeClr val="tx1"/>
                </a:solidFill>
                <a:latin typeface="Arial" panose="020B0604020202020204" pitchFamily="34" charset="0"/>
                <a:cs typeface="Arial" panose="020B0604020202020204" pitchFamily="34" charset="0"/>
              </a:defRPr>
            </a:lvl1pPr>
            <a:lvl2pPr>
              <a:buClr>
                <a:srgbClr val="AD5733"/>
              </a:buClr>
              <a:defRPr sz="2000">
                <a:latin typeface="Arial" panose="020B0604020202020204" pitchFamily="34" charset="0"/>
                <a:cs typeface="Arial" panose="020B0604020202020204" pitchFamily="34" charset="0"/>
              </a:defRPr>
            </a:lvl2pPr>
            <a:lvl3pPr marL="1142486" indent="-228498">
              <a:buClr>
                <a:srgbClr val="AD5733"/>
              </a:buClr>
              <a:buFont typeface="Wingdings" panose="05000000000000000000" pitchFamily="2" charset="2"/>
              <a:buChar char="§"/>
              <a:defRPr sz="1800">
                <a:latin typeface="Arial" panose="020B0604020202020204" pitchFamily="34" charset="0"/>
                <a:cs typeface="Arial" panose="020B0604020202020204" pitchFamily="34" charset="0"/>
              </a:defRPr>
            </a:lvl3pPr>
            <a:lvl4pPr marL="1599480" indent="-228498">
              <a:buClr>
                <a:srgbClr val="AD5733"/>
              </a:buClr>
              <a:buFont typeface="Symbol" panose="05050102010706020507" pitchFamily="18" charset="2"/>
              <a:buChar char="-"/>
              <a:defRPr sz="1600">
                <a:latin typeface="Arial" panose="020B0604020202020204" pitchFamily="34" charset="0"/>
                <a:cs typeface="Arial" panose="020B0604020202020204" pitchFamily="34" charset="0"/>
              </a:defRPr>
            </a:lvl4pPr>
            <a:lvl5pPr marL="2056473" indent="-228498">
              <a:buClr>
                <a:srgbClr val="AD5733"/>
              </a:buClr>
              <a:buFont typeface="Symbol" panose="05050102010706020507" pitchFamily="18" charset="2"/>
              <a:buChar char="-"/>
              <a:defRPr sz="1400">
                <a:latin typeface="Arial" panose="020B0604020202020204" pitchFamily="34" charset="0"/>
                <a:cs typeface="Arial" panose="020B0604020202020204" pitchFamily="34" charset="0"/>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Rechteck 10"/>
          <p:cNvSpPr>
            <a:spLocks noChangeArrowheads="1"/>
          </p:cNvSpPr>
          <p:nvPr userDrawn="1"/>
        </p:nvSpPr>
        <p:spPr bwMode="auto">
          <a:xfrm>
            <a:off x="619014" y="6291332"/>
            <a:ext cx="273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5701" rIns="0" bIns="45701">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eaLnBrk="1" hangingPunct="1">
              <a:defRPr/>
            </a:pPr>
            <a:fld id="{888ACB87-98BE-4D76-A819-D4EF7AA07BB8}" type="slidenum">
              <a:rPr lang="de-DE" altLang="de-DE" sz="1200" smtClean="0">
                <a:solidFill>
                  <a:srgbClr val="B3B3B3"/>
                </a:solidFill>
                <a:cs typeface="Arial" charset="0"/>
              </a:rPr>
              <a:pPr eaLnBrk="1" hangingPunct="1">
                <a:defRPr/>
              </a:pPr>
              <a:t>‹nr.›</a:t>
            </a:fld>
            <a:endParaRPr lang="de-AT" altLang="de-DE" sz="1200" dirty="0" smtClean="0">
              <a:solidFill>
                <a:srgbClr val="B3B3B3"/>
              </a:solidFill>
              <a:cs typeface="Arial" charset="0"/>
            </a:endParaRPr>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2287" y="6099223"/>
            <a:ext cx="3177648" cy="518400"/>
          </a:xfrm>
          <a:prstGeom prst="rect">
            <a:avLst/>
          </a:prstGeom>
        </p:spPr>
      </p:pic>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27564" y="6200294"/>
            <a:ext cx="388359" cy="383690"/>
          </a:xfrm>
          <a:prstGeom prst="rect">
            <a:avLst/>
          </a:prstGeom>
        </p:spPr>
      </p:pic>
    </p:spTree>
    <p:extLst>
      <p:ext uri="{BB962C8B-B14F-4D97-AF65-F5344CB8AC3E}">
        <p14:creationId xmlns:p14="http://schemas.microsoft.com/office/powerpoint/2010/main" val="210325872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15"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sp>
        <p:nvSpPr>
          <p:cNvPr id="13" name="Title 12"/>
          <p:cNvSpPr>
            <a:spLocks noGrp="1"/>
          </p:cNvSpPr>
          <p:nvPr>
            <p:ph type="title"/>
          </p:nvPr>
        </p:nvSpPr>
        <p:spPr>
          <a:xfrm>
            <a:off x="609741" y="2708920"/>
            <a:ext cx="4910195" cy="2880320"/>
          </a:xfrm>
          <a:prstGeom prst="rect">
            <a:avLst/>
          </a:prstGeom>
        </p:spPr>
        <p:txBody>
          <a:bodyPr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561711090"/>
      </p:ext>
    </p:extLst>
  </p:cSld>
  <p:clrMapOvr>
    <a:overrideClrMapping bg1="lt1" tx1="dk1" bg2="lt2" tx2="dk2" accent1="accent1" accent2="accent2" accent3="accent3" accent4="accent4" accent5="accent5" accent6="accent6" hlink="hlink" folHlink="folHlink"/>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54"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272891634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 y="4"/>
            <a:ext cx="12190911" cy="6857999"/>
          </a:xfrm>
          <a:prstGeom prst="rect">
            <a:avLst/>
          </a:prstGeom>
        </p:spPr>
      </p:pic>
      <p:sp>
        <p:nvSpPr>
          <p:cNvPr id="3" name="Rectangle 2"/>
          <p:cNvSpPr/>
          <p:nvPr userDrawn="1"/>
        </p:nvSpPr>
        <p:spPr>
          <a:xfrm>
            <a:off x="0" y="6021288"/>
            <a:ext cx="12191456" cy="8367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srgbClr val="FFFFFF"/>
              </a:solidFill>
            </a:endParaRPr>
          </a:p>
        </p:txBody>
      </p:sp>
      <p:pic>
        <p:nvPicPr>
          <p:cNvPr id="4" name="Picture 17"/>
          <p:cNvPicPr>
            <a:picLocks noChangeAspect="1" noChangeArrowheads="1"/>
          </p:cNvPicPr>
          <p:nvPr userDrawn="1"/>
        </p:nvPicPr>
        <p:blipFill>
          <a:blip r:embed="rId3" cstate="print"/>
          <a:srcRect/>
          <a:stretch>
            <a:fillRect/>
          </a:stretch>
        </p:blipFill>
        <p:spPr bwMode="auto">
          <a:xfrm>
            <a:off x="8769654"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93555510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9167"/>
          <a:stretch/>
        </p:blipFill>
        <p:spPr>
          <a:xfrm>
            <a:off x="4775200" y="0"/>
            <a:ext cx="74168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 y="6286956"/>
            <a:ext cx="12192000" cy="571499"/>
          </a:xfrm>
          <a:prstGeom prst="rect">
            <a:avLst/>
          </a:prstGeom>
        </p:spPr>
      </p:pic>
      <p:pic>
        <p:nvPicPr>
          <p:cNvPr id="4" name="Picture 17"/>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9072331" y="5593451"/>
            <a:ext cx="2687868" cy="528919"/>
          </a:xfrm>
          <a:prstGeom prst="rect">
            <a:avLst/>
          </a:prstGeom>
          <a:noFill/>
          <a:ln w="9525">
            <a:noFill/>
            <a:miter lim="800000"/>
            <a:headEnd/>
            <a:tailEnd/>
          </a:ln>
        </p:spPr>
      </p:pic>
    </p:spTree>
    <p:extLst>
      <p:ext uri="{BB962C8B-B14F-4D97-AF65-F5344CB8AC3E}">
        <p14:creationId xmlns:p14="http://schemas.microsoft.com/office/powerpoint/2010/main" val="94816173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904"/>
            <a:ext cx="10363200" cy="1470025"/>
          </a:xfrm>
          <a:prstGeom prst="rect">
            <a:avLst/>
          </a:prstGeom>
        </p:spPr>
        <p:txBody>
          <a:bodyPr/>
          <a:lstStyle/>
          <a:p>
            <a:r>
              <a:rPr lang="nl-NL" smtClean="0"/>
              <a:t>Klik om de stijl te bewerken</a:t>
            </a:r>
            <a:endParaRPr lang="nl-BE"/>
          </a:p>
        </p:txBody>
      </p:sp>
      <p:sp>
        <p:nvSpPr>
          <p:cNvPr id="3" name="Ondertitel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a:xfrm>
            <a:off x="609600" y="6356829"/>
            <a:ext cx="2844800" cy="365125"/>
          </a:xfrm>
          <a:prstGeom prst="rect">
            <a:avLst/>
          </a:prstGeom>
        </p:spPr>
        <p:txBody>
          <a:bodyPr/>
          <a:lstStyle/>
          <a:p>
            <a:pPr defTabSz="914400"/>
            <a:fld id="{1CBA3D84-5DB1-45C7-8682-8CC196D49D33}" type="datetimeFigureOut">
              <a:rPr lang="nl-BE" smtClean="0">
                <a:solidFill>
                  <a:prstClr val="black">
                    <a:tint val="75000"/>
                  </a:prstClr>
                </a:solidFill>
              </a:rPr>
              <a:pPr defTabSz="914400"/>
              <a:t>23/02/2020</a:t>
            </a:fld>
            <a:endParaRPr lang="nl-BE">
              <a:solidFill>
                <a:prstClr val="black">
                  <a:tint val="75000"/>
                </a:prstClr>
              </a:solidFill>
            </a:endParaRPr>
          </a:p>
        </p:txBody>
      </p:sp>
      <p:sp>
        <p:nvSpPr>
          <p:cNvPr id="5" name="Tijdelijke aanduiding voor voettekst 4"/>
          <p:cNvSpPr>
            <a:spLocks noGrp="1"/>
          </p:cNvSpPr>
          <p:nvPr>
            <p:ph type="ftr" sz="quarter" idx="11"/>
          </p:nvPr>
        </p:nvSpPr>
        <p:spPr>
          <a:xfrm>
            <a:off x="4165600" y="6356829"/>
            <a:ext cx="3860800" cy="365125"/>
          </a:xfrm>
          <a:prstGeom prst="rect">
            <a:avLst/>
          </a:prstGeom>
        </p:spPr>
        <p:txBody>
          <a:bodyPr/>
          <a:lstStyle/>
          <a:p>
            <a:pPr defTabSz="914400"/>
            <a:endParaRPr lang="nl-BE">
              <a:solidFill>
                <a:prstClr val="black">
                  <a:tint val="75000"/>
                </a:prstClr>
              </a:solidFill>
            </a:endParaRPr>
          </a:p>
        </p:txBody>
      </p:sp>
      <p:sp>
        <p:nvSpPr>
          <p:cNvPr id="6" name="Tijdelijke aanduiding voor dianummer 5"/>
          <p:cNvSpPr>
            <a:spLocks noGrp="1"/>
          </p:cNvSpPr>
          <p:nvPr>
            <p:ph type="sldNum" sz="quarter" idx="12"/>
          </p:nvPr>
        </p:nvSpPr>
        <p:spPr>
          <a:xfrm>
            <a:off x="8737600" y="6356829"/>
            <a:ext cx="2844800" cy="365125"/>
          </a:xfrm>
          <a:prstGeom prst="rect">
            <a:avLst/>
          </a:prstGeom>
        </p:spPr>
        <p:txBody>
          <a:bodyPr/>
          <a:lstStyle/>
          <a:p>
            <a:pPr defTabSz="914400"/>
            <a:fld id="{0277C4EA-9CEF-4D52-84F3-37F3DB6438B9}" type="slidenum">
              <a:rPr lang="nl-BE" smtClean="0">
                <a:solidFill>
                  <a:prstClr val="black">
                    <a:tint val="75000"/>
                  </a:prstClr>
                </a:solidFill>
              </a:rPr>
              <a:pPr defTabSz="914400"/>
              <a:t>‹nr.›</a:t>
            </a:fld>
            <a:endParaRPr lang="nl-BE">
              <a:solidFill>
                <a:prstClr val="black">
                  <a:tint val="75000"/>
                </a:prstClr>
              </a:solidFill>
            </a:endParaRPr>
          </a:p>
        </p:txBody>
      </p:sp>
    </p:spTree>
    <p:extLst>
      <p:ext uri="{BB962C8B-B14F-4D97-AF65-F5344CB8AC3E}">
        <p14:creationId xmlns:p14="http://schemas.microsoft.com/office/powerpoint/2010/main" val="165568777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1"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306674816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15"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sp>
        <p:nvSpPr>
          <p:cNvPr id="13" name="Title 12"/>
          <p:cNvSpPr>
            <a:spLocks noGrp="1"/>
          </p:cNvSpPr>
          <p:nvPr>
            <p:ph type="title"/>
          </p:nvPr>
        </p:nvSpPr>
        <p:spPr>
          <a:xfrm>
            <a:off x="609741" y="2708920"/>
            <a:ext cx="4910195" cy="2880320"/>
          </a:xfrm>
          <a:prstGeom prst="rect">
            <a:avLst/>
          </a:prstGeom>
        </p:spPr>
        <p:txBody>
          <a:bodyPr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229381277"/>
      </p:ext>
    </p:extLst>
  </p:cSld>
  <p:clrMapOvr>
    <a:overrideClrMapping bg1="lt1" tx1="dk1" bg2="lt2" tx2="dk2" accent1="accent1" accent2="accent2" accent3="accent3" accent4="accent4" accent5="accent5" accent6="accent6" hlink="hlink" folHlink="folHlink"/>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24"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42495448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3" y="981084"/>
            <a:ext cx="12240684"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8"/>
              </a:srgbClr>
            </a:outerShdw>
          </a:effectLst>
        </p:spPr>
        <p:txBody>
          <a:bodyPr lIns="91398" tIns="45701" rIns="91398" bIns="45701" anchor="ctr"/>
          <a:lstStyle>
            <a:lvl1pPr defTabSz="457200" eaLnBrk="0" hangingPunct="0">
              <a:defRPr sz="7600">
                <a:solidFill>
                  <a:srgbClr val="FFD624"/>
                </a:solidFill>
                <a:latin typeface="Verdana" pitchFamily="34" charset="0"/>
              </a:defRPr>
            </a:lvl1pPr>
            <a:lvl2pPr marL="742950" indent="-285750" defTabSz="457200" eaLnBrk="0" hangingPunct="0">
              <a:defRPr sz="7600">
                <a:solidFill>
                  <a:srgbClr val="FFD624"/>
                </a:solidFill>
                <a:latin typeface="Verdana" pitchFamily="34" charset="0"/>
              </a:defRPr>
            </a:lvl2pPr>
            <a:lvl3pPr marL="1143000" indent="-228600" defTabSz="457200" eaLnBrk="0" hangingPunct="0">
              <a:defRPr sz="7600">
                <a:solidFill>
                  <a:srgbClr val="FFD624"/>
                </a:solidFill>
                <a:latin typeface="Verdana" pitchFamily="34" charset="0"/>
              </a:defRPr>
            </a:lvl3pPr>
            <a:lvl4pPr marL="1600200" indent="-228600" defTabSz="457200" eaLnBrk="0" hangingPunct="0">
              <a:defRPr sz="7600">
                <a:solidFill>
                  <a:srgbClr val="FFD624"/>
                </a:solidFill>
                <a:latin typeface="Verdana" pitchFamily="34" charset="0"/>
              </a:defRPr>
            </a:lvl4pPr>
            <a:lvl5pPr marL="2057400" indent="-228600" defTabSz="457200" eaLnBrk="0" hangingPunct="0">
              <a:defRPr sz="7600">
                <a:solidFill>
                  <a:srgbClr val="FFD624"/>
                </a:solidFill>
                <a:latin typeface="Verdana" pitchFamily="34" charset="0"/>
              </a:defRPr>
            </a:lvl5pPr>
            <a:lvl6pPr marL="2514600" indent="-228600" algn="ctr" defTabSz="457200" eaLnBrk="0" fontAlgn="base" hangingPunct="0">
              <a:spcBef>
                <a:spcPct val="0"/>
              </a:spcBef>
              <a:spcAft>
                <a:spcPct val="0"/>
              </a:spcAft>
              <a:defRPr sz="7600">
                <a:solidFill>
                  <a:srgbClr val="FFD624"/>
                </a:solidFill>
                <a:latin typeface="Verdana" pitchFamily="34" charset="0"/>
              </a:defRPr>
            </a:lvl6pPr>
            <a:lvl7pPr marL="2971800" indent="-228600" algn="ctr" defTabSz="457200" eaLnBrk="0" fontAlgn="base" hangingPunct="0">
              <a:spcBef>
                <a:spcPct val="0"/>
              </a:spcBef>
              <a:spcAft>
                <a:spcPct val="0"/>
              </a:spcAft>
              <a:defRPr sz="7600">
                <a:solidFill>
                  <a:srgbClr val="FFD624"/>
                </a:solidFill>
                <a:latin typeface="Verdana" pitchFamily="34" charset="0"/>
              </a:defRPr>
            </a:lvl7pPr>
            <a:lvl8pPr marL="3429000" indent="-228600" algn="ctr" defTabSz="457200" eaLnBrk="0" fontAlgn="base" hangingPunct="0">
              <a:spcBef>
                <a:spcPct val="0"/>
              </a:spcBef>
              <a:spcAft>
                <a:spcPct val="0"/>
              </a:spcAft>
              <a:defRPr sz="7600">
                <a:solidFill>
                  <a:srgbClr val="FFD624"/>
                </a:solidFill>
                <a:latin typeface="Verdana" pitchFamily="34" charset="0"/>
              </a:defRPr>
            </a:lvl8pPr>
            <a:lvl9pPr marL="3886200" indent="-228600" algn="ctr" defTabSz="457200" eaLnBrk="0" fontAlgn="base" hangingPunct="0">
              <a:spcBef>
                <a:spcPct val="0"/>
              </a:spcBef>
              <a:spcAft>
                <a:spcPct val="0"/>
              </a:spcAft>
              <a:defRPr sz="7600">
                <a:solidFill>
                  <a:srgbClr val="FFD624"/>
                </a:solidFill>
                <a:latin typeface="Verdana" pitchFamily="34" charset="0"/>
              </a:defRPr>
            </a:lvl9pPr>
          </a:lstStyle>
          <a:p>
            <a:pPr algn="ctr" eaLnBrk="1" fontAlgn="base" hangingPunct="1">
              <a:spcBef>
                <a:spcPct val="0"/>
              </a:spcBef>
              <a:spcAft>
                <a:spcPct val="0"/>
              </a:spcAft>
              <a:defRPr/>
            </a:pPr>
            <a:endParaRPr lang="en-US" altLang="en-US" sz="1800" smtClean="0">
              <a:solidFill>
                <a:srgbClr val="FFFFFF"/>
              </a:solidFill>
              <a:cs typeface="Arial" pitchFamily="34" charset="0"/>
            </a:endParaRPr>
          </a:p>
        </p:txBody>
      </p:sp>
      <p:grpSp>
        <p:nvGrpSpPr>
          <p:cNvPr id="5" name="Group 20"/>
          <p:cNvGrpSpPr>
            <a:grpSpLocks/>
          </p:cNvGrpSpPr>
          <p:nvPr userDrawn="1"/>
        </p:nvGrpSpPr>
        <p:grpSpPr bwMode="auto">
          <a:xfrm>
            <a:off x="5133062" y="258925"/>
            <a:ext cx="1915583" cy="1000125"/>
            <a:chOff x="2425" y="163"/>
            <a:chExt cx="905" cy="630"/>
          </a:xfrm>
        </p:grpSpPr>
        <p:pic>
          <p:nvPicPr>
            <p:cNvPr id="6" name="Picture 6" descr="LOGO CE-EN-quadri.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5" y="163"/>
              <a:ext cx="905" cy="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4"/>
            <p:cNvSpPr>
              <a:spLocks noChangeArrowheads="1"/>
            </p:cNvSpPr>
            <p:nvPr userDrawn="1"/>
          </p:nvSpPr>
          <p:spPr bwMode="auto">
            <a:xfrm>
              <a:off x="2611" y="770"/>
              <a:ext cx="390" cy="23"/>
            </a:xfrm>
            <a:prstGeom prst="rect">
              <a:avLst/>
            </a:prstGeom>
            <a:solidFill>
              <a:srgbClr val="AFC55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eaLnBrk="1" fontAlgn="base" hangingPunct="1">
                <a:spcBef>
                  <a:spcPct val="0"/>
                </a:spcBef>
                <a:spcAft>
                  <a:spcPct val="0"/>
                </a:spcAft>
                <a:defRPr/>
              </a:pPr>
              <a:endParaRPr lang="en-US" altLang="en-US" smtClean="0">
                <a:cs typeface="Arial" pitchFamily="34" charset="0"/>
              </a:endParaRPr>
            </a:p>
          </p:txBody>
        </p:sp>
      </p:grpSp>
      <p:sp>
        <p:nvSpPr>
          <p:cNvPr id="8" name="Rectangle 7"/>
          <p:cNvSpPr>
            <a:spLocks noChangeArrowheads="1"/>
          </p:cNvSpPr>
          <p:nvPr userDrawn="1"/>
        </p:nvSpPr>
        <p:spPr bwMode="auto">
          <a:xfrm>
            <a:off x="5520277" y="6426200"/>
            <a:ext cx="814917" cy="431800"/>
          </a:xfrm>
          <a:prstGeom prst="rect">
            <a:avLst/>
          </a:prstGeom>
          <a:solidFill>
            <a:srgbClr val="AFC551"/>
          </a:solidFill>
          <a:ln>
            <a:noFill/>
          </a:ln>
          <a:effectLst>
            <a:outerShdw dist="23000" dir="5400000" rotWithShape="0">
              <a:srgbClr val="000000">
                <a:alpha val="34998"/>
              </a:srgbClr>
            </a:outerShdw>
          </a:effectLst>
          <a:extLst>
            <a:ext uri="{91240B29-F687-4F45-9708-019B960494DF}">
              <a14:hiddenLine xmlns:a14="http://schemas.microsoft.com/office/drawing/2010/main" w="9525" algn="ctr">
                <a:solidFill>
                  <a:srgbClr val="133176"/>
                </a:solidFill>
                <a:miter lim="800000"/>
                <a:headEnd/>
                <a:tailEnd/>
              </a14:hiddenLine>
            </a:ext>
          </a:extLst>
        </p:spPr>
        <p:txBody>
          <a:bodyPr lIns="35982" tIns="45701" rIns="91398" bIns="45701"/>
          <a:lstStyle>
            <a:lvl1pPr defTabSz="457200" eaLnBrk="0" hangingPunct="0">
              <a:defRPr sz="7600">
                <a:solidFill>
                  <a:srgbClr val="FFD624"/>
                </a:solidFill>
                <a:latin typeface="Verdana" pitchFamily="34" charset="0"/>
              </a:defRPr>
            </a:lvl1pPr>
            <a:lvl2pPr marL="742950" indent="-285750" defTabSz="457200" eaLnBrk="0" hangingPunct="0">
              <a:defRPr sz="7600">
                <a:solidFill>
                  <a:srgbClr val="FFD624"/>
                </a:solidFill>
                <a:latin typeface="Verdana" pitchFamily="34" charset="0"/>
              </a:defRPr>
            </a:lvl2pPr>
            <a:lvl3pPr marL="1143000" indent="-228600" defTabSz="457200" eaLnBrk="0" hangingPunct="0">
              <a:defRPr sz="7600">
                <a:solidFill>
                  <a:srgbClr val="FFD624"/>
                </a:solidFill>
                <a:latin typeface="Verdana" pitchFamily="34" charset="0"/>
              </a:defRPr>
            </a:lvl3pPr>
            <a:lvl4pPr marL="1600200" indent="-228600" defTabSz="457200" eaLnBrk="0" hangingPunct="0">
              <a:defRPr sz="7600">
                <a:solidFill>
                  <a:srgbClr val="FFD624"/>
                </a:solidFill>
                <a:latin typeface="Verdana" pitchFamily="34" charset="0"/>
              </a:defRPr>
            </a:lvl4pPr>
            <a:lvl5pPr marL="2057400" indent="-228600" defTabSz="457200" eaLnBrk="0" hangingPunct="0">
              <a:defRPr sz="7600">
                <a:solidFill>
                  <a:srgbClr val="FFD624"/>
                </a:solidFill>
                <a:latin typeface="Verdana" pitchFamily="34" charset="0"/>
              </a:defRPr>
            </a:lvl5pPr>
            <a:lvl6pPr marL="2514600" indent="-228600" algn="ctr" defTabSz="457200" eaLnBrk="0" fontAlgn="base" hangingPunct="0">
              <a:spcBef>
                <a:spcPct val="0"/>
              </a:spcBef>
              <a:spcAft>
                <a:spcPct val="0"/>
              </a:spcAft>
              <a:defRPr sz="7600">
                <a:solidFill>
                  <a:srgbClr val="FFD624"/>
                </a:solidFill>
                <a:latin typeface="Verdana" pitchFamily="34" charset="0"/>
              </a:defRPr>
            </a:lvl6pPr>
            <a:lvl7pPr marL="2971800" indent="-228600" algn="ctr" defTabSz="457200" eaLnBrk="0" fontAlgn="base" hangingPunct="0">
              <a:spcBef>
                <a:spcPct val="0"/>
              </a:spcBef>
              <a:spcAft>
                <a:spcPct val="0"/>
              </a:spcAft>
              <a:defRPr sz="7600">
                <a:solidFill>
                  <a:srgbClr val="FFD624"/>
                </a:solidFill>
                <a:latin typeface="Verdana" pitchFamily="34" charset="0"/>
              </a:defRPr>
            </a:lvl7pPr>
            <a:lvl8pPr marL="3429000" indent="-228600" algn="ctr" defTabSz="457200" eaLnBrk="0" fontAlgn="base" hangingPunct="0">
              <a:spcBef>
                <a:spcPct val="0"/>
              </a:spcBef>
              <a:spcAft>
                <a:spcPct val="0"/>
              </a:spcAft>
              <a:defRPr sz="7600">
                <a:solidFill>
                  <a:srgbClr val="FFD624"/>
                </a:solidFill>
                <a:latin typeface="Verdana" pitchFamily="34" charset="0"/>
              </a:defRPr>
            </a:lvl8pPr>
            <a:lvl9pPr marL="3886200" indent="-228600" algn="ctr" defTabSz="457200" eaLnBrk="0" fontAlgn="base" hangingPunct="0">
              <a:spcBef>
                <a:spcPct val="0"/>
              </a:spcBef>
              <a:spcAft>
                <a:spcPct val="0"/>
              </a:spcAft>
              <a:defRPr sz="7600">
                <a:solidFill>
                  <a:srgbClr val="FFD624"/>
                </a:solidFill>
                <a:latin typeface="Verdana" pitchFamily="34" charset="0"/>
              </a:defRPr>
            </a:lvl9pPr>
          </a:lstStyle>
          <a:p>
            <a:pPr eaLnBrk="1" fontAlgn="base" hangingPunct="1">
              <a:spcBef>
                <a:spcPct val="0"/>
              </a:spcBef>
              <a:spcAft>
                <a:spcPct val="0"/>
              </a:spcAft>
              <a:defRPr/>
            </a:pPr>
            <a:r>
              <a:rPr lang="fr-BE" altLang="en-US" sz="600" i="1" smtClean="0">
                <a:solidFill>
                  <a:srgbClr val="FFFFFF"/>
                </a:solidFill>
                <a:cs typeface="Arial" pitchFamily="34" charset="0"/>
              </a:rPr>
              <a:t>Health and</a:t>
            </a:r>
          </a:p>
          <a:p>
            <a:pPr eaLnBrk="1" fontAlgn="base" hangingPunct="1">
              <a:spcBef>
                <a:spcPct val="0"/>
              </a:spcBef>
              <a:spcAft>
                <a:spcPct val="0"/>
              </a:spcAft>
              <a:defRPr/>
            </a:pPr>
            <a:r>
              <a:rPr lang="fr-BE" altLang="en-US" sz="600" i="1" smtClean="0">
                <a:solidFill>
                  <a:srgbClr val="FFFFFF"/>
                </a:solidFill>
                <a:cs typeface="Arial" pitchFamily="34" charset="0"/>
              </a:rPr>
              <a:t>Consumers</a:t>
            </a:r>
            <a:endParaRPr lang="en-GB" altLang="en-US" sz="600" i="1" smtClean="0">
              <a:solidFill>
                <a:srgbClr val="FFFFFF"/>
              </a:solidFill>
              <a:cs typeface="Arial" pitchFamily="34" charset="0"/>
            </a:endParaRPr>
          </a:p>
        </p:txBody>
      </p:sp>
      <p:sp>
        <p:nvSpPr>
          <p:cNvPr id="87056" name="Rectangle 16"/>
          <p:cNvSpPr>
            <a:spLocks noGrp="1" noChangeArrowheads="1"/>
          </p:cNvSpPr>
          <p:nvPr>
            <p:ph type="ctrTitle"/>
          </p:nvPr>
        </p:nvSpPr>
        <p:spPr>
          <a:xfrm>
            <a:off x="5327651" y="2565612"/>
            <a:ext cx="6720416" cy="790575"/>
          </a:xfrm>
        </p:spPr>
        <p:txBody>
          <a:bodyPr/>
          <a:lstStyle>
            <a:lvl1pPr marL="3175">
              <a:defRPr sz="7600">
                <a:solidFill>
                  <a:srgbClr val="FFD624"/>
                </a:solidFill>
              </a:defRPr>
            </a:lvl1pPr>
          </a:lstStyle>
          <a:p>
            <a:pPr lvl="0"/>
            <a:r>
              <a:rPr lang="fr-BE" noProof="0" smtClean="0"/>
              <a:t>Title</a:t>
            </a:r>
            <a:endParaRPr lang="en-GB" noProof="0" smtClean="0"/>
          </a:p>
        </p:txBody>
      </p:sp>
      <p:sp>
        <p:nvSpPr>
          <p:cNvPr id="87057" name="Rectangle 17"/>
          <p:cNvSpPr>
            <a:spLocks noGrp="1" noChangeArrowheads="1"/>
          </p:cNvSpPr>
          <p:nvPr>
            <p:ph type="subTitle" idx="1"/>
          </p:nvPr>
        </p:nvSpPr>
        <p:spPr>
          <a:xfrm>
            <a:off x="814921" y="3716503"/>
            <a:ext cx="11377083" cy="1728787"/>
          </a:xfrm>
        </p:spPr>
        <p:txBody>
          <a:bodyPr/>
          <a:lstStyle>
            <a:lvl1pPr marL="0" indent="0">
              <a:buFontTx/>
              <a:buNone/>
              <a:defRPr sz="3000" b="1" i="0">
                <a:solidFill>
                  <a:schemeClr val="bg1"/>
                </a:solidFill>
              </a:defRPr>
            </a:lvl1pPr>
          </a:lstStyle>
          <a:p>
            <a:pPr lvl="0"/>
            <a:r>
              <a:rPr lang="fr-BE" noProof="0" smtClean="0"/>
              <a:t>Subtitle</a:t>
            </a:r>
            <a:endParaRPr lang="en-GB" noProof="0" smtClean="0"/>
          </a:p>
        </p:txBody>
      </p:sp>
      <p:sp>
        <p:nvSpPr>
          <p:cNvPr id="9" name="Rectangle 6"/>
          <p:cNvSpPr>
            <a:spLocks noGrp="1" noChangeArrowheads="1"/>
          </p:cNvSpPr>
          <p:nvPr>
            <p:ph type="dt" sz="half" idx="10"/>
          </p:nvPr>
        </p:nvSpPr>
        <p:spPr/>
        <p:txBody>
          <a:bodyPr/>
          <a:lstStyle>
            <a:lvl1pPr>
              <a:defRPr sz="1200" b="1">
                <a:solidFill>
                  <a:schemeClr val="bg1"/>
                </a:solidFill>
                <a:latin typeface="Verdana" pitchFamily="34" charset="0"/>
              </a:defRPr>
            </a:lvl1pPr>
          </a:lstStyle>
          <a:p>
            <a:pPr>
              <a:defRPr/>
            </a:pPr>
            <a:endParaRPr lang="en-US">
              <a:solidFill>
                <a:srgbClr val="FFFFFF"/>
              </a:solidFill>
            </a:endParaRPr>
          </a:p>
        </p:txBody>
      </p:sp>
      <p:sp>
        <p:nvSpPr>
          <p:cNvPr id="10" name="Rectangle 7"/>
          <p:cNvSpPr>
            <a:spLocks noGrp="1" noChangeArrowheads="1"/>
          </p:cNvSpPr>
          <p:nvPr>
            <p:ph type="ftr" sz="quarter" idx="11"/>
          </p:nvPr>
        </p:nvSpPr>
        <p:spPr/>
        <p:txBody>
          <a:bodyPr/>
          <a:lstStyle>
            <a:lvl1pPr>
              <a:defRPr>
                <a:solidFill>
                  <a:schemeClr val="bg1"/>
                </a:solidFill>
                <a:latin typeface="Verdana" pitchFamily="34" charset="0"/>
              </a:defRPr>
            </a:lvl1pPr>
          </a:lstStyle>
          <a:p>
            <a:pPr>
              <a:defRPr/>
            </a:pPr>
            <a:endParaRPr lang="en-US">
              <a:solidFill>
                <a:srgbClr val="FFFFFF"/>
              </a:solidFill>
            </a:endParaRPr>
          </a:p>
        </p:txBody>
      </p:sp>
      <p:sp>
        <p:nvSpPr>
          <p:cNvPr id="11" name="Rectangle 8"/>
          <p:cNvSpPr>
            <a:spLocks noGrp="1" noChangeArrowheads="1"/>
          </p:cNvSpPr>
          <p:nvPr>
            <p:ph type="sldNum" sz="quarter" idx="12"/>
          </p:nvPr>
        </p:nvSpPr>
        <p:spPr/>
        <p:txBody>
          <a:bodyPr/>
          <a:lstStyle>
            <a:lvl1pPr>
              <a:defRPr>
                <a:solidFill>
                  <a:schemeClr val="bg1"/>
                </a:solidFill>
                <a:latin typeface="Verdana" pitchFamily="34" charset="0"/>
              </a:defRPr>
            </a:lvl1pPr>
          </a:lstStyle>
          <a:p>
            <a:pPr>
              <a:defRPr/>
            </a:pPr>
            <a:fld id="{FA24FCA1-CBF6-4B16-81BC-B678FEC20079}"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166199873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 y="4"/>
            <a:ext cx="12190911" cy="6857999"/>
          </a:xfrm>
          <a:prstGeom prst="rect">
            <a:avLst/>
          </a:prstGeom>
        </p:spPr>
      </p:pic>
      <p:sp>
        <p:nvSpPr>
          <p:cNvPr id="3" name="Rectangle 2"/>
          <p:cNvSpPr/>
          <p:nvPr userDrawn="1"/>
        </p:nvSpPr>
        <p:spPr>
          <a:xfrm>
            <a:off x="0" y="6021288"/>
            <a:ext cx="12191456" cy="8367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srgbClr val="FFFFFF"/>
              </a:solidFill>
            </a:endParaRPr>
          </a:p>
        </p:txBody>
      </p:sp>
      <p:pic>
        <p:nvPicPr>
          <p:cNvPr id="4" name="Picture 17"/>
          <p:cNvPicPr>
            <a:picLocks noChangeAspect="1" noChangeArrowheads="1"/>
          </p:cNvPicPr>
          <p:nvPr userDrawn="1"/>
        </p:nvPicPr>
        <p:blipFill>
          <a:blip r:embed="rId3" cstate="print"/>
          <a:srcRect/>
          <a:stretch>
            <a:fillRect/>
          </a:stretch>
        </p:blipFill>
        <p:spPr bwMode="auto">
          <a:xfrm>
            <a:off x="8769624"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288899181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9167"/>
          <a:stretch/>
        </p:blipFill>
        <p:spPr>
          <a:xfrm>
            <a:off x="4775200" y="0"/>
            <a:ext cx="74168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 y="6286910"/>
            <a:ext cx="12192000" cy="571499"/>
          </a:xfrm>
          <a:prstGeom prst="rect">
            <a:avLst/>
          </a:prstGeom>
        </p:spPr>
      </p:pic>
      <p:pic>
        <p:nvPicPr>
          <p:cNvPr id="4" name="Picture 17"/>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9072331" y="5593405"/>
            <a:ext cx="2687868" cy="528919"/>
          </a:xfrm>
          <a:prstGeom prst="rect">
            <a:avLst/>
          </a:prstGeom>
          <a:noFill/>
          <a:ln w="9525">
            <a:noFill/>
            <a:miter lim="800000"/>
            <a:headEnd/>
            <a:tailEnd/>
          </a:ln>
        </p:spPr>
      </p:pic>
    </p:spTree>
    <p:extLst>
      <p:ext uri="{BB962C8B-B14F-4D97-AF65-F5344CB8AC3E}">
        <p14:creationId xmlns:p14="http://schemas.microsoft.com/office/powerpoint/2010/main" val="270625414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SEM_OGtoImpact_cover">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39349" y="831950"/>
            <a:ext cx="8640960" cy="796850"/>
          </a:xfrm>
          <a:prstGeom prst="rect">
            <a:avLst/>
          </a:prstGeom>
        </p:spPr>
        <p:txBody>
          <a:bodyPr/>
          <a:lstStyle>
            <a:lvl1pPr marL="0" indent="0" algn="l">
              <a:buNone/>
              <a:defRPr sz="1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
        <p:nvSpPr>
          <p:cNvPr id="4" name="Titel 3">
            <a:extLst>
              <a:ext uri="{FF2B5EF4-FFF2-40B4-BE49-F238E27FC236}">
                <a16:creationId xmlns="" xmlns:a16="http://schemas.microsoft.com/office/drawing/2014/main" id="{81EEA4B8-4030-44FB-B51E-7B1B34400305}"/>
              </a:ext>
            </a:extLst>
          </p:cNvPr>
          <p:cNvSpPr>
            <a:spLocks noGrp="1"/>
          </p:cNvSpPr>
          <p:nvPr>
            <p:ph type="title"/>
          </p:nvPr>
        </p:nvSpPr>
        <p:spPr>
          <a:xfrm>
            <a:off x="609600" y="274638"/>
            <a:ext cx="10972800" cy="1143000"/>
          </a:xfrm>
          <a:prstGeom prst="rect">
            <a:avLst/>
          </a:prstGeom>
        </p:spPr>
        <p:txBody>
          <a:bodyPr/>
          <a:lstStyle/>
          <a:p>
            <a:r>
              <a:rPr lang="nl-NL"/>
              <a:t>Klik om stijl te bewerken</a:t>
            </a:r>
            <a:endParaRPr lang="nl-BE"/>
          </a:p>
        </p:txBody>
      </p:sp>
    </p:spTree>
    <p:extLst>
      <p:ext uri="{BB962C8B-B14F-4D97-AF65-F5344CB8AC3E}">
        <p14:creationId xmlns:p14="http://schemas.microsoft.com/office/powerpoint/2010/main" val="316292224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15"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sp>
        <p:nvSpPr>
          <p:cNvPr id="13" name="Title 12"/>
          <p:cNvSpPr>
            <a:spLocks noGrp="1"/>
          </p:cNvSpPr>
          <p:nvPr>
            <p:ph type="title"/>
          </p:nvPr>
        </p:nvSpPr>
        <p:spPr>
          <a:xfrm>
            <a:off x="609741" y="2708920"/>
            <a:ext cx="4910195" cy="2880320"/>
          </a:xfrm>
          <a:prstGeom prst="rect">
            <a:avLst/>
          </a:prstGeom>
        </p:spPr>
        <p:txBody>
          <a:bodyPr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694891475"/>
      </p:ext>
    </p:extLst>
  </p:cSld>
  <p:clrMapOvr>
    <a:overrideClrMapping bg1="lt1" tx1="dk1" bg2="lt2" tx2="dk2" accent1="accent1" accent2="accent2" accent3="accent3" accent4="accent4" accent5="accent5" accent6="accent6" hlink="hlink" folHlink="folHlink"/>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2" name="Picture 6" descr="LOGO CE-EN-quadri.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5417" y="549275"/>
            <a:ext cx="307128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77265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03317"/>
            <a:ext cx="12192000"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LOGO CE-EN-quadri.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07174" y="333375"/>
            <a:ext cx="211243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5640917" y="6429636"/>
            <a:ext cx="912283" cy="455613"/>
          </a:xfrm>
          <a:prstGeom prst="rect">
            <a:avLst/>
          </a:prstGeom>
          <a:solidFill>
            <a:srgbClr val="13317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sp>
        <p:nvSpPr>
          <p:cNvPr id="8" name="TextBox 7"/>
          <p:cNvSpPr txBox="1">
            <a:spLocks noChangeArrowheads="1"/>
          </p:cNvSpPr>
          <p:nvPr userDrawn="1"/>
        </p:nvSpPr>
        <p:spPr bwMode="auto">
          <a:xfrm>
            <a:off x="5564732" y="6388101"/>
            <a:ext cx="11281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defTabSz="914400" eaLnBrk="1" hangingPunct="1">
              <a:defRPr/>
            </a:pPr>
            <a:r>
              <a:rPr lang="fr-BE" altLang="en-US" sz="900" b="0" i="1" smtClean="0">
                <a:solidFill>
                  <a:srgbClr val="FFFFFF"/>
                </a:solidFill>
                <a:latin typeface="EC Square Sans Pro Light" pitchFamily="34" charset="0"/>
              </a:rPr>
              <a:t>Research and Innovation </a:t>
            </a:r>
            <a:endParaRPr lang="en-GB" altLang="en-US" sz="900" b="0" i="1" smtClean="0">
              <a:solidFill>
                <a:srgbClr val="FFFFFF"/>
              </a:solidFill>
              <a:latin typeface="EC Square Sans Pro Light" pitchFamily="34" charset="0"/>
            </a:endParaRPr>
          </a:p>
        </p:txBody>
      </p:sp>
      <p:sp>
        <p:nvSpPr>
          <p:cNvPr id="9" name="TextBox 8"/>
          <p:cNvSpPr txBox="1"/>
          <p:nvPr userDrawn="1"/>
        </p:nvSpPr>
        <p:spPr>
          <a:xfrm>
            <a:off x="0" y="4684713"/>
            <a:ext cx="2734733" cy="400050"/>
          </a:xfrm>
          <a:prstGeom prst="rect">
            <a:avLst/>
          </a:prstGeom>
          <a:solidFill>
            <a:schemeClr val="accent6"/>
          </a:solidFill>
        </p:spPr>
        <p:txBody>
          <a:bodyPr lIns="0" anchor="ctr">
            <a:spAutoFit/>
          </a:bodyPr>
          <a:lstStyle/>
          <a:p>
            <a:pPr marL="444500" defTabSz="914400">
              <a:defRPr/>
            </a:pPr>
            <a:r>
              <a:rPr lang="en-GB" sz="2000" i="1" dirty="0">
                <a:solidFill>
                  <a:srgbClr val="FFFFFF"/>
                </a:solidFill>
                <a:cs typeface="Arial" panose="020B0604020202020204" pitchFamily="34" charset="0"/>
              </a:rPr>
              <a:t>#</a:t>
            </a:r>
            <a:r>
              <a:rPr lang="en-GB" sz="2000" dirty="0" err="1">
                <a:solidFill>
                  <a:srgbClr val="FFFFFF"/>
                </a:solidFill>
                <a:cs typeface="Arial" panose="020B0604020202020204" pitchFamily="34" charset="0"/>
              </a:rPr>
              <a:t>HorizonEU</a:t>
            </a:r>
            <a:r>
              <a:rPr lang="en-GB" sz="2000" dirty="0">
                <a:solidFill>
                  <a:srgbClr val="FFFFFF"/>
                </a:solidFill>
                <a:cs typeface="Arial" panose="020B0604020202020204" pitchFamily="34" charset="0"/>
              </a:rPr>
              <a:t> </a:t>
            </a:r>
          </a:p>
        </p:txBody>
      </p:sp>
      <p:sp>
        <p:nvSpPr>
          <p:cNvPr id="10" name="TextBox 9"/>
          <p:cNvSpPr txBox="1">
            <a:spLocks noChangeArrowheads="1"/>
          </p:cNvSpPr>
          <p:nvPr userDrawn="1"/>
        </p:nvSpPr>
        <p:spPr bwMode="auto">
          <a:xfrm>
            <a:off x="478367" y="2624138"/>
            <a:ext cx="5281084"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defTabSz="914400" eaLnBrk="1" hangingPunct="1">
              <a:defRPr/>
            </a:pPr>
            <a:r>
              <a:rPr lang="en-US" altLang="en-US" sz="2000" b="0" smtClean="0">
                <a:solidFill>
                  <a:srgbClr val="0E4194"/>
                </a:solidFill>
              </a:rPr>
              <a:t>Commission proposal for</a:t>
            </a:r>
            <a:endParaRPr lang="en-GB" altLang="en-US" sz="2000" b="0" smtClean="0">
              <a:solidFill>
                <a:srgbClr val="0E4194"/>
              </a:solidFill>
            </a:endParaRPr>
          </a:p>
        </p:txBody>
      </p:sp>
      <p:sp>
        <p:nvSpPr>
          <p:cNvPr id="11" name="TextBox 10"/>
          <p:cNvSpPr txBox="1">
            <a:spLocks noChangeArrowheads="1"/>
          </p:cNvSpPr>
          <p:nvPr userDrawn="1"/>
        </p:nvSpPr>
        <p:spPr bwMode="auto">
          <a:xfrm>
            <a:off x="482603" y="3644900"/>
            <a:ext cx="6210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defTabSz="914400" eaLnBrk="1" hangingPunct="1">
              <a:defRPr/>
            </a:pPr>
            <a:r>
              <a:rPr lang="en-US" altLang="en-US" sz="1500" smtClean="0">
                <a:solidFill>
                  <a:srgbClr val="00B0F0"/>
                </a:solidFill>
                <a:latin typeface="Arial" pitchFamily="34" charset="0"/>
              </a:rPr>
              <a:t>THE NEXT EU RESEARCH &amp; INNOVATION  PROGRAMME (2021 – 2027)</a:t>
            </a:r>
            <a:endParaRPr lang="en-GB" altLang="en-US" sz="1500" smtClean="0">
              <a:solidFill>
                <a:srgbClr val="00B0F0"/>
              </a:solidFill>
              <a:latin typeface="Arial" pitchFamily="34" charset="0"/>
            </a:endParaRPr>
          </a:p>
        </p:txBody>
      </p:sp>
      <p:sp>
        <p:nvSpPr>
          <p:cNvPr id="12" name="TextBox 11"/>
          <p:cNvSpPr txBox="1">
            <a:spLocks noChangeArrowheads="1"/>
          </p:cNvSpPr>
          <p:nvPr userDrawn="1"/>
        </p:nvSpPr>
        <p:spPr bwMode="auto">
          <a:xfrm>
            <a:off x="474133" y="2892686"/>
            <a:ext cx="575945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defTabSz="914400" eaLnBrk="1" hangingPunct="1">
              <a:defRPr/>
            </a:pPr>
            <a:r>
              <a:rPr lang="en-US" altLang="en-US" sz="4000" smtClean="0">
                <a:solidFill>
                  <a:srgbClr val="0E4194"/>
                </a:solidFill>
                <a:latin typeface="Arial" pitchFamily="34" charset="0"/>
              </a:rPr>
              <a:t>Horizon Europe</a:t>
            </a:r>
            <a:endParaRPr lang="en-GB" altLang="en-US" sz="4000" b="0" smtClean="0">
              <a:solidFill>
                <a:srgbClr val="0E4194"/>
              </a:solidFill>
              <a:latin typeface="Arial" pitchFamily="34" charset="0"/>
            </a:endParaRPr>
          </a:p>
        </p:txBody>
      </p:sp>
      <p:sp>
        <p:nvSpPr>
          <p:cNvPr id="4" name="Text Placeholder 3"/>
          <p:cNvSpPr>
            <a:spLocks noGrp="1"/>
          </p:cNvSpPr>
          <p:nvPr>
            <p:ph type="body" sz="quarter" idx="10"/>
          </p:nvPr>
        </p:nvSpPr>
        <p:spPr>
          <a:xfrm>
            <a:off x="490551" y="5351922"/>
            <a:ext cx="6552856" cy="252437"/>
          </a:xfrm>
          <a:prstGeom prst="rect">
            <a:avLst/>
          </a:prstGeom>
        </p:spPr>
        <p:txBody>
          <a:bodyPr/>
          <a:lstStyle>
            <a:lvl1pPr marL="0" indent="0">
              <a:buNone/>
              <a:defRPr sz="1400" b="0" i="0" baseline="0"/>
            </a:lvl1pPr>
            <a:lvl5pPr>
              <a:defRPr/>
            </a:lvl5pPr>
          </a:lstStyle>
          <a:p>
            <a:pPr lvl="0"/>
            <a:r>
              <a:rPr lang="en-US" smtClean="0"/>
              <a:t>Click to edit Master text styles</a:t>
            </a:r>
          </a:p>
          <a:p>
            <a:pPr lvl="1"/>
            <a:r>
              <a:rPr lang="en-US" smtClean="0"/>
              <a:t>Second level</a:t>
            </a:r>
          </a:p>
          <a:p>
            <a:pPr lvl="2"/>
            <a:r>
              <a:rPr lang="en-US" smtClean="0"/>
              <a:t>Third level</a:t>
            </a:r>
          </a:p>
        </p:txBody>
      </p:sp>
      <p:sp>
        <p:nvSpPr>
          <p:cNvPr id="16" name="Text Placeholder 3"/>
          <p:cNvSpPr>
            <a:spLocks noGrp="1"/>
          </p:cNvSpPr>
          <p:nvPr>
            <p:ph type="body" sz="quarter" idx="11"/>
          </p:nvPr>
        </p:nvSpPr>
        <p:spPr>
          <a:xfrm>
            <a:off x="494219" y="5604099"/>
            <a:ext cx="6552856" cy="208688"/>
          </a:xfrm>
          <a:prstGeom prst="rect">
            <a:avLst/>
          </a:prstGeom>
        </p:spPr>
        <p:txBody>
          <a:bodyPr/>
          <a:lstStyle>
            <a:lvl1pPr marL="0" indent="0">
              <a:buNone/>
              <a:defRPr sz="1400" i="0" baseline="0"/>
            </a:lvl1pPr>
            <a:lvl5pPr>
              <a:defRPr/>
            </a:lvl5pPr>
          </a:lstStyle>
          <a:p>
            <a:pPr lvl="0"/>
            <a:r>
              <a:rPr lang="en-US" smtClean="0"/>
              <a:t>Click to edit Master text styles</a:t>
            </a:r>
          </a:p>
          <a:p>
            <a:pPr lvl="1"/>
            <a:r>
              <a:rPr lang="en-US" smtClean="0"/>
              <a:t>Second level</a:t>
            </a:r>
          </a:p>
          <a:p>
            <a:pPr lvl="2"/>
            <a:r>
              <a:rPr lang="en-US" smtClean="0"/>
              <a:t>Third level</a:t>
            </a:r>
          </a:p>
        </p:txBody>
      </p:sp>
      <p:sp>
        <p:nvSpPr>
          <p:cNvPr id="18" name="Text Placeholder 3"/>
          <p:cNvSpPr>
            <a:spLocks noGrp="1"/>
          </p:cNvSpPr>
          <p:nvPr>
            <p:ph type="body" sz="quarter" idx="12"/>
          </p:nvPr>
        </p:nvSpPr>
        <p:spPr>
          <a:xfrm>
            <a:off x="494219" y="5843625"/>
            <a:ext cx="6552856" cy="353263"/>
          </a:xfrm>
          <a:prstGeom prst="rect">
            <a:avLst/>
          </a:prstGeom>
        </p:spPr>
        <p:txBody>
          <a:bodyPr/>
          <a:lstStyle>
            <a:lvl1pPr marL="0" indent="0">
              <a:buNone/>
              <a:defRPr sz="1400" i="0" baseline="0"/>
            </a:lvl1pPr>
            <a:lvl5pPr>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52324162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pic>
        <p:nvPicPr>
          <p:cNvPr id="2"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69525" y="6021388"/>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30849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33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69525" y="6021388"/>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6"/>
          <p:cNvSpPr>
            <a:spLocks noGrp="1"/>
          </p:cNvSpPr>
          <p:nvPr>
            <p:ph type="body" sz="quarter" idx="10"/>
          </p:nvPr>
        </p:nvSpPr>
        <p:spPr>
          <a:xfrm>
            <a:off x="815416" y="1071285"/>
            <a:ext cx="10561173" cy="3438095"/>
          </a:xfrm>
          <a:prstGeom prst="rect">
            <a:avLst/>
          </a:prstGeom>
        </p:spPr>
        <p:txBody>
          <a:bodyPr anchor="ctr"/>
          <a:lstStyle>
            <a:lvl1pPr marL="0" indent="0" algn="ctr">
              <a:buNone/>
              <a:defRPr sz="2800" b="1" i="0">
                <a:solidFill>
                  <a:schemeClr val="bg1"/>
                </a:solidFill>
              </a:defRPr>
            </a:lvl1pPr>
          </a:lstStyle>
          <a:p>
            <a:pPr lvl="0"/>
            <a:r>
              <a:rPr lang="en-US" smtClean="0"/>
              <a:t>Click to edit Master text styles</a:t>
            </a:r>
          </a:p>
        </p:txBody>
      </p:sp>
      <p:sp>
        <p:nvSpPr>
          <p:cNvPr id="6" name="Text Placeholder 10"/>
          <p:cNvSpPr>
            <a:spLocks noGrp="1"/>
          </p:cNvSpPr>
          <p:nvPr>
            <p:ph type="body" sz="quarter" idx="11"/>
          </p:nvPr>
        </p:nvSpPr>
        <p:spPr>
          <a:xfrm>
            <a:off x="4993783" y="4888209"/>
            <a:ext cx="6766420" cy="989064"/>
          </a:xfrm>
          <a:prstGeom prst="rect">
            <a:avLst/>
          </a:prstGeom>
        </p:spPr>
        <p:txBody>
          <a:bodyPr/>
          <a:lstStyle>
            <a:lvl1pPr marL="0" indent="0">
              <a:buNone/>
              <a:defRPr/>
            </a:lvl1pPr>
          </a:lstStyle>
          <a:p>
            <a:pPr lvl="0"/>
            <a:r>
              <a:rPr lang="en-US" smtClean="0"/>
              <a:t>Click to edit Master text styles</a:t>
            </a:r>
          </a:p>
        </p:txBody>
      </p:sp>
    </p:spTree>
    <p:extLst>
      <p:ext uri="{BB962C8B-B14F-4D97-AF65-F5344CB8AC3E}">
        <p14:creationId xmlns:p14="http://schemas.microsoft.com/office/powerpoint/2010/main" val="101191864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001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5805488"/>
            <a:ext cx="12192000" cy="1052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GB">
              <a:solidFill>
                <a:srgbClr val="FFFFFF"/>
              </a:solidFill>
            </a:endParaRPr>
          </a:p>
        </p:txBody>
      </p:sp>
      <p:pic>
        <p:nvPicPr>
          <p:cNvPr id="4" name="Picture 1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69525" y="6021388"/>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37570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1"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15663230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D40736-BDDE-4B7F-9141-834FAF8315A6}"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66208158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1"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372163119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1"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54679567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1"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134604010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1"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191843705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1"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356863570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41"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407403606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536222"/>
            <a:ext cx="5384800" cy="5343630"/>
          </a:xfrm>
          <a:prstGeom prst="rect">
            <a:avLst/>
          </a:prstGeom>
        </p:spPr>
        <p:txBody>
          <a:bodyPr anchor="ct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4" name="Content Placeholder 3"/>
          <p:cNvSpPr>
            <a:spLocks noGrp="1"/>
          </p:cNvSpPr>
          <p:nvPr>
            <p:ph sz="half" idx="2"/>
          </p:nvPr>
        </p:nvSpPr>
        <p:spPr>
          <a:xfrm>
            <a:off x="6197600" y="536222"/>
            <a:ext cx="5384800" cy="5343630"/>
          </a:xfrm>
          <a:prstGeom prst="rect">
            <a:avLst/>
          </a:prstGeom>
        </p:spPr>
        <p:txBody>
          <a:bodyPr anchor="ct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text</a:t>
            </a:r>
            <a:r>
              <a:rPr lang="fi-FI" dirty="0" smtClean="0"/>
              <a:t> </a:t>
            </a:r>
            <a:r>
              <a:rPr lang="fi-FI" dirty="0" err="1" smtClean="0"/>
              <a:t>styles</a:t>
            </a:r>
            <a:endParaRPr lang="fi-FI" dirty="0" smtClean="0"/>
          </a:p>
          <a:p>
            <a:pPr lvl="1"/>
            <a:r>
              <a:rPr lang="fi-FI" dirty="0" err="1" smtClean="0"/>
              <a:t>Second</a:t>
            </a:r>
            <a:r>
              <a:rPr lang="fi-FI" dirty="0" smtClean="0"/>
              <a:t> </a:t>
            </a:r>
            <a:r>
              <a:rPr lang="fi-FI" dirty="0" err="1" smtClean="0"/>
              <a:t>level</a:t>
            </a:r>
            <a:endParaRPr lang="fi-FI" dirty="0" smtClean="0"/>
          </a:p>
          <a:p>
            <a:pPr lvl="2"/>
            <a:r>
              <a:rPr lang="fi-FI" dirty="0" err="1" smtClean="0"/>
              <a:t>Third</a:t>
            </a:r>
            <a:r>
              <a:rPr lang="fi-FI" dirty="0" smtClean="0"/>
              <a:t> </a:t>
            </a:r>
            <a:r>
              <a:rPr lang="fi-FI" dirty="0" err="1" smtClean="0"/>
              <a:t>level</a:t>
            </a:r>
            <a:endParaRPr lang="fi-FI" dirty="0" smtClean="0"/>
          </a:p>
          <a:p>
            <a:pPr lvl="3"/>
            <a:r>
              <a:rPr lang="fi-FI" dirty="0" err="1" smtClean="0"/>
              <a:t>Fourth</a:t>
            </a:r>
            <a:r>
              <a:rPr lang="fi-FI" dirty="0" smtClean="0"/>
              <a:t> </a:t>
            </a:r>
            <a:r>
              <a:rPr lang="fi-FI" dirty="0" err="1" smtClean="0"/>
              <a:t>level</a:t>
            </a:r>
            <a:endParaRPr lang="fi-FI" dirty="0" smtClean="0"/>
          </a:p>
          <a:p>
            <a:pPr lvl="4"/>
            <a:r>
              <a:rPr lang="fi-FI" dirty="0" err="1" smtClean="0"/>
              <a:t>Fifth</a:t>
            </a:r>
            <a:r>
              <a:rPr lang="fi-FI" dirty="0" smtClean="0"/>
              <a:t> </a:t>
            </a:r>
            <a:r>
              <a:rPr lang="fi-FI" dirty="0" err="1" smtClean="0"/>
              <a:t>level</a:t>
            </a:r>
            <a:endParaRPr lang="fi-FI" dirty="0"/>
          </a:p>
        </p:txBody>
      </p:sp>
      <p:sp>
        <p:nvSpPr>
          <p:cNvPr id="5" name="Date Placeholder 8"/>
          <p:cNvSpPr>
            <a:spLocks noGrp="1"/>
          </p:cNvSpPr>
          <p:nvPr>
            <p:ph type="dt" sz="half" idx="10"/>
          </p:nvPr>
        </p:nvSpPr>
        <p:spPr>
          <a:xfrm>
            <a:off x="609600" y="6356617"/>
            <a:ext cx="2844800" cy="365125"/>
          </a:xfrm>
          <a:prstGeom prst="rect">
            <a:avLst/>
          </a:prstGeom>
        </p:spPr>
        <p:txBody>
          <a:bodyPr vert="horz" wrap="square" lIns="91440" tIns="45720" rIns="91440" bIns="45720" numCol="1" anchor="t" anchorCtr="0" compatLnSpc="1">
            <a:prstTxWarp prst="textNoShape">
              <a:avLst/>
            </a:prstTxWarp>
          </a:bodyPr>
          <a:lstStyle>
            <a:lvl1pPr algn="ctr">
              <a:defRPr b="0"/>
            </a:lvl1pPr>
          </a:lstStyle>
          <a:p>
            <a:pPr defTabSz="914400" fontAlgn="base">
              <a:spcBef>
                <a:spcPct val="0"/>
              </a:spcBef>
              <a:spcAft>
                <a:spcPct val="0"/>
              </a:spcAft>
              <a:defRPr/>
            </a:pPr>
            <a:fld id="{891D808D-45F6-42F1-B174-BB35B2F61B30}" type="datetimeFigureOut">
              <a:rPr lang="fi-FI" sz="7600">
                <a:solidFill>
                  <a:srgbClr val="FFD624"/>
                </a:solidFill>
              </a:rPr>
              <a:pPr defTabSz="914400" fontAlgn="base">
                <a:spcBef>
                  <a:spcPct val="0"/>
                </a:spcBef>
                <a:spcAft>
                  <a:spcPct val="0"/>
                </a:spcAft>
                <a:defRPr/>
              </a:pPr>
              <a:t>23.2.2020</a:t>
            </a:fld>
            <a:endParaRPr lang="fi-FI" sz="7600">
              <a:solidFill>
                <a:srgbClr val="FFD624"/>
              </a:solidFill>
            </a:endParaRPr>
          </a:p>
        </p:txBody>
      </p:sp>
      <p:sp>
        <p:nvSpPr>
          <p:cNvPr id="6" name="Slide Number Placeholder 9"/>
          <p:cNvSpPr>
            <a:spLocks noGrp="1"/>
          </p:cNvSpPr>
          <p:nvPr>
            <p:ph type="sldNum" sz="quarter" idx="11"/>
          </p:nvPr>
        </p:nvSpPr>
        <p:spPr>
          <a:xfrm>
            <a:off x="8737600" y="6356617"/>
            <a:ext cx="2844800" cy="365125"/>
          </a:xfrm>
          <a:prstGeom prst="rect">
            <a:avLst/>
          </a:prstGeom>
        </p:spPr>
        <p:txBody>
          <a:bodyPr vert="horz" wrap="square" lIns="91440" tIns="45720" rIns="91440" bIns="45720" numCol="1" anchor="t" anchorCtr="0" compatLnSpc="1">
            <a:prstTxWarp prst="textNoShape">
              <a:avLst/>
            </a:prstTxWarp>
          </a:bodyPr>
          <a:lstStyle>
            <a:lvl1pPr algn="ctr">
              <a:defRPr b="0"/>
            </a:lvl1pPr>
          </a:lstStyle>
          <a:p>
            <a:pPr defTabSz="914400" fontAlgn="base">
              <a:spcBef>
                <a:spcPct val="0"/>
              </a:spcBef>
              <a:spcAft>
                <a:spcPct val="0"/>
              </a:spcAft>
              <a:defRPr/>
            </a:pPr>
            <a:fld id="{58D9B297-18CE-425D-B0B0-688B101658E7}" type="slidenum">
              <a:rPr lang="fi-FI" sz="7600">
                <a:solidFill>
                  <a:srgbClr val="FFD624"/>
                </a:solidFill>
              </a:rPr>
              <a:pPr defTabSz="914400" fontAlgn="base">
                <a:spcBef>
                  <a:spcPct val="0"/>
                </a:spcBef>
                <a:spcAft>
                  <a:spcPct val="0"/>
                </a:spcAft>
                <a:defRPr/>
              </a:pPr>
              <a:t>‹nr.›</a:t>
            </a:fld>
            <a:endParaRPr lang="fi-FI" sz="7600">
              <a:solidFill>
                <a:srgbClr val="FFD624"/>
              </a:solidFill>
            </a:endParaRPr>
          </a:p>
        </p:txBody>
      </p:sp>
      <p:sp>
        <p:nvSpPr>
          <p:cNvPr id="7" name="Footer Placeholder 10"/>
          <p:cNvSpPr>
            <a:spLocks noGrp="1"/>
          </p:cNvSpPr>
          <p:nvPr>
            <p:ph type="ftr" sz="quarter" idx="12"/>
          </p:nvPr>
        </p:nvSpPr>
        <p:spPr>
          <a:xfrm>
            <a:off x="4165600" y="6356617"/>
            <a:ext cx="3860800" cy="365125"/>
          </a:xfrm>
          <a:prstGeom prst="rect">
            <a:avLst/>
          </a:prstGeom>
        </p:spPr>
        <p:txBody>
          <a:bodyPr vert="horz" wrap="square" lIns="91440" tIns="45720" rIns="91440" bIns="45720" numCol="1" anchor="t" anchorCtr="0" compatLnSpc="1">
            <a:prstTxWarp prst="textNoShape">
              <a:avLst/>
            </a:prstTxWarp>
          </a:bodyPr>
          <a:lstStyle>
            <a:lvl1pPr algn="ctr">
              <a:defRPr b="0"/>
            </a:lvl1pPr>
          </a:lstStyle>
          <a:p>
            <a:pPr defTabSz="914400" fontAlgn="base">
              <a:spcBef>
                <a:spcPct val="0"/>
              </a:spcBef>
              <a:spcAft>
                <a:spcPct val="0"/>
              </a:spcAft>
              <a:defRPr/>
            </a:pPr>
            <a:endParaRPr lang="fi-FI" sz="7600">
              <a:solidFill>
                <a:srgbClr val="FFD624"/>
              </a:solidFill>
            </a:endParaRPr>
          </a:p>
        </p:txBody>
      </p:sp>
    </p:spTree>
    <p:extLst>
      <p:ext uri="{BB962C8B-B14F-4D97-AF65-F5344CB8AC3E}">
        <p14:creationId xmlns:p14="http://schemas.microsoft.com/office/powerpoint/2010/main" val="246493041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609600" y="6356739"/>
            <a:ext cx="2844800" cy="365125"/>
          </a:xfrm>
          <a:prstGeom prst="rect">
            <a:avLst/>
          </a:prstGeom>
        </p:spPr>
        <p:txBody>
          <a:bodyPr/>
          <a:lstStyle>
            <a:lvl1pPr eaLnBrk="0" fontAlgn="base" hangingPunct="0">
              <a:spcBef>
                <a:spcPct val="0"/>
              </a:spcBef>
              <a:spcAft>
                <a:spcPct val="0"/>
              </a:spcAft>
              <a:defRPr b="1">
                <a:latin typeface="Verdana" pitchFamily="34" charset="0"/>
              </a:defRPr>
            </a:lvl1pPr>
          </a:lstStyle>
          <a:p>
            <a:pPr defTabSz="914400">
              <a:defRPr/>
            </a:pPr>
            <a:fld id="{B3A9377E-87DC-4F85-B1B7-D02CCFE51627}" type="datetimeFigureOut">
              <a:rPr lang="nl-BE">
                <a:solidFill>
                  <a:srgbClr val="BBB831"/>
                </a:solidFill>
              </a:rPr>
              <a:pPr defTabSz="914400">
                <a:defRPr/>
              </a:pPr>
              <a:t>23/02/2020</a:t>
            </a:fld>
            <a:endParaRPr lang="nl-BE">
              <a:solidFill>
                <a:srgbClr val="BBB831"/>
              </a:solidFill>
            </a:endParaRPr>
          </a:p>
        </p:txBody>
      </p:sp>
      <p:sp>
        <p:nvSpPr>
          <p:cNvPr id="3" name="Tijdelijke aanduiding voor voettekst 2"/>
          <p:cNvSpPr>
            <a:spLocks noGrp="1"/>
          </p:cNvSpPr>
          <p:nvPr>
            <p:ph type="ftr" sz="quarter" idx="11"/>
          </p:nvPr>
        </p:nvSpPr>
        <p:spPr>
          <a:xfrm>
            <a:off x="4165600" y="6356739"/>
            <a:ext cx="3860800" cy="365125"/>
          </a:xfrm>
          <a:prstGeom prst="rect">
            <a:avLst/>
          </a:prstGeom>
        </p:spPr>
        <p:txBody>
          <a:bodyPr/>
          <a:lstStyle>
            <a:lvl1pPr eaLnBrk="0" fontAlgn="base" hangingPunct="0">
              <a:spcBef>
                <a:spcPct val="0"/>
              </a:spcBef>
              <a:spcAft>
                <a:spcPct val="0"/>
              </a:spcAft>
              <a:defRPr b="1">
                <a:latin typeface="Verdana" pitchFamily="34" charset="0"/>
              </a:defRPr>
            </a:lvl1pPr>
          </a:lstStyle>
          <a:p>
            <a:pPr defTabSz="914400">
              <a:defRPr/>
            </a:pPr>
            <a:endParaRPr lang="nl-BE">
              <a:solidFill>
                <a:srgbClr val="BBB831"/>
              </a:solidFill>
            </a:endParaRPr>
          </a:p>
        </p:txBody>
      </p:sp>
      <p:sp>
        <p:nvSpPr>
          <p:cNvPr id="4" name="Tijdelijke aanduiding voor dianummer 3"/>
          <p:cNvSpPr>
            <a:spLocks noGrp="1"/>
          </p:cNvSpPr>
          <p:nvPr>
            <p:ph type="sldNum" sz="quarter" idx="12"/>
          </p:nvPr>
        </p:nvSpPr>
        <p:spPr>
          <a:xfrm>
            <a:off x="8737600" y="6356739"/>
            <a:ext cx="2844800" cy="365125"/>
          </a:xfrm>
          <a:prstGeom prst="rect">
            <a:avLst/>
          </a:prstGeom>
        </p:spPr>
        <p:txBody>
          <a:bodyPr/>
          <a:lstStyle>
            <a:lvl1pPr eaLnBrk="0" fontAlgn="base" hangingPunct="0">
              <a:spcBef>
                <a:spcPct val="0"/>
              </a:spcBef>
              <a:spcAft>
                <a:spcPct val="0"/>
              </a:spcAft>
              <a:defRPr b="1">
                <a:latin typeface="Verdana" pitchFamily="34" charset="0"/>
              </a:defRPr>
            </a:lvl1pPr>
          </a:lstStyle>
          <a:p>
            <a:pPr defTabSz="914400">
              <a:defRPr/>
            </a:pPr>
            <a:fld id="{61DA39B8-0C82-436B-A277-1D82F557EE88}" type="slidenum">
              <a:rPr lang="nl-BE">
                <a:solidFill>
                  <a:srgbClr val="BBB831"/>
                </a:solidFill>
              </a:rPr>
              <a:pPr defTabSz="914400">
                <a:defRPr/>
              </a:pPr>
              <a:t>‹nr.›</a:t>
            </a:fld>
            <a:endParaRPr lang="nl-BE">
              <a:solidFill>
                <a:srgbClr val="BBB831"/>
              </a:solidFill>
            </a:endParaRPr>
          </a:p>
        </p:txBody>
      </p:sp>
    </p:spTree>
    <p:extLst>
      <p:ext uri="{BB962C8B-B14F-4D97-AF65-F5344CB8AC3E}">
        <p14:creationId xmlns:p14="http://schemas.microsoft.com/office/powerpoint/2010/main" val="96317067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nl-NL"/>
              <a:t>Klik om stijl te bewerken</a:t>
            </a:r>
            <a:endParaRPr lang="nl-BE" dirty="0"/>
          </a:p>
        </p:txBody>
      </p:sp>
      <p:sp>
        <p:nvSpPr>
          <p:cNvPr id="3" name="Tijdelijke aanduiding voor inhoud 2"/>
          <p:cNvSpPr>
            <a:spLocks noGrp="1"/>
          </p:cNvSpPr>
          <p:nvPr>
            <p:ph idx="1"/>
          </p:nvPr>
        </p:nvSpPr>
        <p:spPr>
          <a:xfrm>
            <a:off x="609600" y="1600206"/>
            <a:ext cx="10972800" cy="4525963"/>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313017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2492545"/>
            <a:ext cx="53848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2492545"/>
            <a:ext cx="53848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D68A03-B5E0-4714-B70F-F8C1FCBD251D}"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467331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12"/>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993" indent="0">
              <a:buNone/>
              <a:defRPr sz="1800"/>
            </a:lvl2pPr>
            <a:lvl3pPr marL="913986" indent="0">
              <a:buNone/>
              <a:defRPr sz="1600"/>
            </a:lvl3pPr>
            <a:lvl4pPr marL="1370979" indent="0">
              <a:buNone/>
              <a:defRPr sz="1400"/>
            </a:lvl4pPr>
            <a:lvl5pPr marL="1827973" indent="0">
              <a:buNone/>
              <a:defRPr sz="1400"/>
            </a:lvl5pPr>
            <a:lvl6pPr marL="2284968" indent="0">
              <a:buNone/>
              <a:defRPr sz="1400"/>
            </a:lvl6pPr>
            <a:lvl7pPr marL="2741962" indent="0">
              <a:buNone/>
              <a:defRPr sz="1400"/>
            </a:lvl7pPr>
            <a:lvl8pPr marL="3198956" indent="0">
              <a:buNone/>
              <a:defRPr sz="1400"/>
            </a:lvl8pPr>
            <a:lvl9pPr marL="365595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DE1196-A46D-4421-A212-80132B5FB5F7}"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9783368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2492545"/>
            <a:ext cx="53848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2492545"/>
            <a:ext cx="53848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D68A03-B5E0-4714-B70F-F8C1FCBD251D}"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0199132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6" y="1535113"/>
            <a:ext cx="5386917" cy="639762"/>
          </a:xfrm>
        </p:spPr>
        <p:txBody>
          <a:bodyPr anchor="b"/>
          <a:lstStyle>
            <a:lvl1pPr marL="0" indent="0">
              <a:buNone/>
              <a:defRPr sz="2400" b="1"/>
            </a:lvl1pPr>
            <a:lvl2pPr marL="456993" indent="0">
              <a:buNone/>
              <a:defRPr sz="2000" b="1"/>
            </a:lvl2pPr>
            <a:lvl3pPr marL="913986" indent="0">
              <a:buNone/>
              <a:defRPr sz="1800" b="1"/>
            </a:lvl3pPr>
            <a:lvl4pPr marL="1370979" indent="0">
              <a:buNone/>
              <a:defRPr sz="1600" b="1"/>
            </a:lvl4pPr>
            <a:lvl5pPr marL="1827973" indent="0">
              <a:buNone/>
              <a:defRPr sz="1600" b="1"/>
            </a:lvl5pPr>
            <a:lvl6pPr marL="2284968" indent="0">
              <a:buNone/>
              <a:defRPr sz="1600" b="1"/>
            </a:lvl6pPr>
            <a:lvl7pPr marL="2741962" indent="0">
              <a:buNone/>
              <a:defRPr sz="1600" b="1"/>
            </a:lvl7pPr>
            <a:lvl8pPr marL="3198956" indent="0">
              <a:buNone/>
              <a:defRPr sz="1600" b="1"/>
            </a:lvl8pPr>
            <a:lvl9pPr marL="365595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511" y="1535113"/>
            <a:ext cx="5389033" cy="639762"/>
          </a:xfrm>
        </p:spPr>
        <p:txBody>
          <a:bodyPr anchor="b"/>
          <a:lstStyle>
            <a:lvl1pPr marL="0" indent="0">
              <a:buNone/>
              <a:defRPr sz="2400" b="1"/>
            </a:lvl1pPr>
            <a:lvl2pPr marL="456993" indent="0">
              <a:buNone/>
              <a:defRPr sz="2000" b="1"/>
            </a:lvl2pPr>
            <a:lvl3pPr marL="913986" indent="0">
              <a:buNone/>
              <a:defRPr sz="1800" b="1"/>
            </a:lvl3pPr>
            <a:lvl4pPr marL="1370979" indent="0">
              <a:buNone/>
              <a:defRPr sz="1600" b="1"/>
            </a:lvl4pPr>
            <a:lvl5pPr marL="1827973" indent="0">
              <a:buNone/>
              <a:defRPr sz="1600" b="1"/>
            </a:lvl5pPr>
            <a:lvl6pPr marL="2284968" indent="0">
              <a:buNone/>
              <a:defRPr sz="1600" b="1"/>
            </a:lvl6pPr>
            <a:lvl7pPr marL="2741962" indent="0">
              <a:buNone/>
              <a:defRPr sz="1600" b="1"/>
            </a:lvl7pPr>
            <a:lvl8pPr marL="3198956" indent="0">
              <a:buNone/>
              <a:defRPr sz="1600" b="1"/>
            </a:lvl8pPr>
            <a:lvl9pPr marL="365595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1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A59776-FAFC-4468-9AB9-08E790AFCAB9}"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3531266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2149FD-D2C1-4AA2-9D2D-66F4A5E029D6}"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2650845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2863262-2B39-4927-9CF5-FCE2027CD270}"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942032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7" y="27320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6993" indent="0">
              <a:buNone/>
              <a:defRPr sz="1200"/>
            </a:lvl2pPr>
            <a:lvl3pPr marL="913986" indent="0">
              <a:buNone/>
              <a:defRPr sz="1000"/>
            </a:lvl3pPr>
            <a:lvl4pPr marL="1370979" indent="0">
              <a:buNone/>
              <a:defRPr sz="900"/>
            </a:lvl4pPr>
            <a:lvl5pPr marL="1827973" indent="0">
              <a:buNone/>
              <a:defRPr sz="900"/>
            </a:lvl5pPr>
            <a:lvl6pPr marL="2284968" indent="0">
              <a:buNone/>
              <a:defRPr sz="900"/>
            </a:lvl6pPr>
            <a:lvl7pPr marL="2741962" indent="0">
              <a:buNone/>
              <a:defRPr sz="900"/>
            </a:lvl7pPr>
            <a:lvl8pPr marL="3198956" indent="0">
              <a:buNone/>
              <a:defRPr sz="900"/>
            </a:lvl8pPr>
            <a:lvl9pPr marL="365595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5032C7-FC68-4584-A097-C575D62A759D}"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7423729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993" indent="0">
              <a:buNone/>
              <a:defRPr sz="2800"/>
            </a:lvl2pPr>
            <a:lvl3pPr marL="913986" indent="0">
              <a:buNone/>
              <a:defRPr sz="2400"/>
            </a:lvl3pPr>
            <a:lvl4pPr marL="1370979" indent="0">
              <a:buNone/>
              <a:defRPr sz="2000"/>
            </a:lvl4pPr>
            <a:lvl5pPr marL="1827973" indent="0">
              <a:buNone/>
              <a:defRPr sz="2000"/>
            </a:lvl5pPr>
            <a:lvl6pPr marL="2284968" indent="0">
              <a:buNone/>
              <a:defRPr sz="2000"/>
            </a:lvl6pPr>
            <a:lvl7pPr marL="2741962" indent="0">
              <a:buNone/>
              <a:defRPr sz="2000"/>
            </a:lvl7pPr>
            <a:lvl8pPr marL="3198956" indent="0">
              <a:buNone/>
              <a:defRPr sz="2000"/>
            </a:lvl8pPr>
            <a:lvl9pPr marL="3655951" indent="0">
              <a:buNone/>
              <a:defRPr sz="2000"/>
            </a:lvl9pPr>
          </a:lstStyle>
          <a:p>
            <a:pPr lvl="0"/>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993" indent="0">
              <a:buNone/>
              <a:defRPr sz="1200"/>
            </a:lvl2pPr>
            <a:lvl3pPr marL="913986" indent="0">
              <a:buNone/>
              <a:defRPr sz="1000"/>
            </a:lvl3pPr>
            <a:lvl4pPr marL="1370979" indent="0">
              <a:buNone/>
              <a:defRPr sz="900"/>
            </a:lvl4pPr>
            <a:lvl5pPr marL="1827973" indent="0">
              <a:buNone/>
              <a:defRPr sz="900"/>
            </a:lvl5pPr>
            <a:lvl6pPr marL="2284968" indent="0">
              <a:buNone/>
              <a:defRPr sz="900"/>
            </a:lvl6pPr>
            <a:lvl7pPr marL="2741962" indent="0">
              <a:buNone/>
              <a:defRPr sz="900"/>
            </a:lvl7pPr>
            <a:lvl8pPr marL="3198956" indent="0">
              <a:buNone/>
              <a:defRPr sz="900"/>
            </a:lvl8pPr>
            <a:lvl9pPr marL="365595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621499-1E27-4C4F-89F2-34C9C262CCD3}"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0789618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E5FC2-115D-4DDE-9600-525AFD98153C}"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0968340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0295" y="1339850"/>
            <a:ext cx="2762249"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27051" y="1339850"/>
            <a:ext cx="8089900"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77F582-4192-48C9-A0F6-A760A14D98A8}"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8206028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1339859"/>
            <a:ext cx="10972800" cy="93662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2492545"/>
            <a:ext cx="5384800" cy="3529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2492545"/>
            <a:ext cx="5384800" cy="3529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6A0697-5FF7-47A9-B434-1F3010C661FA}"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193143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6" y="1535113"/>
            <a:ext cx="5386917" cy="639762"/>
          </a:xfrm>
        </p:spPr>
        <p:txBody>
          <a:bodyPr anchor="b"/>
          <a:lstStyle>
            <a:lvl1pPr marL="0" indent="0">
              <a:buNone/>
              <a:defRPr sz="2400" b="1"/>
            </a:lvl1pPr>
            <a:lvl2pPr marL="456993" indent="0">
              <a:buNone/>
              <a:defRPr sz="2000" b="1"/>
            </a:lvl2pPr>
            <a:lvl3pPr marL="913986" indent="0">
              <a:buNone/>
              <a:defRPr sz="1800" b="1"/>
            </a:lvl3pPr>
            <a:lvl4pPr marL="1370979" indent="0">
              <a:buNone/>
              <a:defRPr sz="1600" b="1"/>
            </a:lvl4pPr>
            <a:lvl5pPr marL="1827973" indent="0">
              <a:buNone/>
              <a:defRPr sz="1600" b="1"/>
            </a:lvl5pPr>
            <a:lvl6pPr marL="2284968" indent="0">
              <a:buNone/>
              <a:defRPr sz="1600" b="1"/>
            </a:lvl6pPr>
            <a:lvl7pPr marL="2741962" indent="0">
              <a:buNone/>
              <a:defRPr sz="1600" b="1"/>
            </a:lvl7pPr>
            <a:lvl8pPr marL="3198956" indent="0">
              <a:buNone/>
              <a:defRPr sz="1600" b="1"/>
            </a:lvl8pPr>
            <a:lvl9pPr marL="365595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511" y="1535113"/>
            <a:ext cx="5389033" cy="639762"/>
          </a:xfrm>
        </p:spPr>
        <p:txBody>
          <a:bodyPr anchor="b"/>
          <a:lstStyle>
            <a:lvl1pPr marL="0" indent="0">
              <a:buNone/>
              <a:defRPr sz="2400" b="1"/>
            </a:lvl1pPr>
            <a:lvl2pPr marL="456993" indent="0">
              <a:buNone/>
              <a:defRPr sz="2000" b="1"/>
            </a:lvl2pPr>
            <a:lvl3pPr marL="913986" indent="0">
              <a:buNone/>
              <a:defRPr sz="1800" b="1"/>
            </a:lvl3pPr>
            <a:lvl4pPr marL="1370979" indent="0">
              <a:buNone/>
              <a:defRPr sz="1600" b="1"/>
            </a:lvl4pPr>
            <a:lvl5pPr marL="1827973" indent="0">
              <a:buNone/>
              <a:defRPr sz="1600" b="1"/>
            </a:lvl5pPr>
            <a:lvl6pPr marL="2284968" indent="0">
              <a:buNone/>
              <a:defRPr sz="1600" b="1"/>
            </a:lvl6pPr>
            <a:lvl7pPr marL="2741962" indent="0">
              <a:buNone/>
              <a:defRPr sz="1600" b="1"/>
            </a:lvl7pPr>
            <a:lvl8pPr marL="3198956" indent="0">
              <a:buNone/>
              <a:defRPr sz="1600" b="1"/>
            </a:lvl8pPr>
            <a:lvl9pPr marL="365595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1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A59776-FAFC-4468-9AB9-08E790AFCAB9}"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566334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6993" indent="0" algn="ctr">
              <a:buNone/>
              <a:defRPr sz="2000"/>
            </a:lvl2pPr>
            <a:lvl3pPr marL="913986" indent="0" algn="ctr">
              <a:buNone/>
              <a:defRPr sz="1800"/>
            </a:lvl3pPr>
            <a:lvl4pPr marL="1370979" indent="0" algn="ctr">
              <a:buNone/>
              <a:defRPr sz="1600"/>
            </a:lvl4pPr>
            <a:lvl5pPr marL="1827973" indent="0" algn="ctr">
              <a:buNone/>
              <a:defRPr sz="1600"/>
            </a:lvl5pPr>
            <a:lvl6pPr marL="2284968" indent="0" algn="ctr">
              <a:buNone/>
              <a:defRPr sz="1600"/>
            </a:lvl6pPr>
            <a:lvl7pPr marL="2741962" indent="0" algn="ctr">
              <a:buNone/>
              <a:defRPr sz="1600"/>
            </a:lvl7pPr>
            <a:lvl8pPr marL="3198956" indent="0" algn="ctr">
              <a:buNone/>
              <a:defRPr sz="1600"/>
            </a:lvl8pPr>
            <a:lvl9pPr marL="3655951"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t>23/02/2020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40CEF9-56C2-4BF3-8897-C1617E5645AB}" type="slidenum">
              <a:rPr lang="en-GB" smtClean="0"/>
              <a:t>‹nr.›</a:t>
            </a:fld>
            <a:endParaRPr lang="en-GB"/>
          </a:p>
        </p:txBody>
      </p:sp>
    </p:spTree>
    <p:extLst>
      <p:ext uri="{BB962C8B-B14F-4D97-AF65-F5344CB8AC3E}">
        <p14:creationId xmlns:p14="http://schemas.microsoft.com/office/powerpoint/2010/main" val="39637657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t>23/02/2020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40CEF9-56C2-4BF3-8897-C1617E5645AB}" type="slidenum">
              <a:rPr lang="en-GB" smtClean="0"/>
              <a:t>‹nr.›</a:t>
            </a:fld>
            <a:endParaRPr lang="en-GB"/>
          </a:p>
        </p:txBody>
      </p:sp>
    </p:spTree>
    <p:extLst>
      <p:ext uri="{BB962C8B-B14F-4D97-AF65-F5344CB8AC3E}">
        <p14:creationId xmlns:p14="http://schemas.microsoft.com/office/powerpoint/2010/main" val="3015048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81"/>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662"/>
            <a:ext cx="10515600" cy="1500187"/>
          </a:xfrm>
        </p:spPr>
        <p:txBody>
          <a:bodyPr/>
          <a:lstStyle>
            <a:lvl1pPr marL="0" indent="0">
              <a:buNone/>
              <a:defRPr sz="2400">
                <a:solidFill>
                  <a:schemeClr val="tx1">
                    <a:tint val="75000"/>
                  </a:schemeClr>
                </a:solidFill>
              </a:defRPr>
            </a:lvl1pPr>
            <a:lvl2pPr marL="456993" indent="0">
              <a:buNone/>
              <a:defRPr sz="2000">
                <a:solidFill>
                  <a:schemeClr val="tx1">
                    <a:tint val="75000"/>
                  </a:schemeClr>
                </a:solidFill>
              </a:defRPr>
            </a:lvl2pPr>
            <a:lvl3pPr marL="913986" indent="0">
              <a:buNone/>
              <a:defRPr sz="1800">
                <a:solidFill>
                  <a:schemeClr val="tx1">
                    <a:tint val="75000"/>
                  </a:schemeClr>
                </a:solidFill>
              </a:defRPr>
            </a:lvl3pPr>
            <a:lvl4pPr marL="1370979" indent="0">
              <a:buNone/>
              <a:defRPr sz="1600">
                <a:solidFill>
                  <a:schemeClr val="tx1">
                    <a:tint val="75000"/>
                  </a:schemeClr>
                </a:solidFill>
              </a:defRPr>
            </a:lvl4pPr>
            <a:lvl5pPr marL="1827973" indent="0">
              <a:buNone/>
              <a:defRPr sz="1600">
                <a:solidFill>
                  <a:schemeClr val="tx1">
                    <a:tint val="75000"/>
                  </a:schemeClr>
                </a:solidFill>
              </a:defRPr>
            </a:lvl5pPr>
            <a:lvl6pPr marL="2284968" indent="0">
              <a:buNone/>
              <a:defRPr sz="1600">
                <a:solidFill>
                  <a:schemeClr val="tx1">
                    <a:tint val="75000"/>
                  </a:schemeClr>
                </a:solidFill>
              </a:defRPr>
            </a:lvl6pPr>
            <a:lvl7pPr marL="2741962" indent="0">
              <a:buNone/>
              <a:defRPr sz="1600">
                <a:solidFill>
                  <a:schemeClr val="tx1">
                    <a:tint val="75000"/>
                  </a:schemeClr>
                </a:solidFill>
              </a:defRPr>
            </a:lvl7pPr>
            <a:lvl8pPr marL="3198956" indent="0">
              <a:buNone/>
              <a:defRPr sz="1600">
                <a:solidFill>
                  <a:schemeClr val="tx1">
                    <a:tint val="75000"/>
                  </a:schemeClr>
                </a:solidFill>
              </a:defRPr>
            </a:lvl8pPr>
            <a:lvl9pPr marL="3655951"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31BFDB-8B8C-4AC3-A8C9-ED1113AB711E}" type="datetimeFigureOut">
              <a:rPr lang="en-GB" smtClean="0"/>
              <a:t>23/02/2020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40CEF9-56C2-4BF3-8897-C1617E5645AB}" type="slidenum">
              <a:rPr lang="en-GB" smtClean="0"/>
              <a:t>‹nr.›</a:t>
            </a:fld>
            <a:endParaRPr lang="en-GB"/>
          </a:p>
        </p:txBody>
      </p:sp>
    </p:spTree>
    <p:extLst>
      <p:ext uri="{BB962C8B-B14F-4D97-AF65-F5344CB8AC3E}">
        <p14:creationId xmlns:p14="http://schemas.microsoft.com/office/powerpoint/2010/main" val="14551167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531BFDB-8B8C-4AC3-A8C9-ED1113AB711E}" type="datetimeFigureOut">
              <a:rPr lang="en-GB" smtClean="0"/>
              <a:t>23/02/2020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40CEF9-56C2-4BF3-8897-C1617E5645AB}" type="slidenum">
              <a:rPr lang="en-GB" smtClean="0"/>
              <a:t>‹nr.›</a:t>
            </a:fld>
            <a:endParaRPr lang="en-GB"/>
          </a:p>
        </p:txBody>
      </p:sp>
    </p:spTree>
    <p:extLst>
      <p:ext uri="{BB962C8B-B14F-4D97-AF65-F5344CB8AC3E}">
        <p14:creationId xmlns:p14="http://schemas.microsoft.com/office/powerpoint/2010/main" val="40631306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8"/>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98" y="1681163"/>
            <a:ext cx="5157787" cy="823912"/>
          </a:xfrm>
        </p:spPr>
        <p:txBody>
          <a:bodyPr anchor="b"/>
          <a:lstStyle>
            <a:lvl1pPr marL="0" indent="0">
              <a:buNone/>
              <a:defRPr sz="2400" b="1"/>
            </a:lvl1pPr>
            <a:lvl2pPr marL="456993" indent="0">
              <a:buNone/>
              <a:defRPr sz="2000" b="1"/>
            </a:lvl2pPr>
            <a:lvl3pPr marL="913986" indent="0">
              <a:buNone/>
              <a:defRPr sz="1800" b="1"/>
            </a:lvl3pPr>
            <a:lvl4pPr marL="1370979" indent="0">
              <a:buNone/>
              <a:defRPr sz="1600" b="1"/>
            </a:lvl4pPr>
            <a:lvl5pPr marL="1827973" indent="0">
              <a:buNone/>
              <a:defRPr sz="1600" b="1"/>
            </a:lvl5pPr>
            <a:lvl6pPr marL="2284968" indent="0">
              <a:buNone/>
              <a:defRPr sz="1600" b="1"/>
            </a:lvl6pPr>
            <a:lvl7pPr marL="2741962" indent="0">
              <a:buNone/>
              <a:defRPr sz="1600" b="1"/>
            </a:lvl7pPr>
            <a:lvl8pPr marL="3198956" indent="0">
              <a:buNone/>
              <a:defRPr sz="1600" b="1"/>
            </a:lvl8pPr>
            <a:lvl9pPr marL="3655951" indent="0">
              <a:buNone/>
              <a:defRPr sz="1600" b="1"/>
            </a:lvl9pPr>
          </a:lstStyle>
          <a:p>
            <a:pPr lvl="0"/>
            <a:r>
              <a:rPr lang="en-US"/>
              <a:t>Edit Master text styles</a:t>
            </a:r>
          </a:p>
        </p:txBody>
      </p:sp>
      <p:sp>
        <p:nvSpPr>
          <p:cNvPr id="4" name="Content Placeholder 3"/>
          <p:cNvSpPr>
            <a:spLocks noGrp="1"/>
          </p:cNvSpPr>
          <p:nvPr>
            <p:ph sz="half" idx="2"/>
          </p:nvPr>
        </p:nvSpPr>
        <p:spPr>
          <a:xfrm>
            <a:off x="83979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93" indent="0">
              <a:buNone/>
              <a:defRPr sz="2000" b="1"/>
            </a:lvl2pPr>
            <a:lvl3pPr marL="913986" indent="0">
              <a:buNone/>
              <a:defRPr sz="1800" b="1"/>
            </a:lvl3pPr>
            <a:lvl4pPr marL="1370979" indent="0">
              <a:buNone/>
              <a:defRPr sz="1600" b="1"/>
            </a:lvl4pPr>
            <a:lvl5pPr marL="1827973" indent="0">
              <a:buNone/>
              <a:defRPr sz="1600" b="1"/>
            </a:lvl5pPr>
            <a:lvl6pPr marL="2284968" indent="0">
              <a:buNone/>
              <a:defRPr sz="1600" b="1"/>
            </a:lvl6pPr>
            <a:lvl7pPr marL="2741962" indent="0">
              <a:buNone/>
              <a:defRPr sz="1600" b="1"/>
            </a:lvl7pPr>
            <a:lvl8pPr marL="3198956" indent="0">
              <a:buNone/>
              <a:defRPr sz="1600" b="1"/>
            </a:lvl8pPr>
            <a:lvl9pPr marL="3655951"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531BFDB-8B8C-4AC3-A8C9-ED1113AB711E}" type="datetimeFigureOut">
              <a:rPr lang="en-GB" smtClean="0"/>
              <a:t>23/02/2020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A40CEF9-56C2-4BF3-8897-C1617E5645AB}" type="slidenum">
              <a:rPr lang="en-GB" smtClean="0"/>
              <a:t>‹nr.›</a:t>
            </a:fld>
            <a:endParaRPr lang="en-GB"/>
          </a:p>
        </p:txBody>
      </p:sp>
    </p:spTree>
    <p:extLst>
      <p:ext uri="{BB962C8B-B14F-4D97-AF65-F5344CB8AC3E}">
        <p14:creationId xmlns:p14="http://schemas.microsoft.com/office/powerpoint/2010/main" val="27255068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531BFDB-8B8C-4AC3-A8C9-ED1113AB711E}" type="datetimeFigureOut">
              <a:rPr lang="en-GB" smtClean="0"/>
              <a:t>23/02/2020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A40CEF9-56C2-4BF3-8897-C1617E5645AB}" type="slidenum">
              <a:rPr lang="en-GB" smtClean="0"/>
              <a:t>‹nr.›</a:t>
            </a:fld>
            <a:endParaRPr lang="en-GB"/>
          </a:p>
        </p:txBody>
      </p:sp>
    </p:spTree>
    <p:extLst>
      <p:ext uri="{BB962C8B-B14F-4D97-AF65-F5344CB8AC3E}">
        <p14:creationId xmlns:p14="http://schemas.microsoft.com/office/powerpoint/2010/main" val="37889161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31BFDB-8B8C-4AC3-A8C9-ED1113AB711E}" type="datetimeFigureOut">
              <a:rPr lang="en-GB" smtClean="0"/>
              <a:t>23/02/2020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A40CEF9-56C2-4BF3-8897-C1617E5645AB}" type="slidenum">
              <a:rPr lang="en-GB" smtClean="0"/>
              <a:t>‹nr.›</a:t>
            </a:fld>
            <a:endParaRPr lang="en-GB"/>
          </a:p>
        </p:txBody>
      </p:sp>
    </p:spTree>
    <p:extLst>
      <p:ext uri="{BB962C8B-B14F-4D97-AF65-F5344CB8AC3E}">
        <p14:creationId xmlns:p14="http://schemas.microsoft.com/office/powerpoint/2010/main" val="40820148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56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6993" indent="0">
              <a:buNone/>
              <a:defRPr sz="1400"/>
            </a:lvl2pPr>
            <a:lvl3pPr marL="913986" indent="0">
              <a:buNone/>
              <a:defRPr sz="1200"/>
            </a:lvl3pPr>
            <a:lvl4pPr marL="1370979" indent="0">
              <a:buNone/>
              <a:defRPr sz="1000"/>
            </a:lvl4pPr>
            <a:lvl5pPr marL="1827973" indent="0">
              <a:buNone/>
              <a:defRPr sz="1000"/>
            </a:lvl5pPr>
            <a:lvl6pPr marL="2284968" indent="0">
              <a:buNone/>
              <a:defRPr sz="1000"/>
            </a:lvl6pPr>
            <a:lvl7pPr marL="2741962" indent="0">
              <a:buNone/>
              <a:defRPr sz="1000"/>
            </a:lvl7pPr>
            <a:lvl8pPr marL="3198956" indent="0">
              <a:buNone/>
              <a:defRPr sz="1000"/>
            </a:lvl8pPr>
            <a:lvl9pPr marL="3655951"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31BFDB-8B8C-4AC3-A8C9-ED1113AB711E}" type="datetimeFigureOut">
              <a:rPr lang="en-GB" smtClean="0"/>
              <a:t>23/02/2020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40CEF9-56C2-4BF3-8897-C1617E5645AB}" type="slidenum">
              <a:rPr lang="en-GB" smtClean="0"/>
              <a:t>‹nr.›</a:t>
            </a:fld>
            <a:endParaRPr lang="en-GB"/>
          </a:p>
        </p:txBody>
      </p:sp>
    </p:spTree>
    <p:extLst>
      <p:ext uri="{BB962C8B-B14F-4D97-AF65-F5344CB8AC3E}">
        <p14:creationId xmlns:p14="http://schemas.microsoft.com/office/powerpoint/2010/main" val="34986831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564"/>
            <a:ext cx="6172200" cy="4873625"/>
          </a:xfrm>
        </p:spPr>
        <p:txBody>
          <a:bodyPr/>
          <a:lstStyle>
            <a:lvl1pPr marL="0" indent="0">
              <a:buNone/>
              <a:defRPr sz="3200"/>
            </a:lvl1pPr>
            <a:lvl2pPr marL="456993" indent="0">
              <a:buNone/>
              <a:defRPr sz="2800"/>
            </a:lvl2pPr>
            <a:lvl3pPr marL="913986" indent="0">
              <a:buNone/>
              <a:defRPr sz="2400"/>
            </a:lvl3pPr>
            <a:lvl4pPr marL="1370979" indent="0">
              <a:buNone/>
              <a:defRPr sz="2000"/>
            </a:lvl4pPr>
            <a:lvl5pPr marL="1827973" indent="0">
              <a:buNone/>
              <a:defRPr sz="2000"/>
            </a:lvl5pPr>
            <a:lvl6pPr marL="2284968" indent="0">
              <a:buNone/>
              <a:defRPr sz="2000"/>
            </a:lvl6pPr>
            <a:lvl7pPr marL="2741962" indent="0">
              <a:buNone/>
              <a:defRPr sz="2000"/>
            </a:lvl7pPr>
            <a:lvl8pPr marL="3198956" indent="0">
              <a:buNone/>
              <a:defRPr sz="2000"/>
            </a:lvl8pPr>
            <a:lvl9pPr marL="3655951"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6993" indent="0">
              <a:buNone/>
              <a:defRPr sz="1400"/>
            </a:lvl2pPr>
            <a:lvl3pPr marL="913986" indent="0">
              <a:buNone/>
              <a:defRPr sz="1200"/>
            </a:lvl3pPr>
            <a:lvl4pPr marL="1370979" indent="0">
              <a:buNone/>
              <a:defRPr sz="1000"/>
            </a:lvl4pPr>
            <a:lvl5pPr marL="1827973" indent="0">
              <a:buNone/>
              <a:defRPr sz="1000"/>
            </a:lvl5pPr>
            <a:lvl6pPr marL="2284968" indent="0">
              <a:buNone/>
              <a:defRPr sz="1000"/>
            </a:lvl6pPr>
            <a:lvl7pPr marL="2741962" indent="0">
              <a:buNone/>
              <a:defRPr sz="1000"/>
            </a:lvl7pPr>
            <a:lvl8pPr marL="3198956" indent="0">
              <a:buNone/>
              <a:defRPr sz="1000"/>
            </a:lvl8pPr>
            <a:lvl9pPr marL="3655951"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31BFDB-8B8C-4AC3-A8C9-ED1113AB711E}" type="datetimeFigureOut">
              <a:rPr lang="en-GB" smtClean="0"/>
              <a:t>23/02/2020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40CEF9-56C2-4BF3-8897-C1617E5645AB}" type="slidenum">
              <a:rPr lang="en-GB" smtClean="0"/>
              <a:t>‹nr.›</a:t>
            </a:fld>
            <a:endParaRPr lang="en-GB"/>
          </a:p>
        </p:txBody>
      </p:sp>
    </p:spTree>
    <p:extLst>
      <p:ext uri="{BB962C8B-B14F-4D97-AF65-F5344CB8AC3E}">
        <p14:creationId xmlns:p14="http://schemas.microsoft.com/office/powerpoint/2010/main" val="26989818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t>23/02/2020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40CEF9-56C2-4BF3-8897-C1617E5645AB}" type="slidenum">
              <a:rPr lang="en-GB" smtClean="0"/>
              <a:t>‹nr.›</a:t>
            </a:fld>
            <a:endParaRPr lang="en-GB"/>
          </a:p>
        </p:txBody>
      </p:sp>
    </p:spTree>
    <p:extLst>
      <p:ext uri="{BB962C8B-B14F-4D97-AF65-F5344CB8AC3E}">
        <p14:creationId xmlns:p14="http://schemas.microsoft.com/office/powerpoint/2010/main" val="1834872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2149FD-D2C1-4AA2-9D2D-66F4A5E029D6}"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6029942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31BFDB-8B8C-4AC3-A8C9-ED1113AB711E}" type="datetimeFigureOut">
              <a:rPr lang="en-GB" smtClean="0"/>
              <a:t>23/02/2020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40CEF9-56C2-4BF3-8897-C1617E5645AB}" type="slidenum">
              <a:rPr lang="en-GB" smtClean="0"/>
              <a:t>‹nr.›</a:t>
            </a:fld>
            <a:endParaRPr lang="en-GB"/>
          </a:p>
        </p:txBody>
      </p:sp>
    </p:spTree>
    <p:extLst>
      <p:ext uri="{BB962C8B-B14F-4D97-AF65-F5344CB8AC3E}">
        <p14:creationId xmlns:p14="http://schemas.microsoft.com/office/powerpoint/2010/main" val="1247783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24"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lIns="91398" tIns="45701" rIns="91398" bIns="45701" anchor="ctr"/>
          <a:lstStyle/>
          <a:p>
            <a:pPr algn="ctr" defTabSz="456993" fontAlgn="auto">
              <a:spcBef>
                <a:spcPts val="0"/>
              </a:spcBef>
              <a:spcAft>
                <a:spcPts val="0"/>
              </a:spcAft>
              <a:defRPr/>
            </a:pPr>
            <a:endParaRPr lang="en-US" sz="1800" b="0"/>
          </a:p>
        </p:txBody>
      </p:sp>
      <p:sp>
        <p:nvSpPr>
          <p:cNvPr id="13" name="Title 12"/>
          <p:cNvSpPr>
            <a:spLocks noGrp="1"/>
          </p:cNvSpPr>
          <p:nvPr>
            <p:ph type="title"/>
          </p:nvPr>
        </p:nvSpPr>
        <p:spPr>
          <a:xfrm>
            <a:off x="609750" y="2708920"/>
            <a:ext cx="4910195" cy="2880320"/>
          </a:xfrm>
          <a:prstGeom prst="rect">
            <a:avLst/>
          </a:prstGeom>
        </p:spPr>
        <p:txBody>
          <a:bodyPr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422561889"/>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2" y="981084"/>
            <a:ext cx="12240684"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8"/>
              </a:srgbClr>
            </a:outerShdw>
          </a:effectLst>
        </p:spPr>
        <p:txBody>
          <a:bodyPr lIns="91398" tIns="45701" rIns="91398" bIns="45701" anchor="ctr"/>
          <a:lstStyle>
            <a:lvl1pPr defTabSz="457200" eaLnBrk="0" hangingPunct="0">
              <a:defRPr sz="7600">
                <a:solidFill>
                  <a:srgbClr val="FFD624"/>
                </a:solidFill>
                <a:latin typeface="Verdana" pitchFamily="34" charset="0"/>
              </a:defRPr>
            </a:lvl1pPr>
            <a:lvl2pPr marL="742950" indent="-285750" defTabSz="457200" eaLnBrk="0" hangingPunct="0">
              <a:defRPr sz="7600">
                <a:solidFill>
                  <a:srgbClr val="FFD624"/>
                </a:solidFill>
                <a:latin typeface="Verdana" pitchFamily="34" charset="0"/>
              </a:defRPr>
            </a:lvl2pPr>
            <a:lvl3pPr marL="1143000" indent="-228600" defTabSz="457200" eaLnBrk="0" hangingPunct="0">
              <a:defRPr sz="7600">
                <a:solidFill>
                  <a:srgbClr val="FFD624"/>
                </a:solidFill>
                <a:latin typeface="Verdana" pitchFamily="34" charset="0"/>
              </a:defRPr>
            </a:lvl3pPr>
            <a:lvl4pPr marL="1600200" indent="-228600" defTabSz="457200" eaLnBrk="0" hangingPunct="0">
              <a:defRPr sz="7600">
                <a:solidFill>
                  <a:srgbClr val="FFD624"/>
                </a:solidFill>
                <a:latin typeface="Verdana" pitchFamily="34" charset="0"/>
              </a:defRPr>
            </a:lvl4pPr>
            <a:lvl5pPr marL="2057400" indent="-228600" defTabSz="457200" eaLnBrk="0" hangingPunct="0">
              <a:defRPr sz="7600">
                <a:solidFill>
                  <a:srgbClr val="FFD624"/>
                </a:solidFill>
                <a:latin typeface="Verdana" pitchFamily="34" charset="0"/>
              </a:defRPr>
            </a:lvl5pPr>
            <a:lvl6pPr marL="2514600" indent="-228600" algn="ctr" defTabSz="457200" eaLnBrk="0" fontAlgn="base" hangingPunct="0">
              <a:spcBef>
                <a:spcPct val="0"/>
              </a:spcBef>
              <a:spcAft>
                <a:spcPct val="0"/>
              </a:spcAft>
              <a:defRPr sz="7600">
                <a:solidFill>
                  <a:srgbClr val="FFD624"/>
                </a:solidFill>
                <a:latin typeface="Verdana" pitchFamily="34" charset="0"/>
              </a:defRPr>
            </a:lvl6pPr>
            <a:lvl7pPr marL="2971800" indent="-228600" algn="ctr" defTabSz="457200" eaLnBrk="0" fontAlgn="base" hangingPunct="0">
              <a:spcBef>
                <a:spcPct val="0"/>
              </a:spcBef>
              <a:spcAft>
                <a:spcPct val="0"/>
              </a:spcAft>
              <a:defRPr sz="7600">
                <a:solidFill>
                  <a:srgbClr val="FFD624"/>
                </a:solidFill>
                <a:latin typeface="Verdana" pitchFamily="34" charset="0"/>
              </a:defRPr>
            </a:lvl7pPr>
            <a:lvl8pPr marL="3429000" indent="-228600" algn="ctr" defTabSz="457200" eaLnBrk="0" fontAlgn="base" hangingPunct="0">
              <a:spcBef>
                <a:spcPct val="0"/>
              </a:spcBef>
              <a:spcAft>
                <a:spcPct val="0"/>
              </a:spcAft>
              <a:defRPr sz="7600">
                <a:solidFill>
                  <a:srgbClr val="FFD624"/>
                </a:solidFill>
                <a:latin typeface="Verdana" pitchFamily="34" charset="0"/>
              </a:defRPr>
            </a:lvl8pPr>
            <a:lvl9pPr marL="3886200" indent="-228600" algn="ctr" defTabSz="457200" eaLnBrk="0" fontAlgn="base" hangingPunct="0">
              <a:spcBef>
                <a:spcPct val="0"/>
              </a:spcBef>
              <a:spcAft>
                <a:spcPct val="0"/>
              </a:spcAft>
              <a:defRPr sz="7600">
                <a:solidFill>
                  <a:srgbClr val="FFD624"/>
                </a:solidFill>
                <a:latin typeface="Verdana" pitchFamily="34" charset="0"/>
              </a:defRPr>
            </a:lvl9pPr>
          </a:lstStyle>
          <a:p>
            <a:pPr algn="ctr" eaLnBrk="1" fontAlgn="base" hangingPunct="1">
              <a:spcBef>
                <a:spcPct val="0"/>
              </a:spcBef>
              <a:spcAft>
                <a:spcPct val="0"/>
              </a:spcAft>
              <a:defRPr/>
            </a:pPr>
            <a:endParaRPr lang="en-US" altLang="en-US" sz="1800" smtClean="0">
              <a:solidFill>
                <a:srgbClr val="FFFFFF"/>
              </a:solidFill>
            </a:endParaRPr>
          </a:p>
        </p:txBody>
      </p:sp>
      <p:grpSp>
        <p:nvGrpSpPr>
          <p:cNvPr id="5" name="Group 20"/>
          <p:cNvGrpSpPr>
            <a:grpSpLocks/>
          </p:cNvGrpSpPr>
          <p:nvPr userDrawn="1"/>
        </p:nvGrpSpPr>
        <p:grpSpPr bwMode="auto">
          <a:xfrm>
            <a:off x="5132928" y="258775"/>
            <a:ext cx="1915583" cy="1000125"/>
            <a:chOff x="2425" y="163"/>
            <a:chExt cx="905" cy="630"/>
          </a:xfrm>
        </p:grpSpPr>
        <p:pic>
          <p:nvPicPr>
            <p:cNvPr id="6" name="Picture 6" descr="LOGO CE-EN-quadri.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5" y="163"/>
              <a:ext cx="905" cy="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4"/>
            <p:cNvSpPr>
              <a:spLocks noChangeArrowheads="1"/>
            </p:cNvSpPr>
            <p:nvPr userDrawn="1"/>
          </p:nvSpPr>
          <p:spPr bwMode="auto">
            <a:xfrm>
              <a:off x="2611" y="770"/>
              <a:ext cx="390" cy="23"/>
            </a:xfrm>
            <a:prstGeom prst="rect">
              <a:avLst/>
            </a:prstGeom>
            <a:solidFill>
              <a:srgbClr val="AFC55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eaLnBrk="1" fontAlgn="base" hangingPunct="1">
                <a:spcBef>
                  <a:spcPct val="0"/>
                </a:spcBef>
                <a:spcAft>
                  <a:spcPct val="0"/>
                </a:spcAft>
                <a:defRPr/>
              </a:pPr>
              <a:endParaRPr lang="en-US" altLang="en-US" smtClean="0"/>
            </a:p>
          </p:txBody>
        </p:sp>
      </p:grpSp>
      <p:sp>
        <p:nvSpPr>
          <p:cNvPr id="8" name="Rectangle 7"/>
          <p:cNvSpPr>
            <a:spLocks noChangeArrowheads="1"/>
          </p:cNvSpPr>
          <p:nvPr userDrawn="1"/>
        </p:nvSpPr>
        <p:spPr bwMode="auto">
          <a:xfrm>
            <a:off x="5520277" y="6426200"/>
            <a:ext cx="814917" cy="431800"/>
          </a:xfrm>
          <a:prstGeom prst="rect">
            <a:avLst/>
          </a:prstGeom>
          <a:solidFill>
            <a:srgbClr val="AFC551"/>
          </a:solidFill>
          <a:ln>
            <a:noFill/>
          </a:ln>
          <a:effectLst>
            <a:outerShdw dist="23000" dir="5400000" rotWithShape="0">
              <a:srgbClr val="000000">
                <a:alpha val="34998"/>
              </a:srgbClr>
            </a:outerShdw>
          </a:effectLst>
          <a:extLst>
            <a:ext uri="{91240B29-F687-4F45-9708-019B960494DF}">
              <a14:hiddenLine xmlns:a14="http://schemas.microsoft.com/office/drawing/2010/main" w="9525" algn="ctr">
                <a:solidFill>
                  <a:srgbClr val="133176"/>
                </a:solidFill>
                <a:miter lim="800000"/>
                <a:headEnd/>
                <a:tailEnd/>
              </a14:hiddenLine>
            </a:ext>
          </a:extLst>
        </p:spPr>
        <p:txBody>
          <a:bodyPr lIns="35982" tIns="45701" rIns="91398" bIns="45701"/>
          <a:lstStyle>
            <a:lvl1pPr defTabSz="457200" eaLnBrk="0" hangingPunct="0">
              <a:defRPr sz="7600">
                <a:solidFill>
                  <a:srgbClr val="FFD624"/>
                </a:solidFill>
                <a:latin typeface="Verdana" pitchFamily="34" charset="0"/>
              </a:defRPr>
            </a:lvl1pPr>
            <a:lvl2pPr marL="742950" indent="-285750" defTabSz="457200" eaLnBrk="0" hangingPunct="0">
              <a:defRPr sz="7600">
                <a:solidFill>
                  <a:srgbClr val="FFD624"/>
                </a:solidFill>
                <a:latin typeface="Verdana" pitchFamily="34" charset="0"/>
              </a:defRPr>
            </a:lvl2pPr>
            <a:lvl3pPr marL="1143000" indent="-228600" defTabSz="457200" eaLnBrk="0" hangingPunct="0">
              <a:defRPr sz="7600">
                <a:solidFill>
                  <a:srgbClr val="FFD624"/>
                </a:solidFill>
                <a:latin typeface="Verdana" pitchFamily="34" charset="0"/>
              </a:defRPr>
            </a:lvl3pPr>
            <a:lvl4pPr marL="1600200" indent="-228600" defTabSz="457200" eaLnBrk="0" hangingPunct="0">
              <a:defRPr sz="7600">
                <a:solidFill>
                  <a:srgbClr val="FFD624"/>
                </a:solidFill>
                <a:latin typeface="Verdana" pitchFamily="34" charset="0"/>
              </a:defRPr>
            </a:lvl4pPr>
            <a:lvl5pPr marL="2057400" indent="-228600" defTabSz="457200" eaLnBrk="0" hangingPunct="0">
              <a:defRPr sz="7600">
                <a:solidFill>
                  <a:srgbClr val="FFD624"/>
                </a:solidFill>
                <a:latin typeface="Verdana" pitchFamily="34" charset="0"/>
              </a:defRPr>
            </a:lvl5pPr>
            <a:lvl6pPr marL="2514600" indent="-228600" algn="ctr" defTabSz="457200" eaLnBrk="0" fontAlgn="base" hangingPunct="0">
              <a:spcBef>
                <a:spcPct val="0"/>
              </a:spcBef>
              <a:spcAft>
                <a:spcPct val="0"/>
              </a:spcAft>
              <a:defRPr sz="7600">
                <a:solidFill>
                  <a:srgbClr val="FFD624"/>
                </a:solidFill>
                <a:latin typeface="Verdana" pitchFamily="34" charset="0"/>
              </a:defRPr>
            </a:lvl6pPr>
            <a:lvl7pPr marL="2971800" indent="-228600" algn="ctr" defTabSz="457200" eaLnBrk="0" fontAlgn="base" hangingPunct="0">
              <a:spcBef>
                <a:spcPct val="0"/>
              </a:spcBef>
              <a:spcAft>
                <a:spcPct val="0"/>
              </a:spcAft>
              <a:defRPr sz="7600">
                <a:solidFill>
                  <a:srgbClr val="FFD624"/>
                </a:solidFill>
                <a:latin typeface="Verdana" pitchFamily="34" charset="0"/>
              </a:defRPr>
            </a:lvl7pPr>
            <a:lvl8pPr marL="3429000" indent="-228600" algn="ctr" defTabSz="457200" eaLnBrk="0" fontAlgn="base" hangingPunct="0">
              <a:spcBef>
                <a:spcPct val="0"/>
              </a:spcBef>
              <a:spcAft>
                <a:spcPct val="0"/>
              </a:spcAft>
              <a:defRPr sz="7600">
                <a:solidFill>
                  <a:srgbClr val="FFD624"/>
                </a:solidFill>
                <a:latin typeface="Verdana" pitchFamily="34" charset="0"/>
              </a:defRPr>
            </a:lvl8pPr>
            <a:lvl9pPr marL="3886200" indent="-228600" algn="ctr" defTabSz="457200" eaLnBrk="0" fontAlgn="base" hangingPunct="0">
              <a:spcBef>
                <a:spcPct val="0"/>
              </a:spcBef>
              <a:spcAft>
                <a:spcPct val="0"/>
              </a:spcAft>
              <a:defRPr sz="7600">
                <a:solidFill>
                  <a:srgbClr val="FFD624"/>
                </a:solidFill>
                <a:latin typeface="Verdana" pitchFamily="34" charset="0"/>
              </a:defRPr>
            </a:lvl9pPr>
          </a:lstStyle>
          <a:p>
            <a:pPr eaLnBrk="1" fontAlgn="base" hangingPunct="1">
              <a:spcBef>
                <a:spcPct val="0"/>
              </a:spcBef>
              <a:spcAft>
                <a:spcPct val="0"/>
              </a:spcAft>
              <a:defRPr/>
            </a:pPr>
            <a:r>
              <a:rPr lang="fr-BE" altLang="en-US" sz="600" i="1" smtClean="0">
                <a:solidFill>
                  <a:srgbClr val="FFFFFF"/>
                </a:solidFill>
              </a:rPr>
              <a:t>Health and</a:t>
            </a:r>
          </a:p>
          <a:p>
            <a:pPr eaLnBrk="1" fontAlgn="base" hangingPunct="1">
              <a:spcBef>
                <a:spcPct val="0"/>
              </a:spcBef>
              <a:spcAft>
                <a:spcPct val="0"/>
              </a:spcAft>
              <a:defRPr/>
            </a:pPr>
            <a:r>
              <a:rPr lang="fr-BE" altLang="en-US" sz="600" i="1" smtClean="0">
                <a:solidFill>
                  <a:srgbClr val="FFFFFF"/>
                </a:solidFill>
              </a:rPr>
              <a:t>Consumers</a:t>
            </a:r>
            <a:endParaRPr lang="en-GB" altLang="en-US" sz="600" i="1" smtClean="0">
              <a:solidFill>
                <a:srgbClr val="FFFFFF"/>
              </a:solidFill>
            </a:endParaRPr>
          </a:p>
        </p:txBody>
      </p:sp>
      <p:sp>
        <p:nvSpPr>
          <p:cNvPr id="87056" name="Rectangle 16"/>
          <p:cNvSpPr>
            <a:spLocks noGrp="1" noChangeArrowheads="1"/>
          </p:cNvSpPr>
          <p:nvPr>
            <p:ph type="ctrTitle"/>
          </p:nvPr>
        </p:nvSpPr>
        <p:spPr>
          <a:xfrm>
            <a:off x="5327651" y="2565412"/>
            <a:ext cx="6720416" cy="790575"/>
          </a:xfrm>
        </p:spPr>
        <p:txBody>
          <a:bodyPr/>
          <a:lstStyle>
            <a:lvl1pPr marL="3175">
              <a:defRPr sz="7600">
                <a:solidFill>
                  <a:srgbClr val="FFD624"/>
                </a:solidFill>
              </a:defRPr>
            </a:lvl1pPr>
          </a:lstStyle>
          <a:p>
            <a:pPr lvl="0"/>
            <a:r>
              <a:rPr lang="fr-BE" noProof="0" smtClean="0"/>
              <a:t>Title</a:t>
            </a:r>
            <a:endParaRPr lang="en-GB" noProof="0" smtClean="0"/>
          </a:p>
        </p:txBody>
      </p:sp>
      <p:sp>
        <p:nvSpPr>
          <p:cNvPr id="87057" name="Rectangle 17"/>
          <p:cNvSpPr>
            <a:spLocks noGrp="1" noChangeArrowheads="1"/>
          </p:cNvSpPr>
          <p:nvPr>
            <p:ph type="subTitle" idx="1"/>
          </p:nvPr>
        </p:nvSpPr>
        <p:spPr>
          <a:xfrm>
            <a:off x="814921" y="3716350"/>
            <a:ext cx="11377083" cy="1728787"/>
          </a:xfrm>
        </p:spPr>
        <p:txBody>
          <a:bodyPr/>
          <a:lstStyle>
            <a:lvl1pPr marL="0" indent="0">
              <a:buFontTx/>
              <a:buNone/>
              <a:defRPr sz="3000" b="1" i="0">
                <a:solidFill>
                  <a:schemeClr val="bg1"/>
                </a:solidFill>
              </a:defRPr>
            </a:lvl1pPr>
          </a:lstStyle>
          <a:p>
            <a:pPr lvl="0"/>
            <a:r>
              <a:rPr lang="fr-BE" noProof="0" smtClean="0"/>
              <a:t>Subtitle</a:t>
            </a:r>
            <a:endParaRPr lang="en-GB" noProof="0" smtClean="0"/>
          </a:p>
        </p:txBody>
      </p:sp>
      <p:sp>
        <p:nvSpPr>
          <p:cNvPr id="9" name="Rectangle 6"/>
          <p:cNvSpPr>
            <a:spLocks noGrp="1" noChangeArrowheads="1"/>
          </p:cNvSpPr>
          <p:nvPr>
            <p:ph type="dt" sz="half" idx="10"/>
          </p:nvPr>
        </p:nvSpPr>
        <p:spPr/>
        <p:txBody>
          <a:bodyPr/>
          <a:lstStyle>
            <a:lvl1pPr>
              <a:defRPr sz="1200" b="1">
                <a:solidFill>
                  <a:srgbClr val="FFFFFF"/>
                </a:solidFill>
                <a:latin typeface="Verdana" pitchFamily="34" charset="0"/>
              </a:defRPr>
            </a:lvl1pPr>
          </a:lstStyle>
          <a:p>
            <a:pPr>
              <a:defRPr/>
            </a:pPr>
            <a:endParaRPr lang="en-US"/>
          </a:p>
        </p:txBody>
      </p:sp>
      <p:sp>
        <p:nvSpPr>
          <p:cNvPr id="10" name="Rectangle 7"/>
          <p:cNvSpPr>
            <a:spLocks noGrp="1" noChangeArrowheads="1"/>
          </p:cNvSpPr>
          <p:nvPr>
            <p:ph type="ftr" sz="quarter" idx="11"/>
          </p:nvPr>
        </p:nvSpPr>
        <p:spPr/>
        <p:txBody>
          <a:bodyPr/>
          <a:lstStyle>
            <a:lvl1pPr>
              <a:defRPr>
                <a:solidFill>
                  <a:srgbClr val="FFFFFF"/>
                </a:solidFill>
                <a:latin typeface="Verdana" pitchFamily="34" charset="0"/>
              </a:defRPr>
            </a:lvl1pPr>
          </a:lstStyle>
          <a:p>
            <a:pPr>
              <a:defRPr/>
            </a:pPr>
            <a:endParaRPr lang="en-US"/>
          </a:p>
        </p:txBody>
      </p:sp>
      <p:sp>
        <p:nvSpPr>
          <p:cNvPr id="11" name="Rectangle 8"/>
          <p:cNvSpPr>
            <a:spLocks noGrp="1" noChangeArrowheads="1"/>
          </p:cNvSpPr>
          <p:nvPr>
            <p:ph type="sldNum" sz="quarter" idx="12"/>
          </p:nvPr>
        </p:nvSpPr>
        <p:spPr/>
        <p:txBody>
          <a:bodyPr/>
          <a:lstStyle>
            <a:lvl1pPr>
              <a:defRPr>
                <a:solidFill>
                  <a:srgbClr val="FFFFFF"/>
                </a:solidFill>
                <a:latin typeface="Verdana" pitchFamily="34" charset="0"/>
              </a:defRPr>
            </a:lvl1pPr>
          </a:lstStyle>
          <a:p>
            <a:pPr>
              <a:defRPr/>
            </a:pPr>
            <a:fld id="{C0DE8350-7925-4DD7-9C35-E3BD928FB33F}" type="slidenum">
              <a:rPr lang="en-GB" altLang="en-US"/>
              <a:pPr>
                <a:defRPr/>
              </a:pPr>
              <a:t>‹nr.›</a:t>
            </a:fld>
            <a:endParaRPr lang="en-GB" altLang="en-US"/>
          </a:p>
        </p:txBody>
      </p:sp>
    </p:spTree>
    <p:extLst>
      <p:ext uri="{BB962C8B-B14F-4D97-AF65-F5344CB8AC3E}">
        <p14:creationId xmlns:p14="http://schemas.microsoft.com/office/powerpoint/2010/main" val="2075271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49EC3E-E20C-4645-ADEB-1D4A7367BBCE}" type="slidenum">
              <a:rPr lang="en-GB" altLang="en-US"/>
              <a:pPr>
                <a:defRPr/>
              </a:pPr>
              <a:t>‹nr.›</a:t>
            </a:fld>
            <a:endParaRPr lang="en-GB" altLang="en-US"/>
          </a:p>
        </p:txBody>
      </p:sp>
    </p:spTree>
    <p:extLst>
      <p:ext uri="{BB962C8B-B14F-4D97-AF65-F5344CB8AC3E}">
        <p14:creationId xmlns:p14="http://schemas.microsoft.com/office/powerpoint/2010/main" val="9403125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2"/>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993" indent="0">
              <a:buNone/>
              <a:defRPr sz="1800"/>
            </a:lvl2pPr>
            <a:lvl3pPr marL="913986" indent="0">
              <a:buNone/>
              <a:defRPr sz="1600"/>
            </a:lvl3pPr>
            <a:lvl4pPr marL="1370979" indent="0">
              <a:buNone/>
              <a:defRPr sz="1400"/>
            </a:lvl4pPr>
            <a:lvl5pPr marL="1827973" indent="0">
              <a:buNone/>
              <a:defRPr sz="1400"/>
            </a:lvl5pPr>
            <a:lvl6pPr marL="2284968" indent="0">
              <a:buNone/>
              <a:defRPr sz="1400"/>
            </a:lvl6pPr>
            <a:lvl7pPr marL="2741962" indent="0">
              <a:buNone/>
              <a:defRPr sz="1400"/>
            </a:lvl7pPr>
            <a:lvl8pPr marL="3198956" indent="0">
              <a:buNone/>
              <a:defRPr sz="1400"/>
            </a:lvl8pPr>
            <a:lvl9pPr marL="365595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B93068-740F-405C-B2BF-46AB1F8FB328}" type="slidenum">
              <a:rPr lang="en-GB" altLang="en-US"/>
              <a:pPr>
                <a:defRPr/>
              </a:pPr>
              <a:t>‹nr.›</a:t>
            </a:fld>
            <a:endParaRPr lang="en-GB" altLang="en-US"/>
          </a:p>
        </p:txBody>
      </p:sp>
    </p:spTree>
    <p:extLst>
      <p:ext uri="{BB962C8B-B14F-4D97-AF65-F5344CB8AC3E}">
        <p14:creationId xmlns:p14="http://schemas.microsoft.com/office/powerpoint/2010/main" val="11074770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2492387"/>
            <a:ext cx="53848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2492387"/>
            <a:ext cx="53848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3EF072-74A0-4D01-B881-A67FAB6B162D}" type="slidenum">
              <a:rPr lang="en-GB" altLang="en-US"/>
              <a:pPr>
                <a:defRPr/>
              </a:pPr>
              <a:t>‹nr.›</a:t>
            </a:fld>
            <a:endParaRPr lang="en-GB" altLang="en-US"/>
          </a:p>
        </p:txBody>
      </p:sp>
    </p:spTree>
    <p:extLst>
      <p:ext uri="{BB962C8B-B14F-4D97-AF65-F5344CB8AC3E}">
        <p14:creationId xmlns:p14="http://schemas.microsoft.com/office/powerpoint/2010/main" val="9846145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6" y="1535113"/>
            <a:ext cx="5386917" cy="639762"/>
          </a:xfrm>
        </p:spPr>
        <p:txBody>
          <a:bodyPr anchor="b"/>
          <a:lstStyle>
            <a:lvl1pPr marL="0" indent="0">
              <a:buNone/>
              <a:defRPr sz="2400" b="1"/>
            </a:lvl1pPr>
            <a:lvl2pPr marL="456993" indent="0">
              <a:buNone/>
              <a:defRPr sz="2000" b="1"/>
            </a:lvl2pPr>
            <a:lvl3pPr marL="913986" indent="0">
              <a:buNone/>
              <a:defRPr sz="1800" b="1"/>
            </a:lvl3pPr>
            <a:lvl4pPr marL="1370979" indent="0">
              <a:buNone/>
              <a:defRPr sz="1600" b="1"/>
            </a:lvl4pPr>
            <a:lvl5pPr marL="1827973" indent="0">
              <a:buNone/>
              <a:defRPr sz="1600" b="1"/>
            </a:lvl5pPr>
            <a:lvl6pPr marL="2284968" indent="0">
              <a:buNone/>
              <a:defRPr sz="1600" b="1"/>
            </a:lvl6pPr>
            <a:lvl7pPr marL="2741962" indent="0">
              <a:buNone/>
              <a:defRPr sz="1600" b="1"/>
            </a:lvl7pPr>
            <a:lvl8pPr marL="3198956" indent="0">
              <a:buNone/>
              <a:defRPr sz="1600" b="1"/>
            </a:lvl8pPr>
            <a:lvl9pPr marL="365595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6993" indent="0">
              <a:buNone/>
              <a:defRPr sz="2000" b="1"/>
            </a:lvl2pPr>
            <a:lvl3pPr marL="913986" indent="0">
              <a:buNone/>
              <a:defRPr sz="1800" b="1"/>
            </a:lvl3pPr>
            <a:lvl4pPr marL="1370979" indent="0">
              <a:buNone/>
              <a:defRPr sz="1600" b="1"/>
            </a:lvl4pPr>
            <a:lvl5pPr marL="1827973" indent="0">
              <a:buNone/>
              <a:defRPr sz="1600" b="1"/>
            </a:lvl5pPr>
            <a:lvl6pPr marL="2284968" indent="0">
              <a:buNone/>
              <a:defRPr sz="1600" b="1"/>
            </a:lvl6pPr>
            <a:lvl7pPr marL="2741962" indent="0">
              <a:buNone/>
              <a:defRPr sz="1600" b="1"/>
            </a:lvl7pPr>
            <a:lvl8pPr marL="3198956" indent="0">
              <a:buNone/>
              <a:defRPr sz="1600" b="1"/>
            </a:lvl8pPr>
            <a:lvl9pPr marL="365595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582F52-4EE7-4A32-AB9D-DF4B724835A9}" type="slidenum">
              <a:rPr lang="en-GB" altLang="en-US"/>
              <a:pPr>
                <a:defRPr/>
              </a:pPr>
              <a:t>‹nr.›</a:t>
            </a:fld>
            <a:endParaRPr lang="en-GB" altLang="en-US"/>
          </a:p>
        </p:txBody>
      </p:sp>
    </p:spTree>
    <p:extLst>
      <p:ext uri="{BB962C8B-B14F-4D97-AF65-F5344CB8AC3E}">
        <p14:creationId xmlns:p14="http://schemas.microsoft.com/office/powerpoint/2010/main" val="7637375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22EF3EB-5C3B-4FCF-88AC-B8D35B012BEA}" type="slidenum">
              <a:rPr lang="en-GB" altLang="en-US"/>
              <a:pPr>
                <a:defRPr/>
              </a:pPr>
              <a:t>‹nr.›</a:t>
            </a:fld>
            <a:endParaRPr lang="en-GB" altLang="en-US"/>
          </a:p>
        </p:txBody>
      </p:sp>
    </p:spTree>
    <p:extLst>
      <p:ext uri="{BB962C8B-B14F-4D97-AF65-F5344CB8AC3E}">
        <p14:creationId xmlns:p14="http://schemas.microsoft.com/office/powerpoint/2010/main" val="17279028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3129FB-1E2E-4338-B975-BDAA4575533C}" type="slidenum">
              <a:rPr lang="en-GB" altLang="en-US"/>
              <a:pPr>
                <a:defRPr/>
              </a:pPr>
              <a:t>‹nr.›</a:t>
            </a:fld>
            <a:endParaRPr lang="en-GB" altLang="en-US"/>
          </a:p>
        </p:txBody>
      </p:sp>
    </p:spTree>
    <p:extLst>
      <p:ext uri="{BB962C8B-B14F-4D97-AF65-F5344CB8AC3E}">
        <p14:creationId xmlns:p14="http://schemas.microsoft.com/office/powerpoint/2010/main" val="42825614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7"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2" y="1435104"/>
            <a:ext cx="4011084" cy="4691063"/>
          </a:xfrm>
        </p:spPr>
        <p:txBody>
          <a:bodyPr/>
          <a:lstStyle>
            <a:lvl1pPr marL="0" indent="0">
              <a:buNone/>
              <a:defRPr sz="1400"/>
            </a:lvl1pPr>
            <a:lvl2pPr marL="456993" indent="0">
              <a:buNone/>
              <a:defRPr sz="1200"/>
            </a:lvl2pPr>
            <a:lvl3pPr marL="913986" indent="0">
              <a:buNone/>
              <a:defRPr sz="1000"/>
            </a:lvl3pPr>
            <a:lvl4pPr marL="1370979" indent="0">
              <a:buNone/>
              <a:defRPr sz="900"/>
            </a:lvl4pPr>
            <a:lvl5pPr marL="1827973" indent="0">
              <a:buNone/>
              <a:defRPr sz="900"/>
            </a:lvl5pPr>
            <a:lvl6pPr marL="2284968" indent="0">
              <a:buNone/>
              <a:defRPr sz="900"/>
            </a:lvl6pPr>
            <a:lvl7pPr marL="2741962" indent="0">
              <a:buNone/>
              <a:defRPr sz="900"/>
            </a:lvl7pPr>
            <a:lvl8pPr marL="3198956" indent="0">
              <a:buNone/>
              <a:defRPr sz="900"/>
            </a:lvl8pPr>
            <a:lvl9pPr marL="365595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A6ED1B-3484-47CE-81FE-006C3970E7D8}" type="slidenum">
              <a:rPr lang="en-GB" altLang="en-US"/>
              <a:pPr>
                <a:defRPr/>
              </a:pPr>
              <a:t>‹nr.›</a:t>
            </a:fld>
            <a:endParaRPr lang="en-GB" altLang="en-US"/>
          </a:p>
        </p:txBody>
      </p:sp>
    </p:spTree>
    <p:extLst>
      <p:ext uri="{BB962C8B-B14F-4D97-AF65-F5344CB8AC3E}">
        <p14:creationId xmlns:p14="http://schemas.microsoft.com/office/powerpoint/2010/main" val="45224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2863262-2B39-4927-9CF5-FCE2027CD270}"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3832601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993" indent="0">
              <a:buNone/>
              <a:defRPr sz="2800"/>
            </a:lvl2pPr>
            <a:lvl3pPr marL="913986" indent="0">
              <a:buNone/>
              <a:defRPr sz="2400"/>
            </a:lvl3pPr>
            <a:lvl4pPr marL="1370979" indent="0">
              <a:buNone/>
              <a:defRPr sz="2000"/>
            </a:lvl4pPr>
            <a:lvl5pPr marL="1827973" indent="0">
              <a:buNone/>
              <a:defRPr sz="2000"/>
            </a:lvl5pPr>
            <a:lvl6pPr marL="2284968" indent="0">
              <a:buNone/>
              <a:defRPr sz="2000"/>
            </a:lvl6pPr>
            <a:lvl7pPr marL="2741962" indent="0">
              <a:buNone/>
              <a:defRPr sz="2000"/>
            </a:lvl7pPr>
            <a:lvl8pPr marL="3198956" indent="0">
              <a:buNone/>
              <a:defRPr sz="2000"/>
            </a:lvl8pPr>
            <a:lvl9pPr marL="3655951" indent="0">
              <a:buNone/>
              <a:defRPr sz="2000"/>
            </a:lvl9pPr>
          </a:lstStyle>
          <a:p>
            <a:pPr lvl="0"/>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993" indent="0">
              <a:buNone/>
              <a:defRPr sz="1200"/>
            </a:lvl2pPr>
            <a:lvl3pPr marL="913986" indent="0">
              <a:buNone/>
              <a:defRPr sz="1000"/>
            </a:lvl3pPr>
            <a:lvl4pPr marL="1370979" indent="0">
              <a:buNone/>
              <a:defRPr sz="900"/>
            </a:lvl4pPr>
            <a:lvl5pPr marL="1827973" indent="0">
              <a:buNone/>
              <a:defRPr sz="900"/>
            </a:lvl5pPr>
            <a:lvl6pPr marL="2284968" indent="0">
              <a:buNone/>
              <a:defRPr sz="900"/>
            </a:lvl6pPr>
            <a:lvl7pPr marL="2741962" indent="0">
              <a:buNone/>
              <a:defRPr sz="900"/>
            </a:lvl7pPr>
            <a:lvl8pPr marL="3198956" indent="0">
              <a:buNone/>
              <a:defRPr sz="900"/>
            </a:lvl8pPr>
            <a:lvl9pPr marL="365595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1931AA-322F-4812-984E-8202747BFDC7}" type="slidenum">
              <a:rPr lang="en-GB" altLang="en-US"/>
              <a:pPr>
                <a:defRPr/>
              </a:pPr>
              <a:t>‹nr.›</a:t>
            </a:fld>
            <a:endParaRPr lang="en-GB" altLang="en-US"/>
          </a:p>
        </p:txBody>
      </p:sp>
    </p:spTree>
    <p:extLst>
      <p:ext uri="{BB962C8B-B14F-4D97-AF65-F5344CB8AC3E}">
        <p14:creationId xmlns:p14="http://schemas.microsoft.com/office/powerpoint/2010/main" val="22440524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A13FCF-5479-4E86-9CE5-427469E8B10E}" type="slidenum">
              <a:rPr lang="en-GB" altLang="en-US"/>
              <a:pPr>
                <a:defRPr/>
              </a:pPr>
              <a:t>‹nr.›</a:t>
            </a:fld>
            <a:endParaRPr lang="en-GB" altLang="en-US"/>
          </a:p>
        </p:txBody>
      </p:sp>
    </p:spTree>
    <p:extLst>
      <p:ext uri="{BB962C8B-B14F-4D97-AF65-F5344CB8AC3E}">
        <p14:creationId xmlns:p14="http://schemas.microsoft.com/office/powerpoint/2010/main" val="16073150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0162" y="1339850"/>
            <a:ext cx="2762249"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27051" y="1339850"/>
            <a:ext cx="8089900"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0BD4E4-5BEC-4063-8696-245B2BA421FE}" type="slidenum">
              <a:rPr lang="en-GB" altLang="en-US"/>
              <a:pPr>
                <a:defRPr/>
              </a:pPr>
              <a:t>‹nr.›</a:t>
            </a:fld>
            <a:endParaRPr lang="en-GB" altLang="en-US"/>
          </a:p>
        </p:txBody>
      </p:sp>
    </p:spTree>
    <p:extLst>
      <p:ext uri="{BB962C8B-B14F-4D97-AF65-F5344CB8AC3E}">
        <p14:creationId xmlns:p14="http://schemas.microsoft.com/office/powerpoint/2010/main" val="1973500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1339859"/>
            <a:ext cx="10972800" cy="93662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2492387"/>
            <a:ext cx="5384800" cy="3529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2492387"/>
            <a:ext cx="5384800" cy="3529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643004-C506-4C23-9CE7-1792B591E60E}" type="slidenum">
              <a:rPr lang="en-GB" altLang="en-US"/>
              <a:pPr>
                <a:defRPr/>
              </a:pPr>
              <a:t>‹nr.›</a:t>
            </a:fld>
            <a:endParaRPr lang="en-GB" altLang="en-US"/>
          </a:p>
        </p:txBody>
      </p:sp>
    </p:spTree>
    <p:extLst>
      <p:ext uri="{BB962C8B-B14F-4D97-AF65-F5344CB8AC3E}">
        <p14:creationId xmlns:p14="http://schemas.microsoft.com/office/powerpoint/2010/main" val="780145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t="15884" b="-2"/>
          <a:stretch>
            <a:fillRect/>
          </a:stretch>
        </p:blipFill>
        <p:spPr bwMode="auto">
          <a:xfrm>
            <a:off x="-23284" y="1104903"/>
            <a:ext cx="12263968"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DOCUME~1\lenain\LOCALS~1\Temp\7zECB.tmp\LOGO-CE for RTD EN Positive Cy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386" y="323850"/>
            <a:ext cx="2415116"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26100" y="6430963"/>
            <a:ext cx="914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0"/>
          </p:nvPr>
        </p:nvSpPr>
        <p:spPr>
          <a:xfrm>
            <a:off x="5496000" y="3212976"/>
            <a:ext cx="6048672" cy="1872208"/>
          </a:xfrm>
          <a:prstGeom prst="rect">
            <a:avLst/>
          </a:prstGeom>
        </p:spPr>
        <p:txBody>
          <a:bodyPr/>
          <a:lstStyle>
            <a:lvl1pPr marL="0" indent="0">
              <a:spcBef>
                <a:spcPts val="0"/>
              </a:spcBef>
              <a:buNone/>
              <a:defRPr sz="2000" b="1" i="0">
                <a:solidFill>
                  <a:schemeClr val="bg1"/>
                </a:solidFill>
                <a:latin typeface="Verdana" pitchFamily="34" charset="0"/>
                <a:ea typeface="Verdana" pitchFamily="34" charset="0"/>
                <a:cs typeface="Verdana" pitchFamily="34" charset="0"/>
              </a:defRPr>
            </a:lvl1pPr>
            <a:lvl3pPr marL="228498" indent="-228498" algn="l">
              <a:defRPr sz="3000" b="1">
                <a:solidFill>
                  <a:schemeClr val="bg1"/>
                </a:solidFill>
              </a:defRPr>
            </a:lvl3pPr>
          </a:lstStyle>
          <a:p>
            <a:pPr lvl="0"/>
            <a:r>
              <a:rPr lang="en-US" dirty="0" smtClean="0"/>
              <a:t>Click to edit Master text styles</a:t>
            </a:r>
          </a:p>
        </p:txBody>
      </p:sp>
      <p:sp>
        <p:nvSpPr>
          <p:cNvPr id="15" name="Title 1"/>
          <p:cNvSpPr>
            <a:spLocks noGrp="1"/>
          </p:cNvSpPr>
          <p:nvPr>
            <p:ph type="title"/>
          </p:nvPr>
        </p:nvSpPr>
        <p:spPr>
          <a:xfrm>
            <a:off x="335360" y="1951427"/>
            <a:ext cx="11521280" cy="2088232"/>
          </a:xfrm>
          <a:prstGeom prst="rect">
            <a:avLst/>
          </a:prstGeom>
        </p:spPr>
        <p:txBody>
          <a:bodyPr/>
          <a:lstStyle>
            <a:lvl1pPr algn="ctr">
              <a:defRPr sz="5400">
                <a:solidFill>
                  <a:srgbClr val="FFD6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7" name="Content Placeholder 2"/>
          <p:cNvSpPr>
            <a:spLocks noGrp="1"/>
          </p:cNvSpPr>
          <p:nvPr>
            <p:ph idx="11"/>
          </p:nvPr>
        </p:nvSpPr>
        <p:spPr>
          <a:xfrm>
            <a:off x="5496002" y="5301208"/>
            <a:ext cx="5942508" cy="720080"/>
          </a:xfrm>
          <a:prstGeom prst="rect">
            <a:avLst/>
          </a:prstGeom>
        </p:spPr>
        <p:txBody>
          <a:bodyPr/>
          <a:lstStyle>
            <a:lvl1pPr marL="0" indent="0">
              <a:spcBef>
                <a:spcPts val="300"/>
              </a:spcBef>
              <a:spcAft>
                <a:spcPts val="300"/>
              </a:spcAft>
              <a:buNone/>
              <a:defRPr sz="1600" b="0" i="0">
                <a:solidFill>
                  <a:schemeClr val="bg1"/>
                </a:solidFill>
                <a:latin typeface="Verdana" pitchFamily="34" charset="0"/>
                <a:ea typeface="Verdana" pitchFamily="34" charset="0"/>
                <a:cs typeface="Verdana" pitchFamily="34" charset="0"/>
              </a:defRPr>
            </a:lvl1pPr>
            <a:lvl3pPr marL="228498" indent="-228498" algn="l">
              <a:defRPr sz="3000" b="1">
                <a:solidFill>
                  <a:schemeClr val="bg1"/>
                </a:solidFill>
              </a:defRPr>
            </a:lvl3pPr>
          </a:lstStyle>
          <a:p>
            <a:pPr lvl="0"/>
            <a:r>
              <a:rPr lang="en-US" dirty="0" smtClean="0"/>
              <a:t>Click to edit Master text styles</a:t>
            </a:r>
          </a:p>
        </p:txBody>
      </p:sp>
    </p:spTree>
    <p:extLst>
      <p:ext uri="{BB962C8B-B14F-4D97-AF65-F5344CB8AC3E}">
        <p14:creationId xmlns:p14="http://schemas.microsoft.com/office/powerpoint/2010/main" val="26426001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125538"/>
            <a:ext cx="12192000" cy="5732462"/>
          </a:xfrm>
          <a:prstGeom prst="rect">
            <a:avLst/>
          </a:prstGeom>
          <a:solidFill>
            <a:srgbClr val="0F5494"/>
          </a:solidFill>
          <a:ln w="63500" algn="ctr">
            <a:solidFill>
              <a:srgbClr val="0F5494"/>
            </a:solidFill>
            <a:miter lim="800000"/>
            <a:headEnd/>
            <a:tailEnd/>
          </a:ln>
          <a:effectLst>
            <a:outerShdw dist="23000" dir="5400000" rotWithShape="0">
              <a:srgbClr val="000000">
                <a:alpha val="34998"/>
              </a:srgbClr>
            </a:outerShdw>
          </a:effectLst>
        </p:spPr>
        <p:txBody>
          <a:bodyPr lIns="91398" tIns="45701" rIns="91398" bIns="45701" anchor="ctr"/>
          <a:lstStyle>
            <a:lvl1pPr defTabSz="457200" eaLnBrk="0" hangingPunct="0">
              <a:defRPr sz="7600" b="1">
                <a:solidFill>
                  <a:srgbClr val="FFD624"/>
                </a:solidFill>
                <a:latin typeface="Verdana" pitchFamily="34" charset="0"/>
              </a:defRPr>
            </a:lvl1pPr>
            <a:lvl2pPr marL="742950" indent="-285750" defTabSz="457200" eaLnBrk="0" hangingPunct="0">
              <a:defRPr sz="7600" b="1">
                <a:solidFill>
                  <a:srgbClr val="FFD624"/>
                </a:solidFill>
                <a:latin typeface="Verdana" pitchFamily="34" charset="0"/>
              </a:defRPr>
            </a:lvl2pPr>
            <a:lvl3pPr marL="1143000" indent="-228600" defTabSz="457200" eaLnBrk="0" hangingPunct="0">
              <a:defRPr sz="7600" b="1">
                <a:solidFill>
                  <a:srgbClr val="FFD624"/>
                </a:solidFill>
                <a:latin typeface="Verdana" pitchFamily="34" charset="0"/>
              </a:defRPr>
            </a:lvl3pPr>
            <a:lvl4pPr marL="1600200" indent="-228600" defTabSz="457200" eaLnBrk="0" hangingPunct="0">
              <a:defRPr sz="7600" b="1">
                <a:solidFill>
                  <a:srgbClr val="FFD624"/>
                </a:solidFill>
                <a:latin typeface="Verdana" pitchFamily="34" charset="0"/>
              </a:defRPr>
            </a:lvl4pPr>
            <a:lvl5pPr marL="2057400" indent="-228600" defTabSz="457200" eaLnBrk="0" hangingPunct="0">
              <a:defRPr sz="7600" b="1">
                <a:solidFill>
                  <a:srgbClr val="FFD624"/>
                </a:solidFill>
                <a:latin typeface="Verdana" pitchFamily="34" charset="0"/>
              </a:defRPr>
            </a:lvl5pPr>
            <a:lvl6pPr marL="2514600" indent="-228600" defTabSz="457200" eaLnBrk="0" fontAlgn="base" hangingPunct="0">
              <a:spcBef>
                <a:spcPct val="0"/>
              </a:spcBef>
              <a:spcAft>
                <a:spcPct val="0"/>
              </a:spcAft>
              <a:defRPr sz="7600" b="1">
                <a:solidFill>
                  <a:srgbClr val="FFD624"/>
                </a:solidFill>
                <a:latin typeface="Verdana" pitchFamily="34" charset="0"/>
              </a:defRPr>
            </a:lvl6pPr>
            <a:lvl7pPr marL="2971800" indent="-228600" defTabSz="457200" eaLnBrk="0" fontAlgn="base" hangingPunct="0">
              <a:spcBef>
                <a:spcPct val="0"/>
              </a:spcBef>
              <a:spcAft>
                <a:spcPct val="0"/>
              </a:spcAft>
              <a:defRPr sz="7600" b="1">
                <a:solidFill>
                  <a:srgbClr val="FFD624"/>
                </a:solidFill>
                <a:latin typeface="Verdana" pitchFamily="34" charset="0"/>
              </a:defRPr>
            </a:lvl7pPr>
            <a:lvl8pPr marL="3429000" indent="-228600" defTabSz="457200" eaLnBrk="0" fontAlgn="base" hangingPunct="0">
              <a:spcBef>
                <a:spcPct val="0"/>
              </a:spcBef>
              <a:spcAft>
                <a:spcPct val="0"/>
              </a:spcAft>
              <a:defRPr sz="7600" b="1">
                <a:solidFill>
                  <a:srgbClr val="FFD624"/>
                </a:solidFill>
                <a:latin typeface="Verdana" pitchFamily="34" charset="0"/>
              </a:defRPr>
            </a:lvl8pPr>
            <a:lvl9pPr marL="3886200" indent="-228600" defTabSz="457200" eaLnBrk="0" fontAlgn="base" hangingPunct="0">
              <a:spcBef>
                <a:spcPct val="0"/>
              </a:spcBef>
              <a:spcAft>
                <a:spcPct val="0"/>
              </a:spcAft>
              <a:defRPr sz="7600" b="1">
                <a:solidFill>
                  <a:srgbClr val="FFD624"/>
                </a:solidFill>
                <a:latin typeface="Verdana" pitchFamily="34" charset="0"/>
              </a:defRPr>
            </a:lvl9pPr>
          </a:lstStyle>
          <a:p>
            <a:pPr algn="ctr" eaLnBrk="1" hangingPunct="1">
              <a:defRPr/>
            </a:pPr>
            <a:endParaRPr lang="en-US" altLang="en-US" sz="1800" b="0" smtClean="0">
              <a:solidFill>
                <a:srgbClr val="FFFFFF"/>
              </a:solidFill>
            </a:endParaRPr>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66220" y="323850"/>
            <a:ext cx="2419349"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26100" y="643731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519936" y="1700808"/>
            <a:ext cx="6048672" cy="2088232"/>
          </a:xfrm>
        </p:spPr>
        <p:txBody>
          <a:bodyPr/>
          <a:lstStyle>
            <a:lvl1pPr>
              <a:defRPr sz="7600">
                <a:solidFill>
                  <a:srgbClr val="FFD624"/>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23402" y="3933056"/>
            <a:ext cx="4992555" cy="1872208"/>
          </a:xfrm>
        </p:spPr>
        <p:txBody>
          <a:bodyPr/>
          <a:lstStyle>
            <a:lvl1pPr>
              <a:buNone/>
              <a:defRPr sz="3000" b="1" i="0">
                <a:solidFill>
                  <a:schemeClr val="bg1"/>
                </a:solidFill>
              </a:defRPr>
            </a:lvl1pPr>
            <a:lvl3pPr marL="228498" indent="-228498" algn="l">
              <a:defRPr sz="3000" b="1">
                <a:solidFill>
                  <a:schemeClr val="bg1"/>
                </a:solidFill>
              </a:defRPr>
            </a:lvl3pPr>
          </a:lstStyle>
          <a:p>
            <a:pPr lvl="0"/>
            <a:r>
              <a:rPr lang="en-US" dirty="0" smtClean="0"/>
              <a:t>Click to edit Master text styles</a:t>
            </a:r>
          </a:p>
        </p:txBody>
      </p:sp>
      <p:sp>
        <p:nvSpPr>
          <p:cNvPr id="7" name="Rectangle 4"/>
          <p:cNvSpPr>
            <a:spLocks noGrp="1" noChangeArrowheads="1"/>
          </p:cNvSpPr>
          <p:nvPr>
            <p:ph type="dt" sz="half" idx="10"/>
          </p:nvPr>
        </p:nvSpPr>
        <p:spPr>
          <a:xfrm>
            <a:off x="609600" y="6092825"/>
            <a:ext cx="2844800" cy="476250"/>
          </a:xfrm>
        </p:spPr>
        <p:txBody>
          <a:bodyPr/>
          <a:lstStyle>
            <a:lvl1pPr>
              <a:defRPr>
                <a:solidFill>
                  <a:srgbClr val="FFFFFF"/>
                </a:solidFill>
              </a:defRPr>
            </a:lvl1pPr>
          </a:lstStyle>
          <a:p>
            <a:pPr>
              <a:defRPr/>
            </a:pPr>
            <a:endParaRPr lang="en-GB"/>
          </a:p>
        </p:txBody>
      </p:sp>
      <p:sp>
        <p:nvSpPr>
          <p:cNvPr id="8" name="Rectangle 5"/>
          <p:cNvSpPr>
            <a:spLocks noGrp="1" noChangeArrowheads="1"/>
          </p:cNvSpPr>
          <p:nvPr>
            <p:ph type="ftr" sz="quarter" idx="11"/>
          </p:nvPr>
        </p:nvSpPr>
        <p:spPr>
          <a:xfrm>
            <a:off x="4165600" y="6092825"/>
            <a:ext cx="3860800" cy="476250"/>
          </a:xfrm>
        </p:spPr>
        <p:txBody>
          <a:bodyPr/>
          <a:lstStyle>
            <a:lvl1pPr>
              <a:defRPr>
                <a:solidFill>
                  <a:srgbClr val="FFFFFF"/>
                </a:solidFill>
              </a:defRPr>
            </a:lvl1pPr>
          </a:lstStyle>
          <a:p>
            <a:pPr>
              <a:defRPr/>
            </a:pPr>
            <a:endParaRPr/>
          </a:p>
        </p:txBody>
      </p:sp>
      <p:sp>
        <p:nvSpPr>
          <p:cNvPr id="9" name="Rectangle 6"/>
          <p:cNvSpPr>
            <a:spLocks noGrp="1" noChangeArrowheads="1"/>
          </p:cNvSpPr>
          <p:nvPr>
            <p:ph type="sldNum" sz="quarter" idx="12"/>
          </p:nvPr>
        </p:nvSpPr>
        <p:spPr>
          <a:xfrm>
            <a:off x="8737600" y="6092825"/>
            <a:ext cx="2844800" cy="476250"/>
          </a:xfrm>
        </p:spPr>
        <p:txBody>
          <a:bodyPr/>
          <a:lstStyle>
            <a:lvl1pPr>
              <a:defRPr smtClean="0">
                <a:solidFill>
                  <a:srgbClr val="FFFFFF"/>
                </a:solidFill>
              </a:defRPr>
            </a:lvl1pPr>
          </a:lstStyle>
          <a:p>
            <a:pPr>
              <a:defRPr/>
            </a:pPr>
            <a:fld id="{D6C2D943-7286-43DE-B28A-5012DEA303C0}" type="slidenum">
              <a:rPr lang="en-GB" altLang="en-US"/>
              <a:pPr>
                <a:defRPr/>
              </a:pPr>
              <a:t>‹nr.›</a:t>
            </a:fld>
            <a:endParaRPr lang="en-GB" altLang="en-US"/>
          </a:p>
        </p:txBody>
      </p:sp>
    </p:spTree>
    <p:extLst>
      <p:ext uri="{BB962C8B-B14F-4D97-AF65-F5344CB8AC3E}">
        <p14:creationId xmlns:p14="http://schemas.microsoft.com/office/powerpoint/2010/main" val="570266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1125538"/>
          </a:xfrm>
          <a:prstGeom prst="rect">
            <a:avLst/>
          </a:prstGeom>
          <a:solidFill>
            <a:srgbClr val="42A62A"/>
          </a:solidFill>
          <a:ln w="3175">
            <a:noFill/>
          </a:ln>
          <a:effectLst/>
        </p:spPr>
        <p:style>
          <a:lnRef idx="1">
            <a:schemeClr val="accent1"/>
          </a:lnRef>
          <a:fillRef idx="3">
            <a:schemeClr val="accent1"/>
          </a:fillRef>
          <a:effectRef idx="2">
            <a:schemeClr val="accent1"/>
          </a:effectRef>
          <a:fontRef idx="minor">
            <a:schemeClr val="lt1"/>
          </a:fontRef>
        </p:style>
        <p:txBody>
          <a:bodyPr lIns="91398" tIns="45701" rIns="91398" bIns="45701" anchor="ctr"/>
          <a:lstStyle/>
          <a:p>
            <a:pPr algn="ctr" defTabSz="456993">
              <a:defRPr/>
            </a:pPr>
            <a:endParaRPr lang="en-US">
              <a:solidFill>
                <a:srgbClr val="FFFFFF"/>
              </a:solidFill>
            </a:endParaRPr>
          </a:p>
        </p:txBody>
      </p:sp>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72677" y="6457950"/>
            <a:ext cx="814917"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9787" y="404813"/>
            <a:ext cx="2161116"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4417" y="1556287"/>
            <a:ext cx="10972800" cy="936625"/>
          </a:xfrm>
        </p:spPr>
        <p:txBody>
          <a:bodyPr/>
          <a:lstStyle/>
          <a:p>
            <a:r>
              <a:rPr lang="en-US" dirty="0" smtClean="0"/>
              <a:t>Click to edit Master title style</a:t>
            </a:r>
            <a:endParaRPr lang="en-GB" dirty="0"/>
          </a:p>
        </p:txBody>
      </p:sp>
      <p:sp>
        <p:nvSpPr>
          <p:cNvPr id="11" name="Content Placeholder 2"/>
          <p:cNvSpPr>
            <a:spLocks noGrp="1"/>
          </p:cNvSpPr>
          <p:nvPr>
            <p:ph idx="1"/>
          </p:nvPr>
        </p:nvSpPr>
        <p:spPr>
          <a:xfrm>
            <a:off x="609600" y="2636912"/>
            <a:ext cx="10972800" cy="3384476"/>
          </a:xfrm>
        </p:spPr>
        <p:txBody>
          <a:bodyPr/>
          <a:lstStyle>
            <a:lvl1pPr marL="0" indent="-342747">
              <a:buClr>
                <a:srgbClr val="0F5494"/>
              </a:buClr>
              <a:buSzPct val="120000"/>
              <a:buFont typeface="Arial" pitchFamily="34" charset="0"/>
              <a:buChar char="•"/>
              <a:defRPr/>
            </a:lvl1pPr>
            <a:lvl2pPr>
              <a:buClr>
                <a:srgbClr val="42A62A"/>
              </a:buClr>
              <a:defRPr/>
            </a:lvl2pPr>
            <a:lvl3pPr>
              <a:buFontTx/>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smtClean="0"/>
          </a:p>
        </p:txBody>
      </p:sp>
      <p:sp>
        <p:nvSpPr>
          <p:cNvPr id="7" name="Rectangle 4"/>
          <p:cNvSpPr>
            <a:spLocks noGrp="1" noChangeArrowheads="1"/>
          </p:cNvSpPr>
          <p:nvPr>
            <p:ph type="dt" sz="half" idx="10"/>
          </p:nvPr>
        </p:nvSpPr>
        <p:spPr>
          <a:xfrm>
            <a:off x="609600" y="6092825"/>
            <a:ext cx="2844800" cy="476250"/>
          </a:xfrm>
        </p:spPr>
        <p:txBody>
          <a:bodyPr/>
          <a:lstStyle>
            <a:lvl1pPr>
              <a:defRPr>
                <a:solidFill>
                  <a:srgbClr val="000000"/>
                </a:solidFill>
              </a:defRPr>
            </a:lvl1pPr>
          </a:lstStyle>
          <a:p>
            <a:pPr>
              <a:defRPr/>
            </a:pPr>
            <a:endParaRPr lang="en-GB"/>
          </a:p>
        </p:txBody>
      </p:sp>
      <p:sp>
        <p:nvSpPr>
          <p:cNvPr id="8" name="Rectangle 5"/>
          <p:cNvSpPr>
            <a:spLocks noGrp="1" noChangeArrowheads="1"/>
          </p:cNvSpPr>
          <p:nvPr>
            <p:ph type="ftr" sz="quarter" idx="11"/>
          </p:nvPr>
        </p:nvSpPr>
        <p:spPr>
          <a:xfrm>
            <a:off x="4165600" y="6092825"/>
            <a:ext cx="3860800" cy="476250"/>
          </a:xfrm>
        </p:spPr>
        <p:txBody>
          <a:bodyPr/>
          <a:lstStyle>
            <a:lvl1pPr>
              <a:defRPr>
                <a:solidFill>
                  <a:srgbClr val="000000"/>
                </a:solidFill>
              </a:defRPr>
            </a:lvl1pPr>
          </a:lstStyle>
          <a:p>
            <a:pPr>
              <a:defRPr/>
            </a:pPr>
            <a:endParaRPr/>
          </a:p>
        </p:txBody>
      </p:sp>
      <p:sp>
        <p:nvSpPr>
          <p:cNvPr id="9" name="Rectangle 6"/>
          <p:cNvSpPr>
            <a:spLocks noGrp="1" noChangeArrowheads="1"/>
          </p:cNvSpPr>
          <p:nvPr>
            <p:ph type="sldNum" sz="quarter" idx="12"/>
          </p:nvPr>
        </p:nvSpPr>
        <p:spPr>
          <a:xfrm>
            <a:off x="8737600" y="6092825"/>
            <a:ext cx="2844800" cy="476250"/>
          </a:xfrm>
        </p:spPr>
        <p:txBody>
          <a:bodyPr/>
          <a:lstStyle>
            <a:lvl1pPr>
              <a:defRPr smtClean="0"/>
            </a:lvl1pPr>
          </a:lstStyle>
          <a:p>
            <a:pPr>
              <a:defRPr/>
            </a:pPr>
            <a:fld id="{0E7652D1-CBF8-4BA8-ACB6-1C35834AA59E}" type="slidenum">
              <a:rPr lang="en-GB" altLang="en-US"/>
              <a:pPr>
                <a:defRPr/>
              </a:pPr>
              <a:t>‹nr.›</a:t>
            </a:fld>
            <a:endParaRPr lang="en-GB" altLang="en-US"/>
          </a:p>
        </p:txBody>
      </p:sp>
    </p:spTree>
    <p:extLst>
      <p:ext uri="{BB962C8B-B14F-4D97-AF65-F5344CB8AC3E}">
        <p14:creationId xmlns:p14="http://schemas.microsoft.com/office/powerpoint/2010/main" val="6515277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0"/>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993" indent="0">
              <a:buNone/>
              <a:defRPr sz="1800"/>
            </a:lvl2pPr>
            <a:lvl3pPr marL="913986" indent="0">
              <a:buNone/>
              <a:defRPr sz="1600"/>
            </a:lvl3pPr>
            <a:lvl4pPr marL="1370979" indent="0">
              <a:buNone/>
              <a:defRPr sz="1400"/>
            </a:lvl4pPr>
            <a:lvl5pPr marL="1827973" indent="0">
              <a:buNone/>
              <a:defRPr sz="1400"/>
            </a:lvl5pPr>
            <a:lvl6pPr marL="2284968" indent="0">
              <a:buNone/>
              <a:defRPr sz="1400"/>
            </a:lvl6pPr>
            <a:lvl7pPr marL="2741962" indent="0">
              <a:buNone/>
              <a:defRPr sz="1400"/>
            </a:lvl7pPr>
            <a:lvl8pPr marL="3198956" indent="0">
              <a:buNone/>
              <a:defRPr sz="1400"/>
            </a:lvl8pPr>
            <a:lvl9pPr marL="365595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a:p>
        </p:txBody>
      </p:sp>
      <p:sp>
        <p:nvSpPr>
          <p:cNvPr id="6" name="Rectangle 6"/>
          <p:cNvSpPr>
            <a:spLocks noGrp="1" noChangeArrowheads="1"/>
          </p:cNvSpPr>
          <p:nvPr>
            <p:ph type="sldNum" sz="quarter" idx="12"/>
          </p:nvPr>
        </p:nvSpPr>
        <p:spPr/>
        <p:txBody>
          <a:bodyPr/>
          <a:lstStyle>
            <a:lvl1pPr>
              <a:defRPr smtClean="0"/>
            </a:lvl1pPr>
          </a:lstStyle>
          <a:p>
            <a:pPr>
              <a:defRPr/>
            </a:pPr>
            <a:fld id="{E98B7048-E409-4DD6-B10E-E2D720A2E296}" type="slidenum">
              <a:rPr lang="en-GB" altLang="en-US"/>
              <a:pPr>
                <a:defRPr/>
              </a:pPr>
              <a:t>‹nr.›</a:t>
            </a:fld>
            <a:endParaRPr lang="en-GB" altLang="en-US"/>
          </a:p>
        </p:txBody>
      </p:sp>
    </p:spTree>
    <p:extLst>
      <p:ext uri="{BB962C8B-B14F-4D97-AF65-F5344CB8AC3E}">
        <p14:creationId xmlns:p14="http://schemas.microsoft.com/office/powerpoint/2010/main" val="33101583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2387600"/>
            <a:ext cx="53848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2387600"/>
            <a:ext cx="53848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noChangeArrowheads="1"/>
          </p:cNvSpPr>
          <p:nvPr>
            <p:ph type="dt" sz="half" idx="10"/>
          </p:nvPr>
        </p:nvSpPr>
        <p:spPr/>
        <p:txBody>
          <a:bodyPr/>
          <a:lstStyle>
            <a:lvl1pPr>
              <a:defRPr/>
            </a:lvl1pPr>
          </a:lstStyle>
          <a:p>
            <a:pPr>
              <a:defRPr/>
            </a:pPr>
            <a:endParaRPr lang="en-GB"/>
          </a:p>
        </p:txBody>
      </p:sp>
      <p:sp>
        <p:nvSpPr>
          <p:cNvPr id="6" name="Footer Placeholder 5"/>
          <p:cNvSpPr>
            <a:spLocks noGrp="1" noChangeArrowheads="1"/>
          </p:cNvSpPr>
          <p:nvPr>
            <p:ph type="ftr" sz="quarter" idx="11"/>
          </p:nvPr>
        </p:nvSpPr>
        <p:spPr/>
        <p:txBody>
          <a:bodyPr/>
          <a:lstStyle>
            <a:lvl1pPr>
              <a:defRPr/>
            </a:lvl1pPr>
          </a:lstStyle>
          <a:p>
            <a:pPr>
              <a:defRPr/>
            </a:pPr>
            <a:endParaRPr/>
          </a:p>
        </p:txBody>
      </p:sp>
      <p:sp>
        <p:nvSpPr>
          <p:cNvPr id="7" name="Slide Number Placeholder 6"/>
          <p:cNvSpPr>
            <a:spLocks noGrp="1" noChangeArrowheads="1"/>
          </p:cNvSpPr>
          <p:nvPr>
            <p:ph type="sldNum" sz="quarter" idx="12"/>
          </p:nvPr>
        </p:nvSpPr>
        <p:spPr/>
        <p:txBody>
          <a:bodyPr/>
          <a:lstStyle>
            <a:lvl1pPr>
              <a:defRPr smtClean="0"/>
            </a:lvl1pPr>
          </a:lstStyle>
          <a:p>
            <a:pPr>
              <a:defRPr/>
            </a:pPr>
            <a:fld id="{0A0B8FA9-9C39-43E4-A455-E846FA25C417}" type="slidenum">
              <a:rPr lang="en-GB" altLang="en-US"/>
              <a:pPr>
                <a:defRPr/>
              </a:pPr>
              <a:t>‹nr.›</a:t>
            </a:fld>
            <a:endParaRPr lang="en-GB" altLang="en-US"/>
          </a:p>
        </p:txBody>
      </p:sp>
    </p:spTree>
    <p:extLst>
      <p:ext uri="{BB962C8B-B14F-4D97-AF65-F5344CB8AC3E}">
        <p14:creationId xmlns:p14="http://schemas.microsoft.com/office/powerpoint/2010/main" val="3824951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6" y="1535113"/>
            <a:ext cx="5386917" cy="639762"/>
          </a:xfrm>
        </p:spPr>
        <p:txBody>
          <a:bodyPr anchor="b"/>
          <a:lstStyle>
            <a:lvl1pPr marL="0" indent="0">
              <a:buNone/>
              <a:defRPr sz="2400" b="1"/>
            </a:lvl1pPr>
            <a:lvl2pPr marL="456993" indent="0">
              <a:buNone/>
              <a:defRPr sz="2000" b="1"/>
            </a:lvl2pPr>
            <a:lvl3pPr marL="913986" indent="0">
              <a:buNone/>
              <a:defRPr sz="1800" b="1"/>
            </a:lvl3pPr>
            <a:lvl4pPr marL="1370979" indent="0">
              <a:buNone/>
              <a:defRPr sz="1600" b="1"/>
            </a:lvl4pPr>
            <a:lvl5pPr marL="1827973" indent="0">
              <a:buNone/>
              <a:defRPr sz="1600" b="1"/>
            </a:lvl5pPr>
            <a:lvl6pPr marL="2284968" indent="0">
              <a:buNone/>
              <a:defRPr sz="1600" b="1"/>
            </a:lvl6pPr>
            <a:lvl7pPr marL="2741962" indent="0">
              <a:buNone/>
              <a:defRPr sz="1600" b="1"/>
            </a:lvl7pPr>
            <a:lvl8pPr marL="3198956" indent="0">
              <a:buNone/>
              <a:defRPr sz="1600" b="1"/>
            </a:lvl8pPr>
            <a:lvl9pPr marL="365595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83" y="1535113"/>
            <a:ext cx="5389033" cy="639762"/>
          </a:xfrm>
        </p:spPr>
        <p:txBody>
          <a:bodyPr anchor="b"/>
          <a:lstStyle>
            <a:lvl1pPr marL="0" indent="0">
              <a:buNone/>
              <a:defRPr sz="2400" b="1"/>
            </a:lvl1pPr>
            <a:lvl2pPr marL="456993" indent="0">
              <a:buNone/>
              <a:defRPr sz="2000" b="1"/>
            </a:lvl2pPr>
            <a:lvl3pPr marL="913986" indent="0">
              <a:buNone/>
              <a:defRPr sz="1800" b="1"/>
            </a:lvl3pPr>
            <a:lvl4pPr marL="1370979" indent="0">
              <a:buNone/>
              <a:defRPr sz="1600" b="1"/>
            </a:lvl4pPr>
            <a:lvl5pPr marL="1827973" indent="0">
              <a:buNone/>
              <a:defRPr sz="1600" b="1"/>
            </a:lvl5pPr>
            <a:lvl6pPr marL="2284968" indent="0">
              <a:buNone/>
              <a:defRPr sz="1600" b="1"/>
            </a:lvl6pPr>
            <a:lvl7pPr marL="2741962" indent="0">
              <a:buNone/>
              <a:defRPr sz="1600" b="1"/>
            </a:lvl7pPr>
            <a:lvl8pPr marL="3198956" indent="0">
              <a:buNone/>
              <a:defRPr sz="1600" b="1"/>
            </a:lvl8pPr>
            <a:lvl9pPr marL="365595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lvl1pPr>
          </a:lstStyle>
          <a:p>
            <a:pPr>
              <a:defRPr/>
            </a:pPr>
            <a:endParaRPr lang="en-GB"/>
          </a:p>
        </p:txBody>
      </p:sp>
      <p:sp>
        <p:nvSpPr>
          <p:cNvPr id="8" name="Rectangle 5"/>
          <p:cNvSpPr>
            <a:spLocks noGrp="1" noChangeArrowheads="1"/>
          </p:cNvSpPr>
          <p:nvPr>
            <p:ph type="ftr" sz="quarter" idx="11"/>
          </p:nvPr>
        </p:nvSpPr>
        <p:spPr/>
        <p:txBody>
          <a:bodyPr/>
          <a:lstStyle>
            <a:lvl1pPr>
              <a:defRPr/>
            </a:lvl1pPr>
          </a:lstStyle>
          <a:p>
            <a:pPr>
              <a:defRPr/>
            </a:pPr>
            <a:endParaRPr/>
          </a:p>
        </p:txBody>
      </p:sp>
      <p:sp>
        <p:nvSpPr>
          <p:cNvPr id="9" name="Rectangle 6"/>
          <p:cNvSpPr>
            <a:spLocks noGrp="1" noChangeArrowheads="1"/>
          </p:cNvSpPr>
          <p:nvPr>
            <p:ph type="sldNum" sz="quarter" idx="12"/>
          </p:nvPr>
        </p:nvSpPr>
        <p:spPr/>
        <p:txBody>
          <a:bodyPr/>
          <a:lstStyle>
            <a:lvl1pPr>
              <a:defRPr smtClean="0"/>
            </a:lvl1pPr>
          </a:lstStyle>
          <a:p>
            <a:pPr>
              <a:defRPr/>
            </a:pPr>
            <a:fld id="{534F0475-69CF-454E-BEF0-71568D948836}" type="slidenum">
              <a:rPr lang="en-GB" altLang="en-US"/>
              <a:pPr>
                <a:defRPr/>
              </a:pPr>
              <a:t>‹nr.›</a:t>
            </a:fld>
            <a:endParaRPr lang="en-GB" altLang="en-US"/>
          </a:p>
        </p:txBody>
      </p:sp>
    </p:spTree>
    <p:extLst>
      <p:ext uri="{BB962C8B-B14F-4D97-AF65-F5344CB8AC3E}">
        <p14:creationId xmlns:p14="http://schemas.microsoft.com/office/powerpoint/2010/main" val="4163041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7" y="27320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6993" indent="0">
              <a:buNone/>
              <a:defRPr sz="1200"/>
            </a:lvl2pPr>
            <a:lvl3pPr marL="913986" indent="0">
              <a:buNone/>
              <a:defRPr sz="1000"/>
            </a:lvl3pPr>
            <a:lvl4pPr marL="1370979" indent="0">
              <a:buNone/>
              <a:defRPr sz="900"/>
            </a:lvl4pPr>
            <a:lvl5pPr marL="1827973" indent="0">
              <a:buNone/>
              <a:defRPr sz="900"/>
            </a:lvl5pPr>
            <a:lvl6pPr marL="2284968" indent="0">
              <a:buNone/>
              <a:defRPr sz="900"/>
            </a:lvl6pPr>
            <a:lvl7pPr marL="2741962" indent="0">
              <a:buNone/>
              <a:defRPr sz="900"/>
            </a:lvl7pPr>
            <a:lvl8pPr marL="3198956" indent="0">
              <a:buNone/>
              <a:defRPr sz="900"/>
            </a:lvl8pPr>
            <a:lvl9pPr marL="365595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5032C7-FC68-4584-A097-C575D62A759D}"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4650866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lvl1pPr>
          </a:lstStyle>
          <a:p>
            <a:pPr>
              <a:defRPr/>
            </a:pPr>
            <a:endParaRPr lang="en-GB"/>
          </a:p>
        </p:txBody>
      </p:sp>
      <p:sp>
        <p:nvSpPr>
          <p:cNvPr id="4" name="Rectangle 5"/>
          <p:cNvSpPr>
            <a:spLocks noGrp="1" noChangeArrowheads="1"/>
          </p:cNvSpPr>
          <p:nvPr>
            <p:ph type="ftr" sz="quarter" idx="11"/>
          </p:nvPr>
        </p:nvSpPr>
        <p:spPr/>
        <p:txBody>
          <a:bodyPr/>
          <a:lstStyle>
            <a:lvl1pPr>
              <a:defRPr/>
            </a:lvl1pPr>
          </a:lstStyle>
          <a:p>
            <a:pPr>
              <a:defRPr/>
            </a:pPr>
            <a:endParaRPr/>
          </a:p>
        </p:txBody>
      </p:sp>
      <p:sp>
        <p:nvSpPr>
          <p:cNvPr id="5" name="Rectangle 6"/>
          <p:cNvSpPr>
            <a:spLocks noGrp="1" noChangeArrowheads="1"/>
          </p:cNvSpPr>
          <p:nvPr>
            <p:ph type="sldNum" sz="quarter" idx="12"/>
          </p:nvPr>
        </p:nvSpPr>
        <p:spPr/>
        <p:txBody>
          <a:bodyPr/>
          <a:lstStyle>
            <a:lvl1pPr>
              <a:defRPr smtClean="0"/>
            </a:lvl1pPr>
          </a:lstStyle>
          <a:p>
            <a:pPr>
              <a:defRPr/>
            </a:pPr>
            <a:fld id="{B18B5649-425F-49BA-888A-3A5505F69730}" type="slidenum">
              <a:rPr lang="en-GB" altLang="en-US"/>
              <a:pPr>
                <a:defRPr/>
              </a:pPr>
              <a:t>‹nr.›</a:t>
            </a:fld>
            <a:endParaRPr lang="en-GB" altLang="en-US"/>
          </a:p>
        </p:txBody>
      </p:sp>
    </p:spTree>
    <p:extLst>
      <p:ext uri="{BB962C8B-B14F-4D97-AF65-F5344CB8AC3E}">
        <p14:creationId xmlns:p14="http://schemas.microsoft.com/office/powerpoint/2010/main" val="42797001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a:p>
        </p:txBody>
      </p:sp>
      <p:sp>
        <p:nvSpPr>
          <p:cNvPr id="4" name="Rectangle 6"/>
          <p:cNvSpPr>
            <a:spLocks noGrp="1" noChangeArrowheads="1"/>
          </p:cNvSpPr>
          <p:nvPr>
            <p:ph type="sldNum" sz="quarter" idx="12"/>
          </p:nvPr>
        </p:nvSpPr>
        <p:spPr/>
        <p:txBody>
          <a:bodyPr/>
          <a:lstStyle>
            <a:lvl1pPr>
              <a:defRPr smtClean="0"/>
            </a:lvl1pPr>
          </a:lstStyle>
          <a:p>
            <a:pPr>
              <a:defRPr/>
            </a:pPr>
            <a:fld id="{345B110E-5493-469A-BA43-9773A8708378}" type="slidenum">
              <a:rPr lang="en-GB" altLang="en-US"/>
              <a:pPr>
                <a:defRPr/>
              </a:pPr>
              <a:t>‹nr.›</a:t>
            </a:fld>
            <a:endParaRPr lang="en-GB" altLang="en-US"/>
          </a:p>
        </p:txBody>
      </p:sp>
    </p:spTree>
    <p:extLst>
      <p:ext uri="{BB962C8B-B14F-4D97-AF65-F5344CB8AC3E}">
        <p14:creationId xmlns:p14="http://schemas.microsoft.com/office/powerpoint/2010/main" val="38154151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7"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6993" indent="0">
              <a:buNone/>
              <a:defRPr sz="1200"/>
            </a:lvl2pPr>
            <a:lvl3pPr marL="913986" indent="0">
              <a:buNone/>
              <a:defRPr sz="1000"/>
            </a:lvl3pPr>
            <a:lvl4pPr marL="1370979" indent="0">
              <a:buNone/>
              <a:defRPr sz="900"/>
            </a:lvl4pPr>
            <a:lvl5pPr marL="1827973" indent="0">
              <a:buNone/>
              <a:defRPr sz="900"/>
            </a:lvl5pPr>
            <a:lvl6pPr marL="2284968" indent="0">
              <a:buNone/>
              <a:defRPr sz="900"/>
            </a:lvl6pPr>
            <a:lvl7pPr marL="2741962" indent="0">
              <a:buNone/>
              <a:defRPr sz="900"/>
            </a:lvl7pPr>
            <a:lvl8pPr marL="3198956" indent="0">
              <a:buNone/>
              <a:defRPr sz="900"/>
            </a:lvl8pPr>
            <a:lvl9pPr marL="3655951"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n-GB"/>
          </a:p>
        </p:txBody>
      </p:sp>
      <p:sp>
        <p:nvSpPr>
          <p:cNvPr id="6" name="Footer Placeholder 5"/>
          <p:cNvSpPr>
            <a:spLocks noGrp="1" noChangeArrowheads="1"/>
          </p:cNvSpPr>
          <p:nvPr>
            <p:ph type="ftr" sz="quarter" idx="11"/>
          </p:nvPr>
        </p:nvSpPr>
        <p:spPr/>
        <p:txBody>
          <a:bodyPr/>
          <a:lstStyle>
            <a:lvl1pPr>
              <a:defRPr/>
            </a:lvl1pPr>
          </a:lstStyle>
          <a:p>
            <a:pPr>
              <a:defRPr/>
            </a:pPr>
            <a:endParaRPr/>
          </a:p>
        </p:txBody>
      </p:sp>
      <p:sp>
        <p:nvSpPr>
          <p:cNvPr id="7" name="Slide Number Placeholder 6"/>
          <p:cNvSpPr>
            <a:spLocks noGrp="1" noChangeArrowheads="1"/>
          </p:cNvSpPr>
          <p:nvPr>
            <p:ph type="sldNum" sz="quarter" idx="12"/>
          </p:nvPr>
        </p:nvSpPr>
        <p:spPr/>
        <p:txBody>
          <a:bodyPr/>
          <a:lstStyle>
            <a:lvl1pPr>
              <a:defRPr smtClean="0"/>
            </a:lvl1pPr>
          </a:lstStyle>
          <a:p>
            <a:pPr>
              <a:defRPr/>
            </a:pPr>
            <a:fld id="{362A246B-B871-4B82-A209-5A69A6392F86}" type="slidenum">
              <a:rPr lang="en-GB" altLang="en-US"/>
              <a:pPr>
                <a:defRPr/>
              </a:pPr>
              <a:t>‹nr.›</a:t>
            </a:fld>
            <a:endParaRPr lang="en-GB" altLang="en-US"/>
          </a:p>
        </p:txBody>
      </p:sp>
    </p:spTree>
    <p:extLst>
      <p:ext uri="{BB962C8B-B14F-4D97-AF65-F5344CB8AC3E}">
        <p14:creationId xmlns:p14="http://schemas.microsoft.com/office/powerpoint/2010/main" val="17306447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993" indent="0">
              <a:buNone/>
              <a:defRPr sz="2800"/>
            </a:lvl2pPr>
            <a:lvl3pPr marL="913986" indent="0">
              <a:buNone/>
              <a:defRPr sz="2400"/>
            </a:lvl3pPr>
            <a:lvl4pPr marL="1370979" indent="0">
              <a:buNone/>
              <a:defRPr sz="2000"/>
            </a:lvl4pPr>
            <a:lvl5pPr marL="1827973" indent="0">
              <a:buNone/>
              <a:defRPr sz="2000"/>
            </a:lvl5pPr>
            <a:lvl6pPr marL="2284968" indent="0">
              <a:buNone/>
              <a:defRPr sz="2000"/>
            </a:lvl6pPr>
            <a:lvl7pPr marL="2741962" indent="0">
              <a:buNone/>
              <a:defRPr sz="2000"/>
            </a:lvl7pPr>
            <a:lvl8pPr marL="3198956" indent="0">
              <a:buNone/>
              <a:defRPr sz="2000"/>
            </a:lvl8pPr>
            <a:lvl9pPr marL="3655951" indent="0">
              <a:buNone/>
              <a:defRPr sz="2000"/>
            </a:lvl9pPr>
          </a:lstStyle>
          <a:p>
            <a:pPr lvl="0"/>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993" indent="0">
              <a:buNone/>
              <a:defRPr sz="1200"/>
            </a:lvl2pPr>
            <a:lvl3pPr marL="913986" indent="0">
              <a:buNone/>
              <a:defRPr sz="1000"/>
            </a:lvl3pPr>
            <a:lvl4pPr marL="1370979" indent="0">
              <a:buNone/>
              <a:defRPr sz="900"/>
            </a:lvl4pPr>
            <a:lvl5pPr marL="1827973" indent="0">
              <a:buNone/>
              <a:defRPr sz="900"/>
            </a:lvl5pPr>
            <a:lvl6pPr marL="2284968" indent="0">
              <a:buNone/>
              <a:defRPr sz="900"/>
            </a:lvl6pPr>
            <a:lvl7pPr marL="2741962" indent="0">
              <a:buNone/>
              <a:defRPr sz="900"/>
            </a:lvl7pPr>
            <a:lvl8pPr marL="3198956" indent="0">
              <a:buNone/>
              <a:defRPr sz="900"/>
            </a:lvl8pPr>
            <a:lvl9pPr marL="3655951"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n-GB"/>
          </a:p>
        </p:txBody>
      </p:sp>
      <p:sp>
        <p:nvSpPr>
          <p:cNvPr id="6" name="Footer Placeholder 5"/>
          <p:cNvSpPr>
            <a:spLocks noGrp="1" noChangeArrowheads="1"/>
          </p:cNvSpPr>
          <p:nvPr>
            <p:ph type="ftr" sz="quarter" idx="11"/>
          </p:nvPr>
        </p:nvSpPr>
        <p:spPr/>
        <p:txBody>
          <a:bodyPr/>
          <a:lstStyle>
            <a:lvl1pPr>
              <a:defRPr/>
            </a:lvl1pPr>
          </a:lstStyle>
          <a:p>
            <a:pPr>
              <a:defRPr/>
            </a:pPr>
            <a:endParaRPr/>
          </a:p>
        </p:txBody>
      </p:sp>
      <p:sp>
        <p:nvSpPr>
          <p:cNvPr id="7" name="Slide Number Placeholder 6"/>
          <p:cNvSpPr>
            <a:spLocks noGrp="1" noChangeArrowheads="1"/>
          </p:cNvSpPr>
          <p:nvPr>
            <p:ph type="sldNum" sz="quarter" idx="12"/>
          </p:nvPr>
        </p:nvSpPr>
        <p:spPr/>
        <p:txBody>
          <a:bodyPr/>
          <a:lstStyle>
            <a:lvl1pPr>
              <a:defRPr smtClean="0"/>
            </a:lvl1pPr>
          </a:lstStyle>
          <a:p>
            <a:pPr>
              <a:defRPr/>
            </a:pPr>
            <a:fld id="{A4DEAF7B-E5D9-454A-84E0-337597D3025A}" type="slidenum">
              <a:rPr lang="en-GB" altLang="en-US"/>
              <a:pPr>
                <a:defRPr/>
              </a:pPr>
              <a:t>‹nr.›</a:t>
            </a:fld>
            <a:endParaRPr lang="en-GB" altLang="en-US"/>
          </a:p>
        </p:txBody>
      </p:sp>
    </p:spTree>
    <p:extLst>
      <p:ext uri="{BB962C8B-B14F-4D97-AF65-F5344CB8AC3E}">
        <p14:creationId xmlns:p14="http://schemas.microsoft.com/office/powerpoint/2010/main" val="18909194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a:p>
        </p:txBody>
      </p:sp>
      <p:sp>
        <p:nvSpPr>
          <p:cNvPr id="6" name="Rectangle 6"/>
          <p:cNvSpPr>
            <a:spLocks noGrp="1" noChangeArrowheads="1"/>
          </p:cNvSpPr>
          <p:nvPr>
            <p:ph type="sldNum" sz="quarter" idx="12"/>
          </p:nvPr>
        </p:nvSpPr>
        <p:spPr/>
        <p:txBody>
          <a:bodyPr/>
          <a:lstStyle>
            <a:lvl1pPr>
              <a:defRPr smtClean="0"/>
            </a:lvl1pPr>
          </a:lstStyle>
          <a:p>
            <a:pPr>
              <a:defRPr/>
            </a:pPr>
            <a:fld id="{1E23C079-E17A-4D0E-8948-C2690E49B273}" type="slidenum">
              <a:rPr lang="en-GB" altLang="en-US"/>
              <a:pPr>
                <a:defRPr/>
              </a:pPr>
              <a:t>‹nr.›</a:t>
            </a:fld>
            <a:endParaRPr lang="en-GB" altLang="en-US"/>
          </a:p>
        </p:txBody>
      </p:sp>
    </p:spTree>
    <p:extLst>
      <p:ext uri="{BB962C8B-B14F-4D97-AF65-F5344CB8AC3E}">
        <p14:creationId xmlns:p14="http://schemas.microsoft.com/office/powerpoint/2010/main" val="6921189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1901" y="1123950"/>
            <a:ext cx="2745317" cy="48974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3" y="1123950"/>
            <a:ext cx="8039100" cy="4897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a:p>
        </p:txBody>
      </p:sp>
      <p:sp>
        <p:nvSpPr>
          <p:cNvPr id="6" name="Rectangle 6"/>
          <p:cNvSpPr>
            <a:spLocks noGrp="1" noChangeArrowheads="1"/>
          </p:cNvSpPr>
          <p:nvPr>
            <p:ph type="sldNum" sz="quarter" idx="12"/>
          </p:nvPr>
        </p:nvSpPr>
        <p:spPr/>
        <p:txBody>
          <a:bodyPr/>
          <a:lstStyle>
            <a:lvl1pPr>
              <a:defRPr smtClean="0"/>
            </a:lvl1pPr>
          </a:lstStyle>
          <a:p>
            <a:pPr>
              <a:defRPr/>
            </a:pPr>
            <a:fld id="{C5B41B52-69A4-4067-9AA0-68B2C4042CBF}" type="slidenum">
              <a:rPr lang="en-GB" altLang="en-US"/>
              <a:pPr>
                <a:defRPr/>
              </a:pPr>
              <a:t>‹nr.›</a:t>
            </a:fld>
            <a:endParaRPr lang="en-GB" altLang="en-US"/>
          </a:p>
        </p:txBody>
      </p:sp>
    </p:spTree>
    <p:extLst>
      <p:ext uri="{BB962C8B-B14F-4D97-AF65-F5344CB8AC3E}">
        <p14:creationId xmlns:p14="http://schemas.microsoft.com/office/powerpoint/2010/main" val="1897164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extBox 1"/>
          <p:cNvSpPr txBox="1"/>
          <p:nvPr userDrawn="1"/>
        </p:nvSpPr>
        <p:spPr>
          <a:xfrm>
            <a:off x="10409776" y="6283325"/>
            <a:ext cx="1214306" cy="376814"/>
          </a:xfrm>
          <a:prstGeom prst="rect">
            <a:avLst/>
          </a:prstGeom>
          <a:noFill/>
        </p:spPr>
        <p:txBody>
          <a:bodyPr wrap="none" lIns="91398" tIns="45701" rIns="91398" bIns="45701">
            <a:spAutoFit/>
          </a:bodyPr>
          <a:lstStyle/>
          <a:p>
            <a:pPr>
              <a:defRPr/>
            </a:pPr>
            <a:r>
              <a:rPr lang="en-GB" sz="1400" baseline="30000">
                <a:solidFill>
                  <a:srgbClr val="000000">
                    <a:lumMod val="65000"/>
                    <a:lumOff val="35000"/>
                  </a:srgbClr>
                </a:solidFill>
                <a:latin typeface="EC Square Sans Pro" panose="020B0506040000020004" pitchFamily="34" charset="0"/>
              </a:rPr>
              <a:t>Agriculture and</a:t>
            </a:r>
          </a:p>
          <a:p>
            <a:pPr>
              <a:defRPr/>
            </a:pPr>
            <a:r>
              <a:rPr lang="en-GB" sz="1400" baseline="30000">
                <a:solidFill>
                  <a:srgbClr val="000000">
                    <a:lumMod val="65000"/>
                    <a:lumOff val="35000"/>
                  </a:srgbClr>
                </a:solidFill>
                <a:latin typeface="EC Square Sans Pro" panose="020B0506040000020004" pitchFamily="34" charset="0"/>
              </a:rPr>
              <a:t>Rural Development</a:t>
            </a:r>
          </a:p>
        </p:txBody>
      </p:sp>
      <p:pic>
        <p:nvPicPr>
          <p:cNvPr id="3" name="Picture 7" descr="U:\02. External Communication\02.06 MEDIA_PRESS_DIGITAL-WEB\Graphic stuff\logotheque\signatureBlack.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0051" y="5834082"/>
            <a:ext cx="2529416"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538391"/>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464"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24554191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4" name="Rechthoek 11"/>
          <p:cNvSpPr/>
          <p:nvPr userDrawn="1"/>
        </p:nvSpPr>
        <p:spPr>
          <a:xfrm>
            <a:off x="10896609" y="403225"/>
            <a:ext cx="575733"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01" rIns="91398" bIns="45701" anchor="ctr"/>
          <a:lstStyle/>
          <a:p>
            <a:pPr algn="ctr">
              <a:defRPr/>
            </a:pPr>
            <a:endParaRPr lang="nl-BE">
              <a:solidFill>
                <a:srgbClr val="FFFFFF"/>
              </a:solidFill>
            </a:endParaRPr>
          </a:p>
        </p:txBody>
      </p:sp>
      <p:sp>
        <p:nvSpPr>
          <p:cNvPr id="2" name="Titel 1"/>
          <p:cNvSpPr>
            <a:spLocks noGrp="1"/>
          </p:cNvSpPr>
          <p:nvPr>
            <p:ph type="ctrTitle"/>
          </p:nvPr>
        </p:nvSpPr>
        <p:spPr>
          <a:xfrm>
            <a:off x="5042870" y="2708927"/>
            <a:ext cx="6141707" cy="1470025"/>
          </a:xfrm>
        </p:spPr>
        <p:txBody>
          <a:bodyPr tIns="143937" bIns="143937">
            <a:normAutofit/>
          </a:bodyPr>
          <a:lstStyle>
            <a:lvl1pPr>
              <a:lnSpc>
                <a:spcPct val="120000"/>
              </a:lnSpc>
              <a:defRPr sz="2700">
                <a:solidFill>
                  <a:srgbClr val="4BAAC5"/>
                </a:solidFill>
              </a:defRPr>
            </a:lvl1pPr>
          </a:lstStyle>
          <a:p>
            <a:r>
              <a:rPr lang="en-US" smtClean="0"/>
              <a:t>Click to edit Master title style</a:t>
            </a:r>
            <a:endParaRPr lang="nl-BE" dirty="0"/>
          </a:p>
        </p:txBody>
      </p:sp>
      <p:sp>
        <p:nvSpPr>
          <p:cNvPr id="3" name="Ondertitel 2"/>
          <p:cNvSpPr>
            <a:spLocks noGrp="1"/>
          </p:cNvSpPr>
          <p:nvPr>
            <p:ph type="subTitle" idx="1"/>
          </p:nvPr>
        </p:nvSpPr>
        <p:spPr>
          <a:xfrm>
            <a:off x="5042861" y="4174232"/>
            <a:ext cx="6091403" cy="982960"/>
          </a:xfrm>
        </p:spPr>
        <p:txBody>
          <a:bodyPr>
            <a:normAutofit/>
          </a:bodyPr>
          <a:lstStyle>
            <a:lvl1pPr marL="0" indent="0" algn="l">
              <a:lnSpc>
                <a:spcPct val="120000"/>
              </a:lnSpc>
              <a:buNone/>
              <a:defRPr sz="1600">
                <a:solidFill>
                  <a:schemeClr val="tx1"/>
                </a:solidFill>
              </a:defRPr>
            </a:lvl1pPr>
            <a:lvl2pPr marL="456993" indent="0" algn="ctr">
              <a:buNone/>
              <a:defRPr>
                <a:solidFill>
                  <a:schemeClr val="tx1">
                    <a:tint val="75000"/>
                  </a:schemeClr>
                </a:solidFill>
              </a:defRPr>
            </a:lvl2pPr>
            <a:lvl3pPr marL="913986" indent="0" algn="ctr">
              <a:buNone/>
              <a:defRPr>
                <a:solidFill>
                  <a:schemeClr val="tx1">
                    <a:tint val="75000"/>
                  </a:schemeClr>
                </a:solidFill>
              </a:defRPr>
            </a:lvl3pPr>
            <a:lvl4pPr marL="1370979" indent="0" algn="ctr">
              <a:buNone/>
              <a:defRPr>
                <a:solidFill>
                  <a:schemeClr val="tx1">
                    <a:tint val="75000"/>
                  </a:schemeClr>
                </a:solidFill>
              </a:defRPr>
            </a:lvl4pPr>
            <a:lvl5pPr marL="1827973" indent="0" algn="ctr">
              <a:buNone/>
              <a:defRPr>
                <a:solidFill>
                  <a:schemeClr val="tx1">
                    <a:tint val="75000"/>
                  </a:schemeClr>
                </a:solidFill>
              </a:defRPr>
            </a:lvl5pPr>
            <a:lvl6pPr marL="2284968" indent="0" algn="ctr">
              <a:buNone/>
              <a:defRPr>
                <a:solidFill>
                  <a:schemeClr val="tx1">
                    <a:tint val="75000"/>
                  </a:schemeClr>
                </a:solidFill>
              </a:defRPr>
            </a:lvl6pPr>
            <a:lvl7pPr marL="2741962" indent="0" algn="ctr">
              <a:buNone/>
              <a:defRPr>
                <a:solidFill>
                  <a:schemeClr val="tx1">
                    <a:tint val="75000"/>
                  </a:schemeClr>
                </a:solidFill>
              </a:defRPr>
            </a:lvl7pPr>
            <a:lvl8pPr marL="3198956" indent="0" algn="ctr">
              <a:buNone/>
              <a:defRPr>
                <a:solidFill>
                  <a:schemeClr val="tx1">
                    <a:tint val="75000"/>
                  </a:schemeClr>
                </a:solidFill>
              </a:defRPr>
            </a:lvl8pPr>
            <a:lvl9pPr marL="3655951" indent="0" algn="ctr">
              <a:buNone/>
              <a:defRPr>
                <a:solidFill>
                  <a:schemeClr val="tx1">
                    <a:tint val="75000"/>
                  </a:schemeClr>
                </a:solidFill>
              </a:defRPr>
            </a:lvl9pPr>
          </a:lstStyle>
          <a:p>
            <a:r>
              <a:rPr lang="en-US"/>
              <a:t>Click to edit Master subtitle style</a:t>
            </a:r>
            <a:endParaRPr lang="nl-BE" dirty="0"/>
          </a:p>
        </p:txBody>
      </p:sp>
      <p:sp>
        <p:nvSpPr>
          <p:cNvPr id="5" name="Footer Placeholder 3"/>
          <p:cNvSpPr>
            <a:spLocks noGrp="1"/>
          </p:cNvSpPr>
          <p:nvPr>
            <p:ph type="ftr" sz="quarter" idx="10"/>
          </p:nvPr>
        </p:nvSpPr>
        <p:spPr/>
        <p:txBody>
          <a:bodyPr/>
          <a:lstStyle>
            <a:lvl1pPr fontAlgn="base">
              <a:spcBef>
                <a:spcPct val="0"/>
              </a:spcBef>
              <a:spcAft>
                <a:spcPct val="0"/>
              </a:spcAft>
              <a:defRPr>
                <a:latin typeface="Verdana" pitchFamily="34" charset="0"/>
              </a:defRPr>
            </a:lvl1pPr>
          </a:lstStyle>
          <a:p>
            <a:pPr>
              <a:defRPr/>
            </a:pPr>
            <a:endParaRPr lang="en-GB"/>
          </a:p>
        </p:txBody>
      </p:sp>
      <p:sp>
        <p:nvSpPr>
          <p:cNvPr id="6" name="Slide Number Placeholder 4"/>
          <p:cNvSpPr>
            <a:spLocks noGrp="1"/>
          </p:cNvSpPr>
          <p:nvPr>
            <p:ph type="sldNum" sz="quarter" idx="11"/>
          </p:nvPr>
        </p:nvSpPr>
        <p:spPr/>
        <p:txBody>
          <a:bodyPr/>
          <a:lstStyle>
            <a:lvl1pPr>
              <a:defRPr>
                <a:latin typeface="Verdana" pitchFamily="34" charset="0"/>
              </a:defRPr>
            </a:lvl1pPr>
          </a:lstStyle>
          <a:p>
            <a:pPr>
              <a:defRPr/>
            </a:pPr>
            <a:fld id="{83ED466F-83DE-4A44-808E-94113EA37AA3}" type="slidenum">
              <a:rPr lang="en-GB" altLang="en-US"/>
              <a:pPr>
                <a:defRPr/>
              </a:pPr>
              <a:t>‹nr.›</a:t>
            </a:fld>
            <a:endParaRPr lang="en-GB" altLang="en-US"/>
          </a:p>
        </p:txBody>
      </p:sp>
    </p:spTree>
    <p:extLst>
      <p:ext uri="{BB962C8B-B14F-4D97-AF65-F5344CB8AC3E}">
        <p14:creationId xmlns:p14="http://schemas.microsoft.com/office/powerpoint/2010/main" val="42015223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BE"/>
          </a:p>
        </p:txBody>
      </p:sp>
      <p:sp>
        <p:nvSpPr>
          <p:cNvPr id="3" name="Tijdelijke aanduiding voor inhou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4" name="Footer Placeholder 3"/>
          <p:cNvSpPr>
            <a:spLocks noGrp="1"/>
          </p:cNvSpPr>
          <p:nvPr>
            <p:ph type="ftr" sz="quarter" idx="10"/>
          </p:nvPr>
        </p:nvSpPr>
        <p:spPr/>
        <p:txBody>
          <a:bodyPr/>
          <a:lstStyle>
            <a:lvl1pPr fontAlgn="base">
              <a:spcBef>
                <a:spcPct val="0"/>
              </a:spcBef>
              <a:spcAft>
                <a:spcPct val="0"/>
              </a:spcAft>
              <a:defRPr>
                <a:latin typeface="Verdana" pitchFamily="34" charset="0"/>
              </a:defRPr>
            </a:lvl1pPr>
          </a:lstStyle>
          <a:p>
            <a:pPr>
              <a:defRPr/>
            </a:pPr>
            <a:endParaRPr lang="en-GB"/>
          </a:p>
        </p:txBody>
      </p:sp>
      <p:sp>
        <p:nvSpPr>
          <p:cNvPr id="5" name="Slide Number Placeholder 4"/>
          <p:cNvSpPr>
            <a:spLocks noGrp="1"/>
          </p:cNvSpPr>
          <p:nvPr>
            <p:ph type="sldNum" sz="quarter" idx="11"/>
          </p:nvPr>
        </p:nvSpPr>
        <p:spPr/>
        <p:txBody>
          <a:bodyPr/>
          <a:lstStyle>
            <a:lvl1pPr>
              <a:defRPr>
                <a:latin typeface="Verdana" pitchFamily="34" charset="0"/>
              </a:defRPr>
            </a:lvl1pPr>
          </a:lstStyle>
          <a:p>
            <a:pPr>
              <a:defRPr/>
            </a:pPr>
            <a:fld id="{D3993898-F957-4473-BD6C-406E7A968ECD}" type="slidenum">
              <a:rPr lang="en-GB" altLang="en-US"/>
              <a:pPr>
                <a:defRPr/>
              </a:pPr>
              <a:t>‹nr.›</a:t>
            </a:fld>
            <a:endParaRPr lang="en-GB" altLang="en-US"/>
          </a:p>
        </p:txBody>
      </p:sp>
    </p:spTree>
    <p:extLst>
      <p:ext uri="{BB962C8B-B14F-4D97-AF65-F5344CB8AC3E}">
        <p14:creationId xmlns:p14="http://schemas.microsoft.com/office/powerpoint/2010/main" val="2285638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993" indent="0">
              <a:buNone/>
              <a:defRPr sz="2800"/>
            </a:lvl2pPr>
            <a:lvl3pPr marL="913986" indent="0">
              <a:buNone/>
              <a:defRPr sz="2400"/>
            </a:lvl3pPr>
            <a:lvl4pPr marL="1370979" indent="0">
              <a:buNone/>
              <a:defRPr sz="2000"/>
            </a:lvl4pPr>
            <a:lvl5pPr marL="1827973" indent="0">
              <a:buNone/>
              <a:defRPr sz="2000"/>
            </a:lvl5pPr>
            <a:lvl6pPr marL="2284968" indent="0">
              <a:buNone/>
              <a:defRPr sz="2000"/>
            </a:lvl6pPr>
            <a:lvl7pPr marL="2741962" indent="0">
              <a:buNone/>
              <a:defRPr sz="2000"/>
            </a:lvl7pPr>
            <a:lvl8pPr marL="3198956" indent="0">
              <a:buNone/>
              <a:defRPr sz="2000"/>
            </a:lvl8pPr>
            <a:lvl9pPr marL="3655951" indent="0">
              <a:buNone/>
              <a:defRPr sz="2000"/>
            </a:lvl9pPr>
          </a:lstStyle>
          <a:p>
            <a:pPr lvl="0"/>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993" indent="0">
              <a:buNone/>
              <a:defRPr sz="1200"/>
            </a:lvl2pPr>
            <a:lvl3pPr marL="913986" indent="0">
              <a:buNone/>
              <a:defRPr sz="1000"/>
            </a:lvl3pPr>
            <a:lvl4pPr marL="1370979" indent="0">
              <a:buNone/>
              <a:defRPr sz="900"/>
            </a:lvl4pPr>
            <a:lvl5pPr marL="1827973" indent="0">
              <a:buNone/>
              <a:defRPr sz="900"/>
            </a:lvl5pPr>
            <a:lvl6pPr marL="2284968" indent="0">
              <a:buNone/>
              <a:defRPr sz="900"/>
            </a:lvl6pPr>
            <a:lvl7pPr marL="2741962" indent="0">
              <a:buNone/>
              <a:defRPr sz="900"/>
            </a:lvl7pPr>
            <a:lvl8pPr marL="3198956" indent="0">
              <a:buNone/>
              <a:defRPr sz="900"/>
            </a:lvl8pPr>
            <a:lvl9pPr marL="365595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621499-1E27-4C4F-89F2-34C9C262CCD3}"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9239943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083191"/>
            <a:ext cx="10363200" cy="1362075"/>
          </a:xfrm>
        </p:spPr>
        <p:txBody>
          <a:bodyPr anchor="t">
            <a:normAutofit/>
          </a:bodyPr>
          <a:lstStyle>
            <a:lvl1pPr algn="l">
              <a:lnSpc>
                <a:spcPct val="150000"/>
              </a:lnSpc>
              <a:defRPr sz="2000" b="0" cap="none" baseline="0">
                <a:solidFill>
                  <a:schemeClr val="tx1"/>
                </a:solidFill>
              </a:defRPr>
            </a:lvl1pPr>
          </a:lstStyle>
          <a:p>
            <a:r>
              <a:rPr lang="en-US"/>
              <a:t>Click to edit Master title style</a:t>
            </a:r>
            <a:endParaRPr lang="nl-BE" dirty="0"/>
          </a:p>
        </p:txBody>
      </p:sp>
      <p:sp>
        <p:nvSpPr>
          <p:cNvPr id="3" name="Tijdelijke aanduiding voor tekst 2"/>
          <p:cNvSpPr>
            <a:spLocks noGrp="1"/>
          </p:cNvSpPr>
          <p:nvPr>
            <p:ph type="body" idx="1"/>
          </p:nvPr>
        </p:nvSpPr>
        <p:spPr>
          <a:xfrm>
            <a:off x="963084" y="3027164"/>
            <a:ext cx="10363200" cy="1049908"/>
          </a:xfrm>
        </p:spPr>
        <p:txBody>
          <a:bodyPr tIns="143937" bIns="143937" anchor="b">
            <a:normAutofit/>
          </a:bodyPr>
          <a:lstStyle>
            <a:lvl1pPr marL="0" indent="0">
              <a:lnSpc>
                <a:spcPct val="110000"/>
              </a:lnSpc>
              <a:spcBef>
                <a:spcPts val="0"/>
              </a:spcBef>
              <a:buNone/>
              <a:defRPr sz="2600" spc="100" baseline="0">
                <a:solidFill>
                  <a:srgbClr val="4BAAC5"/>
                </a:solidFill>
              </a:defRPr>
            </a:lvl1pPr>
            <a:lvl2pPr marL="456993" indent="0">
              <a:buNone/>
              <a:defRPr sz="1800">
                <a:solidFill>
                  <a:schemeClr val="tx1">
                    <a:tint val="75000"/>
                  </a:schemeClr>
                </a:solidFill>
              </a:defRPr>
            </a:lvl2pPr>
            <a:lvl3pPr marL="913986" indent="0">
              <a:buNone/>
              <a:defRPr sz="1600">
                <a:solidFill>
                  <a:schemeClr val="tx1">
                    <a:tint val="75000"/>
                  </a:schemeClr>
                </a:solidFill>
              </a:defRPr>
            </a:lvl3pPr>
            <a:lvl4pPr marL="1370979" indent="0">
              <a:buNone/>
              <a:defRPr sz="1400">
                <a:solidFill>
                  <a:schemeClr val="tx1">
                    <a:tint val="75000"/>
                  </a:schemeClr>
                </a:solidFill>
              </a:defRPr>
            </a:lvl4pPr>
            <a:lvl5pPr marL="1827973" indent="0">
              <a:buNone/>
              <a:defRPr sz="1400">
                <a:solidFill>
                  <a:schemeClr val="tx1">
                    <a:tint val="75000"/>
                  </a:schemeClr>
                </a:solidFill>
              </a:defRPr>
            </a:lvl5pPr>
            <a:lvl6pPr marL="2284968" indent="0">
              <a:buNone/>
              <a:defRPr sz="1400">
                <a:solidFill>
                  <a:schemeClr val="tx1">
                    <a:tint val="75000"/>
                  </a:schemeClr>
                </a:solidFill>
              </a:defRPr>
            </a:lvl6pPr>
            <a:lvl7pPr marL="2741962" indent="0">
              <a:buNone/>
              <a:defRPr sz="1400">
                <a:solidFill>
                  <a:schemeClr val="tx1">
                    <a:tint val="75000"/>
                  </a:schemeClr>
                </a:solidFill>
              </a:defRPr>
            </a:lvl7pPr>
            <a:lvl8pPr marL="3198956" indent="0">
              <a:buNone/>
              <a:defRPr sz="1400">
                <a:solidFill>
                  <a:schemeClr val="tx1">
                    <a:tint val="75000"/>
                  </a:schemeClr>
                </a:solidFill>
              </a:defRPr>
            </a:lvl8pPr>
            <a:lvl9pPr marL="3655951" indent="0">
              <a:buNone/>
              <a:defRPr sz="140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lvl1pPr fontAlgn="base">
              <a:spcBef>
                <a:spcPct val="0"/>
              </a:spcBef>
              <a:spcAft>
                <a:spcPct val="0"/>
              </a:spcAft>
              <a:defRPr>
                <a:latin typeface="Verdana" pitchFamily="34" charset="0"/>
              </a:defRPr>
            </a:lvl1pPr>
          </a:lstStyle>
          <a:p>
            <a:pPr>
              <a:defRPr/>
            </a:pPr>
            <a:endParaRPr lang="en-GB"/>
          </a:p>
        </p:txBody>
      </p:sp>
      <p:sp>
        <p:nvSpPr>
          <p:cNvPr id="5" name="Slide Number Placeholder 4"/>
          <p:cNvSpPr>
            <a:spLocks noGrp="1"/>
          </p:cNvSpPr>
          <p:nvPr>
            <p:ph type="sldNum" sz="quarter" idx="11"/>
          </p:nvPr>
        </p:nvSpPr>
        <p:spPr/>
        <p:txBody>
          <a:bodyPr/>
          <a:lstStyle>
            <a:lvl1pPr>
              <a:defRPr>
                <a:latin typeface="Verdana" pitchFamily="34" charset="0"/>
              </a:defRPr>
            </a:lvl1pPr>
          </a:lstStyle>
          <a:p>
            <a:pPr>
              <a:defRPr/>
            </a:pPr>
            <a:fld id="{5A7222A7-6CB9-4D48-8DC4-C8FD0755E290}" type="slidenum">
              <a:rPr lang="en-GB" altLang="en-US"/>
              <a:pPr>
                <a:defRPr/>
              </a:pPr>
              <a:t>‹nr.›</a:t>
            </a:fld>
            <a:endParaRPr lang="en-GB" altLang="en-US"/>
          </a:p>
        </p:txBody>
      </p:sp>
    </p:spTree>
    <p:extLst>
      <p:ext uri="{BB962C8B-B14F-4D97-AF65-F5344CB8AC3E}">
        <p14:creationId xmlns:p14="http://schemas.microsoft.com/office/powerpoint/2010/main" val="27572539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tandaardinhou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a:t>Click to edit Master title style</a:t>
            </a:r>
            <a:endParaRPr lang="nl-BE" dirty="0"/>
          </a:p>
        </p:txBody>
      </p:sp>
      <p:sp>
        <p:nvSpPr>
          <p:cNvPr id="11" name="Tijdelijke aanduiding voor tekst 13"/>
          <p:cNvSpPr>
            <a:spLocks noGrp="1"/>
          </p:cNvSpPr>
          <p:nvPr>
            <p:ph type="body" sz="quarter" idx="10"/>
          </p:nvPr>
        </p:nvSpPr>
        <p:spPr>
          <a:xfrm>
            <a:off x="623417" y="1556792"/>
            <a:ext cx="10945215" cy="4536504"/>
          </a:xfrm>
        </p:spPr>
        <p:txBody>
          <a:bodyPr/>
          <a:lstStyle>
            <a:lvl1pPr>
              <a:spcBef>
                <a:spcPts val="600"/>
              </a:spcBef>
              <a:spcAft>
                <a:spcPts val="1800"/>
              </a:spcAft>
              <a:defRPr sz="2400"/>
            </a:lvl1pPr>
            <a:lvl2pPr>
              <a:lnSpc>
                <a:spcPct val="110000"/>
              </a:lnSpc>
              <a:spcBef>
                <a:spcPts val="600"/>
              </a:spcBef>
              <a:spcAft>
                <a:spcPts val="600"/>
              </a:spcAft>
              <a:defRPr sz="2000"/>
            </a:lvl2pPr>
            <a:lvl3pPr>
              <a:lnSpc>
                <a:spcPct val="110000"/>
              </a:lnSpc>
              <a:spcBef>
                <a:spcPts val="600"/>
              </a:spcBef>
              <a:spcAft>
                <a:spcPts val="600"/>
              </a:spcAft>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4" name="Footer Placeholder 2"/>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GB"/>
          </a:p>
        </p:txBody>
      </p:sp>
      <p:sp>
        <p:nvSpPr>
          <p:cNvPr id="5" name="Slide Number Placeholder 3"/>
          <p:cNvSpPr>
            <a:spLocks noGrp="1"/>
          </p:cNvSpPr>
          <p:nvPr>
            <p:ph type="sldNum" sz="quarter" idx="12"/>
          </p:nvPr>
        </p:nvSpPr>
        <p:spPr/>
        <p:txBody>
          <a:bodyPr/>
          <a:lstStyle>
            <a:lvl1pPr>
              <a:defRPr>
                <a:latin typeface="Verdana" pitchFamily="34" charset="0"/>
              </a:defRPr>
            </a:lvl1pPr>
          </a:lstStyle>
          <a:p>
            <a:pPr>
              <a:defRPr/>
            </a:pPr>
            <a:fld id="{39B51F44-4D2F-47A9-987E-2DD45C0CCAEA}" type="slidenum">
              <a:rPr lang="en-GB" altLang="en-US"/>
              <a:pPr>
                <a:defRPr/>
              </a:pPr>
              <a:t>‹nr.›</a:t>
            </a:fld>
            <a:endParaRPr lang="en-GB" altLang="en-US"/>
          </a:p>
        </p:txBody>
      </p:sp>
    </p:spTree>
    <p:extLst>
      <p:ext uri="{BB962C8B-B14F-4D97-AF65-F5344CB8AC3E}">
        <p14:creationId xmlns:p14="http://schemas.microsoft.com/office/powerpoint/2010/main" val="2473487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houd met smalle illustratie">
    <p:spTree>
      <p:nvGrpSpPr>
        <p:cNvPr id="1" name=""/>
        <p:cNvGrpSpPr/>
        <p:nvPr/>
      </p:nvGrpSpPr>
      <p:grpSpPr>
        <a:xfrm>
          <a:off x="0" y="0"/>
          <a:ext cx="0" cy="0"/>
          <a:chOff x="0" y="0"/>
          <a:chExt cx="0" cy="0"/>
        </a:xfrm>
      </p:grpSpPr>
      <p:sp>
        <p:nvSpPr>
          <p:cNvPr id="14" name="Tijdelijke aanduiding voor tekst 13"/>
          <p:cNvSpPr>
            <a:spLocks noGrp="1"/>
          </p:cNvSpPr>
          <p:nvPr>
            <p:ph type="body" sz="quarter" idx="10"/>
          </p:nvPr>
        </p:nvSpPr>
        <p:spPr>
          <a:xfrm>
            <a:off x="3599734" y="981204"/>
            <a:ext cx="7584843" cy="5112097"/>
          </a:xfrm>
        </p:spPr>
        <p:txBody>
          <a:bodyPr anchor="ctr"/>
          <a:lstStyle>
            <a:lvl1pPr>
              <a:spcBef>
                <a:spcPts val="600"/>
              </a:spcBef>
              <a:spcAft>
                <a:spcPts val="1800"/>
              </a:spcAft>
              <a:defRPr sz="2000"/>
            </a:lvl1pPr>
            <a:lvl2pPr>
              <a:lnSpc>
                <a:spcPct val="110000"/>
              </a:lnSpc>
              <a:spcBef>
                <a:spcPts val="600"/>
              </a:spcBef>
              <a:spcAft>
                <a:spcPts val="600"/>
              </a:spcAft>
              <a:defRPr sz="1600"/>
            </a:lvl2pPr>
            <a:lvl3pPr>
              <a:lnSpc>
                <a:spcPct val="110000"/>
              </a:lnSpc>
              <a:spcBef>
                <a:spcPts val="600"/>
              </a:spcBef>
              <a:spcAft>
                <a:spcPts val="600"/>
              </a:spcAft>
              <a:defRPr sz="1400"/>
            </a:lvl3pPr>
            <a:lvl4pPr>
              <a:defRPr sz="1300"/>
            </a:lvl4pPr>
            <a:lvl5pPr>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3" name="Footer Placeholder 1"/>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GB"/>
          </a:p>
        </p:txBody>
      </p:sp>
      <p:sp>
        <p:nvSpPr>
          <p:cNvPr id="4" name="Slide Number Placeholder 2"/>
          <p:cNvSpPr>
            <a:spLocks noGrp="1"/>
          </p:cNvSpPr>
          <p:nvPr>
            <p:ph type="sldNum" sz="quarter" idx="12"/>
          </p:nvPr>
        </p:nvSpPr>
        <p:spPr/>
        <p:txBody>
          <a:bodyPr/>
          <a:lstStyle>
            <a:lvl1pPr>
              <a:defRPr>
                <a:latin typeface="Verdana" pitchFamily="34" charset="0"/>
              </a:defRPr>
            </a:lvl1pPr>
          </a:lstStyle>
          <a:p>
            <a:pPr>
              <a:defRPr/>
            </a:pPr>
            <a:fld id="{38191874-DF17-4D83-B8E2-D2C7F037FB67}" type="slidenum">
              <a:rPr lang="en-GB" altLang="en-US"/>
              <a:pPr>
                <a:defRPr/>
              </a:pPr>
              <a:t>‹nr.›</a:t>
            </a:fld>
            <a:endParaRPr lang="en-GB" altLang="en-US"/>
          </a:p>
        </p:txBody>
      </p:sp>
    </p:spTree>
    <p:extLst>
      <p:ext uri="{BB962C8B-B14F-4D97-AF65-F5344CB8AC3E}">
        <p14:creationId xmlns:p14="http://schemas.microsoft.com/office/powerpoint/2010/main" val="15113329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nhoud met brede illustratie">
    <p:spTree>
      <p:nvGrpSpPr>
        <p:cNvPr id="1" name=""/>
        <p:cNvGrpSpPr/>
        <p:nvPr/>
      </p:nvGrpSpPr>
      <p:grpSpPr>
        <a:xfrm>
          <a:off x="0" y="0"/>
          <a:ext cx="0" cy="0"/>
          <a:chOff x="0" y="0"/>
          <a:chExt cx="0" cy="0"/>
        </a:xfrm>
      </p:grpSpPr>
      <p:sp>
        <p:nvSpPr>
          <p:cNvPr id="14" name="Tijdelijke aanduiding voor tekst 13"/>
          <p:cNvSpPr>
            <a:spLocks noGrp="1"/>
          </p:cNvSpPr>
          <p:nvPr>
            <p:ph type="body" sz="quarter" idx="10"/>
          </p:nvPr>
        </p:nvSpPr>
        <p:spPr>
          <a:xfrm>
            <a:off x="4367829" y="981204"/>
            <a:ext cx="6816759" cy="5112097"/>
          </a:xfrm>
        </p:spPr>
        <p:txBody>
          <a:bodyPr anchor="ctr"/>
          <a:lstStyle>
            <a:lvl1pPr>
              <a:spcBef>
                <a:spcPts val="600"/>
              </a:spcBef>
              <a:spcAft>
                <a:spcPts val="1800"/>
              </a:spcAft>
              <a:defRPr sz="2000"/>
            </a:lvl1pPr>
            <a:lvl2pPr>
              <a:lnSpc>
                <a:spcPct val="110000"/>
              </a:lnSpc>
              <a:spcBef>
                <a:spcPts val="600"/>
              </a:spcBef>
              <a:spcAft>
                <a:spcPts val="600"/>
              </a:spcAft>
              <a:defRPr sz="1600"/>
            </a:lvl2pPr>
            <a:lvl3pPr>
              <a:lnSpc>
                <a:spcPct val="110000"/>
              </a:lnSpc>
              <a:spcBef>
                <a:spcPts val="600"/>
              </a:spcBef>
              <a:spcAft>
                <a:spcPts val="600"/>
              </a:spcAft>
              <a:defRPr sz="1400"/>
            </a:lvl3pPr>
            <a:lvl4pPr>
              <a:defRPr sz="1300"/>
            </a:lvl4pPr>
            <a:lvl5pPr>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3" name="Footer Placeholder 1"/>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GB"/>
          </a:p>
        </p:txBody>
      </p:sp>
      <p:sp>
        <p:nvSpPr>
          <p:cNvPr id="4" name="Slide Number Placeholder 2"/>
          <p:cNvSpPr>
            <a:spLocks noGrp="1"/>
          </p:cNvSpPr>
          <p:nvPr>
            <p:ph type="sldNum" sz="quarter" idx="12"/>
          </p:nvPr>
        </p:nvSpPr>
        <p:spPr/>
        <p:txBody>
          <a:bodyPr/>
          <a:lstStyle>
            <a:lvl1pPr>
              <a:defRPr>
                <a:latin typeface="Verdana" pitchFamily="34" charset="0"/>
              </a:defRPr>
            </a:lvl1pPr>
          </a:lstStyle>
          <a:p>
            <a:pPr>
              <a:defRPr/>
            </a:pPr>
            <a:fld id="{8A72A766-829C-4F92-89BA-DB891B3876D8}" type="slidenum">
              <a:rPr lang="en-GB" altLang="en-US"/>
              <a:pPr>
                <a:defRPr/>
              </a:pPr>
              <a:t>‹nr.›</a:t>
            </a:fld>
            <a:endParaRPr lang="en-GB" altLang="en-US"/>
          </a:p>
        </p:txBody>
      </p:sp>
    </p:spTree>
    <p:extLst>
      <p:ext uri="{BB962C8B-B14F-4D97-AF65-F5344CB8AC3E}">
        <p14:creationId xmlns:p14="http://schemas.microsoft.com/office/powerpoint/2010/main" val="16220243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Inhoud 2 kolo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BE"/>
          </a:p>
        </p:txBody>
      </p:sp>
      <p:sp>
        <p:nvSpPr>
          <p:cNvPr id="3" name="Tijdelijke aanduiding voor inhoud 2"/>
          <p:cNvSpPr>
            <a:spLocks noGrp="1"/>
          </p:cNvSpPr>
          <p:nvPr>
            <p:ph sz="half" idx="1"/>
          </p:nvPr>
        </p:nvSpPr>
        <p:spPr>
          <a:xfrm>
            <a:off x="609600" y="1600206"/>
            <a:ext cx="5384800" cy="4525963"/>
          </a:xfrm>
        </p:spPr>
        <p:txBody>
          <a:bodyPr/>
          <a:lstStyle>
            <a:lvl1pPr>
              <a:defRPr sz="2400"/>
            </a:lvl1pPr>
            <a:lvl2pPr>
              <a:defRPr sz="20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4" name="Tijdelijke aanduiding voor inhoud 3"/>
          <p:cNvSpPr>
            <a:spLocks noGrp="1"/>
          </p:cNvSpPr>
          <p:nvPr>
            <p:ph sz="half" idx="2"/>
          </p:nvPr>
        </p:nvSpPr>
        <p:spPr>
          <a:xfrm>
            <a:off x="6197600" y="1600206"/>
            <a:ext cx="5384800" cy="4525963"/>
          </a:xfrm>
        </p:spPr>
        <p:txBody>
          <a:bodyPr/>
          <a:lstStyle>
            <a:lvl1pPr>
              <a:defRPr sz="2400"/>
            </a:lvl1pPr>
            <a:lvl2pPr>
              <a:defRPr sz="20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5" name="Footer Placeholder 4"/>
          <p:cNvSpPr>
            <a:spLocks noGrp="1"/>
          </p:cNvSpPr>
          <p:nvPr>
            <p:ph type="ftr" sz="quarter" idx="10"/>
          </p:nvPr>
        </p:nvSpPr>
        <p:spPr/>
        <p:txBody>
          <a:bodyPr/>
          <a:lstStyle>
            <a:lvl1pPr fontAlgn="base">
              <a:spcBef>
                <a:spcPct val="0"/>
              </a:spcBef>
              <a:spcAft>
                <a:spcPct val="0"/>
              </a:spcAft>
              <a:defRPr>
                <a:latin typeface="Verdana" pitchFamily="34" charset="0"/>
              </a:defRPr>
            </a:lvl1pPr>
          </a:lstStyle>
          <a:p>
            <a:pPr>
              <a:defRPr/>
            </a:pPr>
            <a:endParaRPr lang="en-GB"/>
          </a:p>
        </p:txBody>
      </p:sp>
      <p:sp>
        <p:nvSpPr>
          <p:cNvPr id="6" name="Slide Number Placeholder 5"/>
          <p:cNvSpPr>
            <a:spLocks noGrp="1"/>
          </p:cNvSpPr>
          <p:nvPr>
            <p:ph type="sldNum" sz="quarter" idx="11"/>
          </p:nvPr>
        </p:nvSpPr>
        <p:spPr/>
        <p:txBody>
          <a:bodyPr/>
          <a:lstStyle>
            <a:lvl1pPr>
              <a:defRPr>
                <a:latin typeface="Verdana" pitchFamily="34" charset="0"/>
              </a:defRPr>
            </a:lvl1pPr>
          </a:lstStyle>
          <a:p>
            <a:pPr>
              <a:defRPr/>
            </a:pPr>
            <a:fld id="{537AB796-47EF-4351-963E-92E3F76CE8D3}" type="slidenum">
              <a:rPr lang="en-GB" altLang="en-US"/>
              <a:pPr>
                <a:defRPr/>
              </a:pPr>
              <a:t>‹nr.›</a:t>
            </a:fld>
            <a:endParaRPr lang="en-GB" altLang="en-US"/>
          </a:p>
        </p:txBody>
      </p:sp>
    </p:spTree>
    <p:extLst>
      <p:ext uri="{BB962C8B-B14F-4D97-AF65-F5344CB8AC3E}">
        <p14:creationId xmlns:p14="http://schemas.microsoft.com/office/powerpoint/2010/main" val="8838742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BE"/>
          </a:p>
        </p:txBody>
      </p:sp>
      <p:sp>
        <p:nvSpPr>
          <p:cNvPr id="3" name="Footer Placeholder 2"/>
          <p:cNvSpPr>
            <a:spLocks noGrp="1"/>
          </p:cNvSpPr>
          <p:nvPr>
            <p:ph type="ftr" sz="quarter" idx="10"/>
          </p:nvPr>
        </p:nvSpPr>
        <p:spPr/>
        <p:txBody>
          <a:bodyPr/>
          <a:lstStyle>
            <a:lvl1pPr fontAlgn="base">
              <a:spcBef>
                <a:spcPct val="0"/>
              </a:spcBef>
              <a:spcAft>
                <a:spcPct val="0"/>
              </a:spcAft>
              <a:defRPr>
                <a:latin typeface="Verdana" pitchFamily="34" charset="0"/>
              </a:defRPr>
            </a:lvl1pPr>
          </a:lstStyle>
          <a:p>
            <a:pPr>
              <a:defRPr/>
            </a:pPr>
            <a:endParaRPr lang="en-GB"/>
          </a:p>
        </p:txBody>
      </p:sp>
      <p:sp>
        <p:nvSpPr>
          <p:cNvPr id="4" name="Slide Number Placeholder 3"/>
          <p:cNvSpPr>
            <a:spLocks noGrp="1"/>
          </p:cNvSpPr>
          <p:nvPr>
            <p:ph type="sldNum" sz="quarter" idx="11"/>
          </p:nvPr>
        </p:nvSpPr>
        <p:spPr/>
        <p:txBody>
          <a:bodyPr/>
          <a:lstStyle>
            <a:lvl1pPr>
              <a:defRPr>
                <a:latin typeface="Verdana" pitchFamily="34" charset="0"/>
              </a:defRPr>
            </a:lvl1pPr>
          </a:lstStyle>
          <a:p>
            <a:pPr>
              <a:defRPr/>
            </a:pPr>
            <a:fld id="{362EC68C-66B0-40FA-B7FD-9C679210D2AD}" type="slidenum">
              <a:rPr lang="en-GB" altLang="en-US"/>
              <a:pPr>
                <a:defRPr/>
              </a:pPr>
              <a:t>‹nr.›</a:t>
            </a:fld>
            <a:endParaRPr lang="en-GB" altLang="en-US"/>
          </a:p>
        </p:txBody>
      </p:sp>
    </p:spTree>
    <p:extLst>
      <p:ext uri="{BB962C8B-B14F-4D97-AF65-F5344CB8AC3E}">
        <p14:creationId xmlns:p14="http://schemas.microsoft.com/office/powerpoint/2010/main" val="12901089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fontAlgn="base">
              <a:spcBef>
                <a:spcPct val="0"/>
              </a:spcBef>
              <a:spcAft>
                <a:spcPct val="0"/>
              </a:spcAft>
              <a:defRPr>
                <a:latin typeface="Verdana" pitchFamily="34" charset="0"/>
              </a:defRPr>
            </a:lvl1pPr>
          </a:lstStyle>
          <a:p>
            <a:pPr>
              <a:defRPr/>
            </a:pPr>
            <a:endParaRPr lang="en-GB"/>
          </a:p>
        </p:txBody>
      </p:sp>
      <p:sp>
        <p:nvSpPr>
          <p:cNvPr id="3" name="Slide Number Placeholder 2"/>
          <p:cNvSpPr>
            <a:spLocks noGrp="1"/>
          </p:cNvSpPr>
          <p:nvPr>
            <p:ph type="sldNum" sz="quarter" idx="11"/>
          </p:nvPr>
        </p:nvSpPr>
        <p:spPr/>
        <p:txBody>
          <a:bodyPr/>
          <a:lstStyle>
            <a:lvl1pPr>
              <a:defRPr>
                <a:latin typeface="Verdana" pitchFamily="34" charset="0"/>
              </a:defRPr>
            </a:lvl1pPr>
          </a:lstStyle>
          <a:p>
            <a:pPr>
              <a:defRPr/>
            </a:pPr>
            <a:fld id="{1352C68F-C717-4BD1-9470-15DAFF724B8E}" type="slidenum">
              <a:rPr lang="en-GB" altLang="en-US"/>
              <a:pPr>
                <a:defRPr/>
              </a:pPr>
              <a:t>‹nr.›</a:t>
            </a:fld>
            <a:endParaRPr lang="en-GB" altLang="en-US"/>
          </a:p>
        </p:txBody>
      </p:sp>
    </p:spTree>
    <p:extLst>
      <p:ext uri="{BB962C8B-B14F-4D97-AF65-F5344CB8AC3E}">
        <p14:creationId xmlns:p14="http://schemas.microsoft.com/office/powerpoint/2010/main" val="9384311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0"/>
            </a:lvl1pPr>
          </a:lstStyle>
          <a:p>
            <a:r>
              <a:rPr lang="en-US"/>
              <a:t>Click to edit Master title style</a:t>
            </a:r>
            <a:endParaRPr lang="nl-BE" dirty="0"/>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6993" indent="0">
              <a:buNone/>
              <a:defRPr sz="2800"/>
            </a:lvl2pPr>
            <a:lvl3pPr marL="913986" indent="0">
              <a:buNone/>
              <a:defRPr sz="2400"/>
            </a:lvl3pPr>
            <a:lvl4pPr marL="1370979" indent="0">
              <a:buNone/>
              <a:defRPr sz="2000"/>
            </a:lvl4pPr>
            <a:lvl5pPr marL="1827973" indent="0">
              <a:buNone/>
              <a:defRPr sz="2000"/>
            </a:lvl5pPr>
            <a:lvl6pPr marL="2284968" indent="0">
              <a:buNone/>
              <a:defRPr sz="2000"/>
            </a:lvl6pPr>
            <a:lvl7pPr marL="2741962" indent="0">
              <a:buNone/>
              <a:defRPr sz="2000"/>
            </a:lvl7pPr>
            <a:lvl8pPr marL="3198956" indent="0">
              <a:buNone/>
              <a:defRPr sz="2000"/>
            </a:lvl8pPr>
            <a:lvl9pPr marL="3655951" indent="0">
              <a:buNone/>
              <a:defRPr sz="2000"/>
            </a:lvl9pPr>
          </a:lstStyle>
          <a:p>
            <a:pPr lvl="0"/>
            <a:r>
              <a:rPr lang="en-US" noProof="0"/>
              <a:t>Click icon to add picture</a:t>
            </a:r>
            <a:endParaRPr lang="nl-BE"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solidFill>
                  <a:schemeClr val="tx1"/>
                </a:solidFill>
              </a:defRPr>
            </a:lvl1pPr>
            <a:lvl2pPr marL="456993" indent="0">
              <a:buNone/>
              <a:defRPr sz="1200"/>
            </a:lvl2pPr>
            <a:lvl3pPr marL="913986" indent="0">
              <a:buNone/>
              <a:defRPr sz="1000"/>
            </a:lvl3pPr>
            <a:lvl4pPr marL="1370979" indent="0">
              <a:buNone/>
              <a:defRPr sz="900"/>
            </a:lvl4pPr>
            <a:lvl5pPr marL="1827973" indent="0">
              <a:buNone/>
              <a:defRPr sz="900"/>
            </a:lvl5pPr>
            <a:lvl6pPr marL="2284968" indent="0">
              <a:buNone/>
              <a:defRPr sz="900"/>
            </a:lvl6pPr>
            <a:lvl7pPr marL="2741962" indent="0">
              <a:buNone/>
              <a:defRPr sz="900"/>
            </a:lvl7pPr>
            <a:lvl8pPr marL="3198956" indent="0">
              <a:buNone/>
              <a:defRPr sz="900"/>
            </a:lvl8pPr>
            <a:lvl9pPr marL="3655951"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fontAlgn="base">
              <a:spcBef>
                <a:spcPct val="0"/>
              </a:spcBef>
              <a:spcAft>
                <a:spcPct val="0"/>
              </a:spcAft>
              <a:defRPr>
                <a:latin typeface="Verdana" pitchFamily="34" charset="0"/>
              </a:defRPr>
            </a:lvl1pPr>
          </a:lstStyle>
          <a:p>
            <a:pPr>
              <a:defRPr/>
            </a:pPr>
            <a:endParaRPr lang="en-GB"/>
          </a:p>
        </p:txBody>
      </p:sp>
      <p:sp>
        <p:nvSpPr>
          <p:cNvPr id="6" name="Slide Number Placeholder 5"/>
          <p:cNvSpPr>
            <a:spLocks noGrp="1"/>
          </p:cNvSpPr>
          <p:nvPr>
            <p:ph type="sldNum" sz="quarter" idx="11"/>
          </p:nvPr>
        </p:nvSpPr>
        <p:spPr/>
        <p:txBody>
          <a:bodyPr/>
          <a:lstStyle>
            <a:lvl1pPr>
              <a:defRPr>
                <a:latin typeface="Verdana" pitchFamily="34" charset="0"/>
              </a:defRPr>
            </a:lvl1pPr>
          </a:lstStyle>
          <a:p>
            <a:pPr>
              <a:defRPr/>
            </a:pPr>
            <a:fld id="{31ECA25E-121A-4170-A245-2A732B8DB1C3}" type="slidenum">
              <a:rPr lang="en-GB" altLang="en-US"/>
              <a:pPr>
                <a:defRPr/>
              </a:pPr>
              <a:t>‹nr.›</a:t>
            </a:fld>
            <a:endParaRPr lang="en-GB" altLang="en-US"/>
          </a:p>
        </p:txBody>
      </p:sp>
    </p:spTree>
    <p:extLst>
      <p:ext uri="{BB962C8B-B14F-4D97-AF65-F5344CB8AC3E}">
        <p14:creationId xmlns:p14="http://schemas.microsoft.com/office/powerpoint/2010/main" val="661282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10" b="1701"/>
          <a:stretch/>
        </p:blipFill>
        <p:spPr>
          <a:xfrm>
            <a:off x="0" y="1104900"/>
            <a:ext cx="12192000" cy="5753100"/>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5208024" y="332656"/>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lIns="91398" tIns="45701" rIns="91398" bIns="45701" anchor="ctr"/>
          <a:lstStyle/>
          <a:p>
            <a:pPr algn="ctr" defTabSz="456993">
              <a:defRPr/>
            </a:pPr>
            <a:endParaRPr lang="en-US">
              <a:solidFill>
                <a:srgbClr val="FFFFFF"/>
              </a:solidFill>
            </a:endParaRPr>
          </a:p>
        </p:txBody>
      </p:sp>
      <p:sp>
        <p:nvSpPr>
          <p:cNvPr id="13" name="Title 12"/>
          <p:cNvSpPr>
            <a:spLocks noGrp="1"/>
          </p:cNvSpPr>
          <p:nvPr>
            <p:ph type="title"/>
          </p:nvPr>
        </p:nvSpPr>
        <p:spPr>
          <a:xfrm>
            <a:off x="609750" y="2708920"/>
            <a:ext cx="4910195" cy="2880320"/>
          </a:xfrm>
          <a:prstGeom prst="rect">
            <a:avLst/>
          </a:prstGeom>
        </p:spPr>
        <p:txBody>
          <a:bodyPr lIns="91398" tIns="45701" rIns="91398" bIns="45701"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2954652584"/>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660"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3272667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theme" Target="../theme/theme11.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theme" Target="../theme/theme12.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image" Target="../media/image1.png"/><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theme" Target="../theme/theme14.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theme" Target="../theme/theme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223.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theme" Target="../theme/theme17.xml"/><Relationship Id="rId5" Type="http://schemas.openxmlformats.org/officeDocument/2006/relationships/slideLayout" Target="../slideLayouts/slideLayout225.xml"/><Relationship Id="rId4" Type="http://schemas.openxmlformats.org/officeDocument/2006/relationships/slideLayout" Target="../slideLayouts/slideLayout22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18" Type="http://schemas.openxmlformats.org/officeDocument/2006/relationships/theme" Target="../theme/theme1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17" Type="http://schemas.openxmlformats.org/officeDocument/2006/relationships/slideLayout" Target="../slideLayouts/slideLayout242.xml"/><Relationship Id="rId2" Type="http://schemas.openxmlformats.org/officeDocument/2006/relationships/slideLayout" Target="../slideLayouts/slideLayout227.xml"/><Relationship Id="rId16" Type="http://schemas.openxmlformats.org/officeDocument/2006/relationships/slideLayout" Target="../slideLayouts/slideLayout241.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theme" Target="../theme/theme19.xml"/><Relationship Id="rId1" Type="http://schemas.openxmlformats.org/officeDocument/2006/relationships/slideLayout" Target="../slideLayouts/slideLayout2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0.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theme" Target="../theme/theme21.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2.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18" Type="http://schemas.openxmlformats.org/officeDocument/2006/relationships/slideLayout" Target="../slideLayouts/slideLayout295.xml"/><Relationship Id="rId26" Type="http://schemas.openxmlformats.org/officeDocument/2006/relationships/slideLayout" Target="../slideLayouts/slideLayout303.xml"/><Relationship Id="rId3" Type="http://schemas.openxmlformats.org/officeDocument/2006/relationships/slideLayout" Target="../slideLayouts/slideLayout280.xml"/><Relationship Id="rId21" Type="http://schemas.openxmlformats.org/officeDocument/2006/relationships/slideLayout" Target="../slideLayouts/slideLayout298.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17" Type="http://schemas.openxmlformats.org/officeDocument/2006/relationships/slideLayout" Target="../slideLayouts/slideLayout294.xml"/><Relationship Id="rId25" Type="http://schemas.openxmlformats.org/officeDocument/2006/relationships/slideLayout" Target="../slideLayouts/slideLayout302.xml"/><Relationship Id="rId2" Type="http://schemas.openxmlformats.org/officeDocument/2006/relationships/slideLayout" Target="../slideLayouts/slideLayout279.xml"/><Relationship Id="rId16" Type="http://schemas.openxmlformats.org/officeDocument/2006/relationships/slideLayout" Target="../slideLayouts/slideLayout293.xml"/><Relationship Id="rId20" Type="http://schemas.openxmlformats.org/officeDocument/2006/relationships/slideLayout" Target="../slideLayouts/slideLayout297.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24" Type="http://schemas.openxmlformats.org/officeDocument/2006/relationships/slideLayout" Target="../slideLayouts/slideLayout301.xml"/><Relationship Id="rId5" Type="http://schemas.openxmlformats.org/officeDocument/2006/relationships/slideLayout" Target="../slideLayouts/slideLayout282.xml"/><Relationship Id="rId15" Type="http://schemas.openxmlformats.org/officeDocument/2006/relationships/slideLayout" Target="../slideLayouts/slideLayout292.xml"/><Relationship Id="rId23" Type="http://schemas.openxmlformats.org/officeDocument/2006/relationships/slideLayout" Target="../slideLayouts/slideLayout300.xml"/><Relationship Id="rId10" Type="http://schemas.openxmlformats.org/officeDocument/2006/relationships/slideLayout" Target="../slideLayouts/slideLayout287.xml"/><Relationship Id="rId19" Type="http://schemas.openxmlformats.org/officeDocument/2006/relationships/slideLayout" Target="../slideLayouts/slideLayout296.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slideLayout" Target="../slideLayouts/slideLayout291.xml"/><Relationship Id="rId22" Type="http://schemas.openxmlformats.org/officeDocument/2006/relationships/slideLayout" Target="../slideLayouts/slideLayout299.xml"/><Relationship Id="rId27"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theme" Target="../theme/theme24.xml"/><Relationship Id="rId1" Type="http://schemas.openxmlformats.org/officeDocument/2006/relationships/slideLayout" Target="../slideLayouts/slideLayout30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image" Target="../media/image24.jpg"/><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5.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318.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theme" Target="../theme/theme26.xml"/><Relationship Id="rId5" Type="http://schemas.openxmlformats.org/officeDocument/2006/relationships/slideLayout" Target="../slideLayouts/slideLayout320.xml"/><Relationship Id="rId4" Type="http://schemas.openxmlformats.org/officeDocument/2006/relationships/slideLayout" Target="../slideLayouts/slideLayout319.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theme" Target="../theme/theme27.xml"/><Relationship Id="rId1" Type="http://schemas.openxmlformats.org/officeDocument/2006/relationships/slideLayout" Target="../slideLayouts/slideLayout321.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324.xml"/><Relationship Id="rId7" Type="http://schemas.openxmlformats.org/officeDocument/2006/relationships/theme" Target="../theme/theme28.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5" Type="http://schemas.openxmlformats.org/officeDocument/2006/relationships/slideLayout" Target="../slideLayouts/slideLayout326.xml"/><Relationship Id="rId4" Type="http://schemas.openxmlformats.org/officeDocument/2006/relationships/slideLayout" Target="../slideLayouts/slideLayout325.xml"/></Relationships>
</file>

<file path=ppt/slideMasters/_rels/slideMaster29.xml.rels><?xml version="1.0" encoding="UTF-8" standalone="yes"?>
<Relationships xmlns="http://schemas.openxmlformats.org/package/2006/relationships"><Relationship Id="rId13" Type="http://schemas.openxmlformats.org/officeDocument/2006/relationships/slideLayout" Target="../slideLayouts/slideLayout340.xml"/><Relationship Id="rId18" Type="http://schemas.openxmlformats.org/officeDocument/2006/relationships/slideLayout" Target="../slideLayouts/slideLayout345.xml"/><Relationship Id="rId26" Type="http://schemas.openxmlformats.org/officeDocument/2006/relationships/slideLayout" Target="../slideLayouts/slideLayout353.xml"/><Relationship Id="rId39" Type="http://schemas.openxmlformats.org/officeDocument/2006/relationships/slideLayout" Target="../slideLayouts/slideLayout366.xml"/><Relationship Id="rId21" Type="http://schemas.openxmlformats.org/officeDocument/2006/relationships/slideLayout" Target="../slideLayouts/slideLayout348.xml"/><Relationship Id="rId34" Type="http://schemas.openxmlformats.org/officeDocument/2006/relationships/slideLayout" Target="../slideLayouts/slideLayout361.xml"/><Relationship Id="rId42" Type="http://schemas.openxmlformats.org/officeDocument/2006/relationships/slideLayout" Target="../slideLayouts/slideLayout369.xml"/><Relationship Id="rId7" Type="http://schemas.openxmlformats.org/officeDocument/2006/relationships/slideLayout" Target="../slideLayouts/slideLayout334.xml"/><Relationship Id="rId2" Type="http://schemas.openxmlformats.org/officeDocument/2006/relationships/slideLayout" Target="../slideLayouts/slideLayout329.xml"/><Relationship Id="rId16" Type="http://schemas.openxmlformats.org/officeDocument/2006/relationships/slideLayout" Target="../slideLayouts/slideLayout343.xml"/><Relationship Id="rId29" Type="http://schemas.openxmlformats.org/officeDocument/2006/relationships/slideLayout" Target="../slideLayouts/slideLayout356.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24" Type="http://schemas.openxmlformats.org/officeDocument/2006/relationships/slideLayout" Target="../slideLayouts/slideLayout351.xml"/><Relationship Id="rId32" Type="http://schemas.openxmlformats.org/officeDocument/2006/relationships/slideLayout" Target="../slideLayouts/slideLayout359.xml"/><Relationship Id="rId37" Type="http://schemas.openxmlformats.org/officeDocument/2006/relationships/slideLayout" Target="../slideLayouts/slideLayout364.xml"/><Relationship Id="rId40" Type="http://schemas.openxmlformats.org/officeDocument/2006/relationships/slideLayout" Target="../slideLayouts/slideLayout367.xml"/><Relationship Id="rId45" Type="http://schemas.openxmlformats.org/officeDocument/2006/relationships/theme" Target="../theme/theme29.xml"/><Relationship Id="rId5" Type="http://schemas.openxmlformats.org/officeDocument/2006/relationships/slideLayout" Target="../slideLayouts/slideLayout332.xml"/><Relationship Id="rId15" Type="http://schemas.openxmlformats.org/officeDocument/2006/relationships/slideLayout" Target="../slideLayouts/slideLayout342.xml"/><Relationship Id="rId23" Type="http://schemas.openxmlformats.org/officeDocument/2006/relationships/slideLayout" Target="../slideLayouts/slideLayout350.xml"/><Relationship Id="rId28" Type="http://schemas.openxmlformats.org/officeDocument/2006/relationships/slideLayout" Target="../slideLayouts/slideLayout355.xml"/><Relationship Id="rId36" Type="http://schemas.openxmlformats.org/officeDocument/2006/relationships/slideLayout" Target="../slideLayouts/slideLayout363.xml"/><Relationship Id="rId10" Type="http://schemas.openxmlformats.org/officeDocument/2006/relationships/slideLayout" Target="../slideLayouts/slideLayout337.xml"/><Relationship Id="rId19" Type="http://schemas.openxmlformats.org/officeDocument/2006/relationships/slideLayout" Target="../slideLayouts/slideLayout346.xml"/><Relationship Id="rId31" Type="http://schemas.openxmlformats.org/officeDocument/2006/relationships/slideLayout" Target="../slideLayouts/slideLayout358.xml"/><Relationship Id="rId44" Type="http://schemas.openxmlformats.org/officeDocument/2006/relationships/slideLayout" Target="../slideLayouts/slideLayout371.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slideLayout" Target="../slideLayouts/slideLayout341.xml"/><Relationship Id="rId22" Type="http://schemas.openxmlformats.org/officeDocument/2006/relationships/slideLayout" Target="../slideLayouts/slideLayout349.xml"/><Relationship Id="rId27" Type="http://schemas.openxmlformats.org/officeDocument/2006/relationships/slideLayout" Target="../slideLayouts/slideLayout354.xml"/><Relationship Id="rId30" Type="http://schemas.openxmlformats.org/officeDocument/2006/relationships/slideLayout" Target="../slideLayouts/slideLayout357.xml"/><Relationship Id="rId35" Type="http://schemas.openxmlformats.org/officeDocument/2006/relationships/slideLayout" Target="../slideLayouts/slideLayout362.xml"/><Relationship Id="rId43" Type="http://schemas.openxmlformats.org/officeDocument/2006/relationships/slideLayout" Target="../slideLayouts/slideLayout370.xml"/><Relationship Id="rId8" Type="http://schemas.openxmlformats.org/officeDocument/2006/relationships/slideLayout" Target="../slideLayouts/slideLayout335.xml"/><Relationship Id="rId3" Type="http://schemas.openxmlformats.org/officeDocument/2006/relationships/slideLayout" Target="../slideLayouts/slideLayout330.xml"/><Relationship Id="rId12" Type="http://schemas.openxmlformats.org/officeDocument/2006/relationships/slideLayout" Target="../slideLayouts/slideLayout339.xml"/><Relationship Id="rId17" Type="http://schemas.openxmlformats.org/officeDocument/2006/relationships/slideLayout" Target="../slideLayouts/slideLayout344.xml"/><Relationship Id="rId25" Type="http://schemas.openxmlformats.org/officeDocument/2006/relationships/slideLayout" Target="../slideLayouts/slideLayout352.xml"/><Relationship Id="rId33" Type="http://schemas.openxmlformats.org/officeDocument/2006/relationships/slideLayout" Target="../slideLayouts/slideLayout360.xml"/><Relationship Id="rId38" Type="http://schemas.openxmlformats.org/officeDocument/2006/relationships/slideLayout" Target="../slideLayouts/slideLayout365.xml"/><Relationship Id="rId20" Type="http://schemas.openxmlformats.org/officeDocument/2006/relationships/slideLayout" Target="../slideLayouts/slideLayout347.xml"/><Relationship Id="rId41" Type="http://schemas.openxmlformats.org/officeDocument/2006/relationships/slideLayout" Target="../slideLayouts/slideLayout3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79.xml"/><Relationship Id="rId13" Type="http://schemas.openxmlformats.org/officeDocument/2006/relationships/slideLayout" Target="../slideLayouts/slideLayout384.xml"/><Relationship Id="rId18" Type="http://schemas.openxmlformats.org/officeDocument/2006/relationships/slideLayout" Target="../slideLayouts/slideLayout389.xml"/><Relationship Id="rId26" Type="http://schemas.openxmlformats.org/officeDocument/2006/relationships/slideLayout" Target="../slideLayouts/slideLayout397.xml"/><Relationship Id="rId3" Type="http://schemas.openxmlformats.org/officeDocument/2006/relationships/slideLayout" Target="../slideLayouts/slideLayout374.xml"/><Relationship Id="rId21" Type="http://schemas.openxmlformats.org/officeDocument/2006/relationships/slideLayout" Target="../slideLayouts/slideLayout392.xml"/><Relationship Id="rId7" Type="http://schemas.openxmlformats.org/officeDocument/2006/relationships/slideLayout" Target="../slideLayouts/slideLayout378.xml"/><Relationship Id="rId12" Type="http://schemas.openxmlformats.org/officeDocument/2006/relationships/slideLayout" Target="../slideLayouts/slideLayout383.xml"/><Relationship Id="rId17" Type="http://schemas.openxmlformats.org/officeDocument/2006/relationships/slideLayout" Target="../slideLayouts/slideLayout388.xml"/><Relationship Id="rId25" Type="http://schemas.openxmlformats.org/officeDocument/2006/relationships/slideLayout" Target="../slideLayouts/slideLayout396.xml"/><Relationship Id="rId2" Type="http://schemas.openxmlformats.org/officeDocument/2006/relationships/slideLayout" Target="../slideLayouts/slideLayout373.xml"/><Relationship Id="rId16" Type="http://schemas.openxmlformats.org/officeDocument/2006/relationships/slideLayout" Target="../slideLayouts/slideLayout387.xml"/><Relationship Id="rId20" Type="http://schemas.openxmlformats.org/officeDocument/2006/relationships/slideLayout" Target="../slideLayouts/slideLayout391.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24" Type="http://schemas.openxmlformats.org/officeDocument/2006/relationships/slideLayout" Target="../slideLayouts/slideLayout395.xml"/><Relationship Id="rId5" Type="http://schemas.openxmlformats.org/officeDocument/2006/relationships/slideLayout" Target="../slideLayouts/slideLayout376.xml"/><Relationship Id="rId15" Type="http://schemas.openxmlformats.org/officeDocument/2006/relationships/slideLayout" Target="../slideLayouts/slideLayout386.xml"/><Relationship Id="rId23" Type="http://schemas.openxmlformats.org/officeDocument/2006/relationships/slideLayout" Target="../slideLayouts/slideLayout394.xml"/><Relationship Id="rId28" Type="http://schemas.openxmlformats.org/officeDocument/2006/relationships/theme" Target="../theme/theme30.xml"/><Relationship Id="rId10" Type="http://schemas.openxmlformats.org/officeDocument/2006/relationships/slideLayout" Target="../slideLayouts/slideLayout381.xml"/><Relationship Id="rId19" Type="http://schemas.openxmlformats.org/officeDocument/2006/relationships/slideLayout" Target="../slideLayouts/slideLayout390.xml"/><Relationship Id="rId4" Type="http://schemas.openxmlformats.org/officeDocument/2006/relationships/slideLayout" Target="../slideLayouts/slideLayout375.xml"/><Relationship Id="rId9" Type="http://schemas.openxmlformats.org/officeDocument/2006/relationships/slideLayout" Target="../slideLayouts/slideLayout380.xml"/><Relationship Id="rId14" Type="http://schemas.openxmlformats.org/officeDocument/2006/relationships/slideLayout" Target="../slideLayouts/slideLayout385.xml"/><Relationship Id="rId22" Type="http://schemas.openxmlformats.org/officeDocument/2006/relationships/slideLayout" Target="../slideLayouts/slideLayout393.xml"/><Relationship Id="rId27" Type="http://schemas.openxmlformats.org/officeDocument/2006/relationships/slideLayout" Target="../slideLayouts/slideLayout39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1.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image" Target="../media/image13.png"/><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theme" Target="../theme/theme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theme" Target="../theme/theme9.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1" y="1339859"/>
            <a:ext cx="109728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ctr" anchorCtr="0" compatLnSpc="1">
            <a:prstTxWarp prst="textNoShape">
              <a:avLst/>
            </a:prstTxWarp>
          </a:bodyPr>
          <a:lstStyle/>
          <a:p>
            <a:pPr lvl="0"/>
            <a:r>
              <a:rPr lang="en-GB" altLang="en-US" smtClean="0"/>
              <a:t>Title</a:t>
            </a:r>
          </a:p>
        </p:txBody>
      </p:sp>
      <p:sp>
        <p:nvSpPr>
          <p:cNvPr id="1027" name="Rectangle 3"/>
          <p:cNvSpPr>
            <a:spLocks noGrp="1" noChangeArrowheads="1"/>
          </p:cNvSpPr>
          <p:nvPr>
            <p:ph type="body" idx="1"/>
          </p:nvPr>
        </p:nvSpPr>
        <p:spPr bwMode="auto">
          <a:xfrm>
            <a:off x="609600" y="2492545"/>
            <a:ext cx="109728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p>
            <a:pPr lvl="0"/>
            <a:r>
              <a:rPr lang="fr-BE" altLang="en-US" smtClean="0"/>
              <a:t>Second level</a:t>
            </a:r>
            <a:endParaRPr lang="en-GB" altLang="en-US" smtClean="0"/>
          </a:p>
          <a:p>
            <a:pPr lvl="1"/>
            <a:r>
              <a:rPr lang="en-GB" altLang="en-US" smtClean="0"/>
              <a:t>Third level</a:t>
            </a:r>
          </a:p>
          <a:p>
            <a:pPr lvl="2"/>
            <a:r>
              <a:rPr lang="en-GB" altLang="en-US" smtClean="0"/>
              <a:t>- Fourth level</a:t>
            </a:r>
          </a:p>
        </p:txBody>
      </p:sp>
      <p:sp>
        <p:nvSpPr>
          <p:cNvPr id="8602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lvl1pPr algn="l">
              <a:defRPr sz="1400">
                <a:solidFill>
                  <a:schemeClr val="tx1"/>
                </a:solidFill>
                <a:latin typeface="Arial" charset="0"/>
                <a:cs typeface="+mn-cs"/>
              </a:defRPr>
            </a:lvl1pPr>
          </a:lstStyle>
          <a:p>
            <a:pPr fontAlgn="base">
              <a:spcBef>
                <a:spcPct val="0"/>
              </a:spcBef>
              <a:spcAft>
                <a:spcPct val="0"/>
              </a:spcAft>
              <a:defRPr/>
            </a:pPr>
            <a:endParaRPr lang="en-US">
              <a:solidFill>
                <a:srgbClr val="000000"/>
              </a:solidFill>
            </a:endParaRPr>
          </a:p>
        </p:txBody>
      </p:sp>
      <p:sp>
        <p:nvSpPr>
          <p:cNvPr id="8602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lvl1pPr algn="ctr">
              <a:defRPr sz="1400">
                <a:solidFill>
                  <a:schemeClr val="tx1"/>
                </a:solidFill>
                <a:latin typeface="Arial" charset="0"/>
                <a:cs typeface="+mn-cs"/>
              </a:defRPr>
            </a:lvl1pPr>
          </a:lstStyle>
          <a:p>
            <a:pPr fontAlgn="base">
              <a:spcBef>
                <a:spcPct val="0"/>
              </a:spcBef>
              <a:spcAft>
                <a:spcPct val="0"/>
              </a:spcAft>
              <a:defRPr/>
            </a:pPr>
            <a:endParaRPr lang="en-US">
              <a:solidFill>
                <a:srgbClr val="000000"/>
              </a:solidFill>
            </a:endParaRPr>
          </a:p>
        </p:txBody>
      </p:sp>
      <p:sp>
        <p:nvSpPr>
          <p:cNvPr id="8602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lvl1pPr algn="r">
              <a:defRPr sz="1400">
                <a:solidFill>
                  <a:schemeClr val="tx1"/>
                </a:solidFill>
                <a:latin typeface="Arial" charset="0"/>
                <a:cs typeface="+mn-cs"/>
              </a:defRPr>
            </a:lvl1pPr>
          </a:lstStyle>
          <a:p>
            <a:pPr fontAlgn="base">
              <a:spcBef>
                <a:spcPct val="0"/>
              </a:spcBef>
              <a:spcAft>
                <a:spcPct val="0"/>
              </a:spcAft>
              <a:defRPr/>
            </a:pPr>
            <a:fld id="{4495930E-3CF8-4A6A-A711-255998CC8A56}" type="slidenum">
              <a:rPr lang="en-GB">
                <a:solidFill>
                  <a:srgbClr val="000000"/>
                </a:solidFill>
              </a:rPr>
              <a:pPr fontAlgn="base">
                <a:spcBef>
                  <a:spcPct val="0"/>
                </a:spcBef>
                <a:spcAft>
                  <a:spcPct val="0"/>
                </a:spcAft>
                <a:defRPr/>
              </a:pPr>
              <a:t>‹nr.›</a:t>
            </a:fld>
            <a:endParaRPr lang="en-GB">
              <a:solidFill>
                <a:srgbClr val="000000"/>
              </a:solidFill>
            </a:endParaRPr>
          </a:p>
        </p:txBody>
      </p:sp>
      <p:sp>
        <p:nvSpPr>
          <p:cNvPr id="15" name="Rectangle 14"/>
          <p:cNvSpPr/>
          <p:nvPr/>
        </p:nvSpPr>
        <p:spPr>
          <a:xfrm>
            <a:off x="0" y="9"/>
            <a:ext cx="12192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lIns="91398" tIns="45701" rIns="91398" bIns="45701" anchor="ctr"/>
          <a:lstStyle/>
          <a:p>
            <a:pPr algn="ctr" defTabSz="456993" fontAlgn="base">
              <a:spcBef>
                <a:spcPct val="0"/>
              </a:spcBef>
              <a:spcAft>
                <a:spcPct val="0"/>
              </a:spcAft>
              <a:defRPr/>
            </a:pPr>
            <a:endParaRPr lang="en-US">
              <a:solidFill>
                <a:srgbClr val="FFFFFF"/>
              </a:solidFill>
            </a:endParaRPr>
          </a:p>
        </p:txBody>
      </p:sp>
      <p:sp>
        <p:nvSpPr>
          <p:cNvPr id="1032" name="Rectangle 6"/>
          <p:cNvSpPr>
            <a:spLocks noChangeArrowheads="1"/>
          </p:cNvSpPr>
          <p:nvPr/>
        </p:nvSpPr>
        <p:spPr bwMode="auto">
          <a:xfrm>
            <a:off x="5520277" y="6426200"/>
            <a:ext cx="814917" cy="431800"/>
          </a:xfrm>
          <a:prstGeom prst="rect">
            <a:avLst/>
          </a:prstGeom>
          <a:solidFill>
            <a:srgbClr val="AFC551"/>
          </a:solidFill>
          <a:ln>
            <a:noFill/>
          </a:ln>
          <a:effectLst>
            <a:outerShdw dist="23000" dir="5400000" rotWithShape="0">
              <a:srgbClr val="000000">
                <a:alpha val="34998"/>
              </a:srgbClr>
            </a:outerShdw>
          </a:effectLst>
          <a:extLst>
            <a:ext uri="{91240B29-F687-4F45-9708-019B960494DF}">
              <a14:hiddenLine xmlns:a14="http://schemas.microsoft.com/office/drawing/2010/main" w="9525" algn="ctr">
                <a:solidFill>
                  <a:srgbClr val="133176"/>
                </a:solidFill>
                <a:miter lim="800000"/>
                <a:headEnd/>
                <a:tailEnd/>
              </a14:hiddenLine>
            </a:ext>
          </a:extLst>
        </p:spPr>
        <p:txBody>
          <a:bodyPr lIns="35982" tIns="45701" rIns="91398" bIns="45701"/>
          <a:lstStyle>
            <a:lvl1pPr defTabSz="457200" eaLnBrk="0" hangingPunct="0">
              <a:defRPr sz="7600">
                <a:solidFill>
                  <a:srgbClr val="FFD624"/>
                </a:solidFill>
                <a:latin typeface="Verdana" pitchFamily="34" charset="0"/>
              </a:defRPr>
            </a:lvl1pPr>
            <a:lvl2pPr marL="742950" indent="-285750" defTabSz="457200" eaLnBrk="0" hangingPunct="0">
              <a:defRPr sz="7600">
                <a:solidFill>
                  <a:srgbClr val="FFD624"/>
                </a:solidFill>
                <a:latin typeface="Verdana" pitchFamily="34" charset="0"/>
              </a:defRPr>
            </a:lvl2pPr>
            <a:lvl3pPr marL="1143000" indent="-228600" defTabSz="457200" eaLnBrk="0" hangingPunct="0">
              <a:defRPr sz="7600">
                <a:solidFill>
                  <a:srgbClr val="FFD624"/>
                </a:solidFill>
                <a:latin typeface="Verdana" pitchFamily="34" charset="0"/>
              </a:defRPr>
            </a:lvl3pPr>
            <a:lvl4pPr marL="1600200" indent="-228600" defTabSz="457200" eaLnBrk="0" hangingPunct="0">
              <a:defRPr sz="7600">
                <a:solidFill>
                  <a:srgbClr val="FFD624"/>
                </a:solidFill>
                <a:latin typeface="Verdana" pitchFamily="34" charset="0"/>
              </a:defRPr>
            </a:lvl4pPr>
            <a:lvl5pPr marL="2057400" indent="-228600" defTabSz="457200" eaLnBrk="0" hangingPunct="0">
              <a:defRPr sz="7600">
                <a:solidFill>
                  <a:srgbClr val="FFD624"/>
                </a:solidFill>
                <a:latin typeface="Verdana" pitchFamily="34" charset="0"/>
              </a:defRPr>
            </a:lvl5pPr>
            <a:lvl6pPr marL="2514600" indent="-228600" algn="ctr" defTabSz="457200" eaLnBrk="0" fontAlgn="base" hangingPunct="0">
              <a:spcBef>
                <a:spcPct val="0"/>
              </a:spcBef>
              <a:spcAft>
                <a:spcPct val="0"/>
              </a:spcAft>
              <a:defRPr sz="7600">
                <a:solidFill>
                  <a:srgbClr val="FFD624"/>
                </a:solidFill>
                <a:latin typeface="Verdana" pitchFamily="34" charset="0"/>
              </a:defRPr>
            </a:lvl6pPr>
            <a:lvl7pPr marL="2971800" indent="-228600" algn="ctr" defTabSz="457200" eaLnBrk="0" fontAlgn="base" hangingPunct="0">
              <a:spcBef>
                <a:spcPct val="0"/>
              </a:spcBef>
              <a:spcAft>
                <a:spcPct val="0"/>
              </a:spcAft>
              <a:defRPr sz="7600">
                <a:solidFill>
                  <a:srgbClr val="FFD624"/>
                </a:solidFill>
                <a:latin typeface="Verdana" pitchFamily="34" charset="0"/>
              </a:defRPr>
            </a:lvl7pPr>
            <a:lvl8pPr marL="3429000" indent="-228600" algn="ctr" defTabSz="457200" eaLnBrk="0" fontAlgn="base" hangingPunct="0">
              <a:spcBef>
                <a:spcPct val="0"/>
              </a:spcBef>
              <a:spcAft>
                <a:spcPct val="0"/>
              </a:spcAft>
              <a:defRPr sz="7600">
                <a:solidFill>
                  <a:srgbClr val="FFD624"/>
                </a:solidFill>
                <a:latin typeface="Verdana" pitchFamily="34" charset="0"/>
              </a:defRPr>
            </a:lvl8pPr>
            <a:lvl9pPr marL="3886200" indent="-228600" algn="ctr" defTabSz="457200" eaLnBrk="0" fontAlgn="base" hangingPunct="0">
              <a:spcBef>
                <a:spcPct val="0"/>
              </a:spcBef>
              <a:spcAft>
                <a:spcPct val="0"/>
              </a:spcAft>
              <a:defRPr sz="7600">
                <a:solidFill>
                  <a:srgbClr val="FFD624"/>
                </a:solidFill>
                <a:latin typeface="Verdana" pitchFamily="34" charset="0"/>
              </a:defRPr>
            </a:lvl9pPr>
          </a:lstStyle>
          <a:p>
            <a:pPr eaLnBrk="1" fontAlgn="base" hangingPunct="1">
              <a:spcBef>
                <a:spcPct val="0"/>
              </a:spcBef>
              <a:spcAft>
                <a:spcPct val="0"/>
              </a:spcAft>
              <a:defRPr/>
            </a:pPr>
            <a:r>
              <a:rPr lang="fr-BE" altLang="en-US" sz="600" i="1" smtClean="0">
                <a:solidFill>
                  <a:srgbClr val="FFFFFF"/>
                </a:solidFill>
                <a:cs typeface="Arial" pitchFamily="34" charset="0"/>
              </a:rPr>
              <a:t>Health and</a:t>
            </a:r>
          </a:p>
          <a:p>
            <a:pPr eaLnBrk="1" fontAlgn="base" hangingPunct="1">
              <a:spcBef>
                <a:spcPct val="0"/>
              </a:spcBef>
              <a:spcAft>
                <a:spcPct val="0"/>
              </a:spcAft>
              <a:defRPr/>
            </a:pPr>
            <a:r>
              <a:rPr lang="fr-BE" altLang="en-US" sz="600" i="1" smtClean="0">
                <a:solidFill>
                  <a:srgbClr val="FFFFFF"/>
                </a:solidFill>
                <a:cs typeface="Arial" pitchFamily="34" charset="0"/>
              </a:rPr>
              <a:t>Consumers</a:t>
            </a:r>
            <a:endParaRPr lang="en-GB" altLang="en-US" sz="600" i="1" smtClean="0">
              <a:solidFill>
                <a:srgbClr val="FFFFFF"/>
              </a:solidFill>
              <a:cs typeface="Arial" pitchFamily="34" charset="0"/>
            </a:endParaRPr>
          </a:p>
        </p:txBody>
      </p:sp>
      <p:grpSp>
        <p:nvGrpSpPr>
          <p:cNvPr id="1033" name="Group 15"/>
          <p:cNvGrpSpPr>
            <a:grpSpLocks/>
          </p:cNvGrpSpPr>
          <p:nvPr/>
        </p:nvGrpSpPr>
        <p:grpSpPr bwMode="auto">
          <a:xfrm>
            <a:off x="5133062" y="258915"/>
            <a:ext cx="1915583" cy="1004887"/>
            <a:chOff x="2425" y="163"/>
            <a:chExt cx="905" cy="633"/>
          </a:xfrm>
        </p:grpSpPr>
        <p:pic>
          <p:nvPicPr>
            <p:cNvPr id="1034" name="Picture 8" descr="LOGO CE_Vertical_EN_NEG_quadri_H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25" y="163"/>
              <a:ext cx="905"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13"/>
            <p:cNvSpPr>
              <a:spLocks noChangeArrowheads="1"/>
            </p:cNvSpPr>
            <p:nvPr userDrawn="1"/>
          </p:nvSpPr>
          <p:spPr bwMode="auto">
            <a:xfrm>
              <a:off x="2609" y="770"/>
              <a:ext cx="392" cy="23"/>
            </a:xfrm>
            <a:prstGeom prst="rect">
              <a:avLst/>
            </a:prstGeom>
            <a:solidFill>
              <a:srgbClr val="AFC55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eaLnBrk="1" fontAlgn="base" hangingPunct="1">
                <a:spcBef>
                  <a:spcPct val="0"/>
                </a:spcBef>
                <a:spcAft>
                  <a:spcPct val="0"/>
                </a:spcAft>
                <a:defRPr/>
              </a:pPr>
              <a:endParaRPr lang="en-US" altLang="en-US" smtClean="0">
                <a:cs typeface="Arial" pitchFamily="34" charset="0"/>
              </a:endParaRPr>
            </a:p>
          </p:txBody>
        </p:sp>
      </p:grpSp>
    </p:spTree>
    <p:extLst>
      <p:ext uri="{BB962C8B-B14F-4D97-AF65-F5344CB8AC3E}">
        <p14:creationId xmlns:p14="http://schemas.microsoft.com/office/powerpoint/2010/main" val="164196450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hf hdr="0" ftr="0" dt="0"/>
  <p:txStyles>
    <p:titleStyle>
      <a:lvl1pPr marL="358613" indent="-358613" algn="l" rtl="0" eaLnBrk="0" fontAlgn="base" hangingPunct="0">
        <a:spcBef>
          <a:spcPct val="0"/>
        </a:spcBef>
        <a:spcAft>
          <a:spcPct val="0"/>
        </a:spcAft>
        <a:defRPr sz="3000" b="1">
          <a:solidFill>
            <a:srgbClr val="0F5494"/>
          </a:solidFill>
          <a:latin typeface="+mj-lt"/>
          <a:ea typeface="+mj-ea"/>
          <a:cs typeface="+mj-cs"/>
        </a:defRPr>
      </a:lvl1pPr>
      <a:lvl2pPr marL="358613" indent="-358613" algn="l" rtl="0" eaLnBrk="0" fontAlgn="base" hangingPunct="0">
        <a:spcBef>
          <a:spcPct val="0"/>
        </a:spcBef>
        <a:spcAft>
          <a:spcPct val="0"/>
        </a:spcAft>
        <a:defRPr sz="3000" b="1">
          <a:solidFill>
            <a:srgbClr val="0F5494"/>
          </a:solidFill>
          <a:latin typeface="Verdana" pitchFamily="34" charset="0"/>
        </a:defRPr>
      </a:lvl2pPr>
      <a:lvl3pPr marL="358613" indent="-358613" algn="l" rtl="0" eaLnBrk="0" fontAlgn="base" hangingPunct="0">
        <a:spcBef>
          <a:spcPct val="0"/>
        </a:spcBef>
        <a:spcAft>
          <a:spcPct val="0"/>
        </a:spcAft>
        <a:defRPr sz="3000" b="1">
          <a:solidFill>
            <a:srgbClr val="0F5494"/>
          </a:solidFill>
          <a:latin typeface="Verdana" pitchFamily="34" charset="0"/>
        </a:defRPr>
      </a:lvl3pPr>
      <a:lvl4pPr marL="358613" indent="-358613" algn="l" rtl="0" eaLnBrk="0" fontAlgn="base" hangingPunct="0">
        <a:spcBef>
          <a:spcPct val="0"/>
        </a:spcBef>
        <a:spcAft>
          <a:spcPct val="0"/>
        </a:spcAft>
        <a:defRPr sz="3000" b="1">
          <a:solidFill>
            <a:srgbClr val="0F5494"/>
          </a:solidFill>
          <a:latin typeface="Verdana" pitchFamily="34" charset="0"/>
        </a:defRPr>
      </a:lvl4pPr>
      <a:lvl5pPr marL="358613" indent="-358613" algn="l" rtl="0" eaLnBrk="0" fontAlgn="base" hangingPunct="0">
        <a:spcBef>
          <a:spcPct val="0"/>
        </a:spcBef>
        <a:spcAft>
          <a:spcPct val="0"/>
        </a:spcAft>
        <a:defRPr sz="3000" b="1">
          <a:solidFill>
            <a:srgbClr val="0F5494"/>
          </a:solidFill>
          <a:latin typeface="Verdana" pitchFamily="34" charset="0"/>
        </a:defRPr>
      </a:lvl5pPr>
      <a:lvl6pPr marL="815606" algn="l" rtl="0" fontAlgn="base">
        <a:spcBef>
          <a:spcPct val="0"/>
        </a:spcBef>
        <a:spcAft>
          <a:spcPct val="0"/>
        </a:spcAft>
        <a:defRPr sz="3000" b="1">
          <a:solidFill>
            <a:srgbClr val="0F5494"/>
          </a:solidFill>
          <a:latin typeface="Verdana" pitchFamily="34" charset="0"/>
        </a:defRPr>
      </a:lvl6pPr>
      <a:lvl7pPr marL="1272599" algn="l" rtl="0" fontAlgn="base">
        <a:spcBef>
          <a:spcPct val="0"/>
        </a:spcBef>
        <a:spcAft>
          <a:spcPct val="0"/>
        </a:spcAft>
        <a:defRPr sz="3000" b="1">
          <a:solidFill>
            <a:srgbClr val="0F5494"/>
          </a:solidFill>
          <a:latin typeface="Verdana" pitchFamily="34" charset="0"/>
        </a:defRPr>
      </a:lvl7pPr>
      <a:lvl8pPr marL="1729592" algn="l" rtl="0" fontAlgn="base">
        <a:spcBef>
          <a:spcPct val="0"/>
        </a:spcBef>
        <a:spcAft>
          <a:spcPct val="0"/>
        </a:spcAft>
        <a:defRPr sz="3000" b="1">
          <a:solidFill>
            <a:srgbClr val="0F5494"/>
          </a:solidFill>
          <a:latin typeface="Verdana" pitchFamily="34" charset="0"/>
        </a:defRPr>
      </a:lvl8pPr>
      <a:lvl9pPr marL="2186587" algn="l" rtl="0" fontAlgn="base">
        <a:spcBef>
          <a:spcPct val="0"/>
        </a:spcBef>
        <a:spcAft>
          <a:spcPct val="0"/>
        </a:spcAft>
        <a:defRPr sz="3000" b="1">
          <a:solidFill>
            <a:srgbClr val="0F5494"/>
          </a:solidFill>
          <a:latin typeface="Verdana" pitchFamily="34" charset="0"/>
        </a:defRPr>
      </a:lvl9pPr>
    </p:titleStyle>
    <p:bodyStyle>
      <a:lvl1pPr marL="342747" indent="-342747"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617" indent="-285624" algn="l" rtl="0" eaLnBrk="0" fontAlgn="base" hangingPunct="0">
        <a:spcBef>
          <a:spcPct val="20000"/>
        </a:spcBef>
        <a:spcAft>
          <a:spcPct val="0"/>
        </a:spcAft>
        <a:buClr>
          <a:srgbClr val="009FBA"/>
        </a:buClr>
        <a:buChar char="•"/>
        <a:defRPr sz="2000" b="1">
          <a:solidFill>
            <a:srgbClr val="0F5494"/>
          </a:solidFill>
          <a:latin typeface="+mn-lt"/>
        </a:defRPr>
      </a:lvl2pPr>
      <a:lvl3pPr marL="1142486" indent="-228498" algn="l" rtl="0" eaLnBrk="0" fontAlgn="base" hangingPunct="0">
        <a:spcBef>
          <a:spcPct val="20000"/>
        </a:spcBef>
        <a:spcAft>
          <a:spcPct val="0"/>
        </a:spcAft>
        <a:defRPr sz="1400">
          <a:solidFill>
            <a:srgbClr val="0F5494"/>
          </a:solidFill>
          <a:latin typeface="+mn-lt"/>
        </a:defRPr>
      </a:lvl3pPr>
      <a:lvl4pPr marL="1599480" indent="-228498" algn="l" rtl="0" eaLnBrk="0" fontAlgn="base" hangingPunct="0">
        <a:spcBef>
          <a:spcPct val="20000"/>
        </a:spcBef>
        <a:spcAft>
          <a:spcPct val="0"/>
        </a:spcAft>
        <a:buChar char="–"/>
        <a:defRPr sz="2000">
          <a:solidFill>
            <a:schemeClr val="tx1"/>
          </a:solidFill>
          <a:latin typeface="Arial" charset="0"/>
        </a:defRPr>
      </a:lvl4pPr>
      <a:lvl5pPr marL="2056473" indent="-228498" algn="l" rtl="0" eaLnBrk="0" fontAlgn="base" hangingPunct="0">
        <a:spcBef>
          <a:spcPct val="20000"/>
        </a:spcBef>
        <a:spcAft>
          <a:spcPct val="0"/>
        </a:spcAft>
        <a:buChar char="»"/>
        <a:defRPr sz="2000">
          <a:solidFill>
            <a:schemeClr val="tx1"/>
          </a:solidFill>
          <a:latin typeface="Arial" charset="0"/>
        </a:defRPr>
      </a:lvl5pPr>
      <a:lvl6pPr marL="2513466" indent="-228498" algn="l" rtl="0" fontAlgn="base">
        <a:spcBef>
          <a:spcPct val="20000"/>
        </a:spcBef>
        <a:spcAft>
          <a:spcPct val="0"/>
        </a:spcAft>
        <a:buChar char="»"/>
        <a:defRPr sz="2000">
          <a:solidFill>
            <a:schemeClr val="tx1"/>
          </a:solidFill>
          <a:latin typeface="Arial" charset="0"/>
        </a:defRPr>
      </a:lvl6pPr>
      <a:lvl7pPr marL="2970459" indent="-228498" algn="l" rtl="0" fontAlgn="base">
        <a:spcBef>
          <a:spcPct val="20000"/>
        </a:spcBef>
        <a:spcAft>
          <a:spcPct val="0"/>
        </a:spcAft>
        <a:buChar char="»"/>
        <a:defRPr sz="2000">
          <a:solidFill>
            <a:schemeClr val="tx1"/>
          </a:solidFill>
          <a:latin typeface="Arial" charset="0"/>
        </a:defRPr>
      </a:lvl7pPr>
      <a:lvl8pPr marL="3427452" indent="-228498" algn="l" rtl="0" fontAlgn="base">
        <a:spcBef>
          <a:spcPct val="20000"/>
        </a:spcBef>
        <a:spcAft>
          <a:spcPct val="0"/>
        </a:spcAft>
        <a:buChar char="»"/>
        <a:defRPr sz="2000">
          <a:solidFill>
            <a:schemeClr val="tx1"/>
          </a:solidFill>
          <a:latin typeface="Arial" charset="0"/>
        </a:defRPr>
      </a:lvl8pPr>
      <a:lvl9pPr marL="3884445" indent="-228498"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3986" rtl="0" eaLnBrk="1" latinLnBrk="0" hangingPunct="1">
        <a:defRPr sz="1800" kern="1200">
          <a:solidFill>
            <a:schemeClr val="tx1"/>
          </a:solidFill>
          <a:latin typeface="+mn-lt"/>
          <a:ea typeface="+mn-ea"/>
          <a:cs typeface="+mn-cs"/>
        </a:defRPr>
      </a:lvl1pPr>
      <a:lvl2pPr marL="456993" algn="l" defTabSz="913986" rtl="0" eaLnBrk="1" latinLnBrk="0" hangingPunct="1">
        <a:defRPr sz="1800" kern="1200">
          <a:solidFill>
            <a:schemeClr val="tx1"/>
          </a:solidFill>
          <a:latin typeface="+mn-lt"/>
          <a:ea typeface="+mn-ea"/>
          <a:cs typeface="+mn-cs"/>
        </a:defRPr>
      </a:lvl2pPr>
      <a:lvl3pPr marL="913986" algn="l" defTabSz="913986" rtl="0" eaLnBrk="1" latinLnBrk="0" hangingPunct="1">
        <a:defRPr sz="1800" kern="1200">
          <a:solidFill>
            <a:schemeClr val="tx1"/>
          </a:solidFill>
          <a:latin typeface="+mn-lt"/>
          <a:ea typeface="+mn-ea"/>
          <a:cs typeface="+mn-cs"/>
        </a:defRPr>
      </a:lvl3pPr>
      <a:lvl4pPr marL="1370979" algn="l" defTabSz="913986" rtl="0" eaLnBrk="1" latinLnBrk="0" hangingPunct="1">
        <a:defRPr sz="1800" kern="1200">
          <a:solidFill>
            <a:schemeClr val="tx1"/>
          </a:solidFill>
          <a:latin typeface="+mn-lt"/>
          <a:ea typeface="+mn-ea"/>
          <a:cs typeface="+mn-cs"/>
        </a:defRPr>
      </a:lvl4pPr>
      <a:lvl5pPr marL="1827973" algn="l" defTabSz="913986" rtl="0" eaLnBrk="1" latinLnBrk="0" hangingPunct="1">
        <a:defRPr sz="1800" kern="1200">
          <a:solidFill>
            <a:schemeClr val="tx1"/>
          </a:solidFill>
          <a:latin typeface="+mn-lt"/>
          <a:ea typeface="+mn-ea"/>
          <a:cs typeface="+mn-cs"/>
        </a:defRPr>
      </a:lvl5pPr>
      <a:lvl6pPr marL="2284968" algn="l" defTabSz="913986" rtl="0" eaLnBrk="1" latinLnBrk="0" hangingPunct="1">
        <a:defRPr sz="1800" kern="1200">
          <a:solidFill>
            <a:schemeClr val="tx1"/>
          </a:solidFill>
          <a:latin typeface="+mn-lt"/>
          <a:ea typeface="+mn-ea"/>
          <a:cs typeface="+mn-cs"/>
        </a:defRPr>
      </a:lvl6pPr>
      <a:lvl7pPr marL="2741962" algn="l" defTabSz="913986" rtl="0" eaLnBrk="1" latinLnBrk="0" hangingPunct="1">
        <a:defRPr sz="1800" kern="1200">
          <a:solidFill>
            <a:schemeClr val="tx1"/>
          </a:solidFill>
          <a:latin typeface="+mn-lt"/>
          <a:ea typeface="+mn-ea"/>
          <a:cs typeface="+mn-cs"/>
        </a:defRPr>
      </a:lvl7pPr>
      <a:lvl8pPr marL="3198956" algn="l" defTabSz="913986" rtl="0" eaLnBrk="1" latinLnBrk="0" hangingPunct="1">
        <a:defRPr sz="1800" kern="1200">
          <a:solidFill>
            <a:schemeClr val="tx1"/>
          </a:solidFill>
          <a:latin typeface="+mn-lt"/>
          <a:ea typeface="+mn-ea"/>
          <a:cs typeface="+mn-cs"/>
        </a:defRPr>
      </a:lvl8pPr>
      <a:lvl9pPr marL="3655951" algn="l" defTabSz="91398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8"/>
            <a:ext cx="10515600" cy="1325563"/>
          </a:xfrm>
          <a:prstGeom prst="rect">
            <a:avLst/>
          </a:prstGeom>
        </p:spPr>
        <p:txBody>
          <a:bodyPr vert="horz" lIns="91398" tIns="45701" rIns="91398" bIns="45701"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398" tIns="45701" rIns="91398" bIns="45701"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793"/>
            <a:ext cx="2743200" cy="365125"/>
          </a:xfrm>
          <a:prstGeom prst="rect">
            <a:avLst/>
          </a:prstGeom>
        </p:spPr>
        <p:txBody>
          <a:bodyPr vert="horz" lIns="91398" tIns="45701" rIns="91398" bIns="45701" rtlCol="0" anchor="ctr"/>
          <a:lstStyle>
            <a:lvl1pPr algn="l">
              <a:defRPr sz="1200">
                <a:solidFill>
                  <a:schemeClr val="tx1">
                    <a:tint val="75000"/>
                  </a:schemeClr>
                </a:solidFill>
              </a:defRPr>
            </a:lvl1p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793"/>
            <a:ext cx="4114800" cy="365125"/>
          </a:xfrm>
          <a:prstGeom prst="rect">
            <a:avLst/>
          </a:prstGeom>
        </p:spPr>
        <p:txBody>
          <a:bodyPr vert="horz" lIns="91398" tIns="45701" rIns="91398" bIns="45701"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793"/>
            <a:ext cx="2743200" cy="365125"/>
          </a:xfrm>
          <a:prstGeom prst="rect">
            <a:avLst/>
          </a:prstGeom>
        </p:spPr>
        <p:txBody>
          <a:bodyPr vert="horz" lIns="91398" tIns="45701" rIns="91398" bIns="45701" rtlCol="0" anchor="ctr"/>
          <a:lstStyle>
            <a:lvl1pPr algn="r">
              <a:defRPr sz="1200">
                <a:solidFill>
                  <a:schemeClr val="tx1">
                    <a:tint val="75000"/>
                  </a:schemeClr>
                </a:solidFill>
              </a:defRPr>
            </a:lvl1p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804116619"/>
      </p:ext>
    </p:extLst>
  </p:cSld>
  <p:clrMap bg1="lt1" tx1="dk1" bg2="lt2" tx2="dk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 id="2147484447" r:id="rId12"/>
  </p:sldLayoutIdLst>
  <p:txStyles>
    <p:titleStyle>
      <a:lvl1pPr algn="l" defTabSz="9139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2" indent="-228498" algn="l" defTabSz="9139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86" indent="-228498" algn="l" defTabSz="9139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80"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473"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466"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459"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452"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445"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86" rtl="0" eaLnBrk="1" latinLnBrk="0" hangingPunct="1">
        <a:defRPr sz="1800" kern="1200">
          <a:solidFill>
            <a:schemeClr val="tx1"/>
          </a:solidFill>
          <a:latin typeface="+mn-lt"/>
          <a:ea typeface="+mn-ea"/>
          <a:cs typeface="+mn-cs"/>
        </a:defRPr>
      </a:lvl1pPr>
      <a:lvl2pPr marL="456993" algn="l" defTabSz="913986" rtl="0" eaLnBrk="1" latinLnBrk="0" hangingPunct="1">
        <a:defRPr sz="1800" kern="1200">
          <a:solidFill>
            <a:schemeClr val="tx1"/>
          </a:solidFill>
          <a:latin typeface="+mn-lt"/>
          <a:ea typeface="+mn-ea"/>
          <a:cs typeface="+mn-cs"/>
        </a:defRPr>
      </a:lvl2pPr>
      <a:lvl3pPr marL="913986" algn="l" defTabSz="913986" rtl="0" eaLnBrk="1" latinLnBrk="0" hangingPunct="1">
        <a:defRPr sz="1800" kern="1200">
          <a:solidFill>
            <a:schemeClr val="tx1"/>
          </a:solidFill>
          <a:latin typeface="+mn-lt"/>
          <a:ea typeface="+mn-ea"/>
          <a:cs typeface="+mn-cs"/>
        </a:defRPr>
      </a:lvl3pPr>
      <a:lvl4pPr marL="1370979" algn="l" defTabSz="913986" rtl="0" eaLnBrk="1" latinLnBrk="0" hangingPunct="1">
        <a:defRPr sz="1800" kern="1200">
          <a:solidFill>
            <a:schemeClr val="tx1"/>
          </a:solidFill>
          <a:latin typeface="+mn-lt"/>
          <a:ea typeface="+mn-ea"/>
          <a:cs typeface="+mn-cs"/>
        </a:defRPr>
      </a:lvl4pPr>
      <a:lvl5pPr marL="1827973" algn="l" defTabSz="913986" rtl="0" eaLnBrk="1" latinLnBrk="0" hangingPunct="1">
        <a:defRPr sz="1800" kern="1200">
          <a:solidFill>
            <a:schemeClr val="tx1"/>
          </a:solidFill>
          <a:latin typeface="+mn-lt"/>
          <a:ea typeface="+mn-ea"/>
          <a:cs typeface="+mn-cs"/>
        </a:defRPr>
      </a:lvl5pPr>
      <a:lvl6pPr marL="2284968" algn="l" defTabSz="913986" rtl="0" eaLnBrk="1" latinLnBrk="0" hangingPunct="1">
        <a:defRPr sz="1800" kern="1200">
          <a:solidFill>
            <a:schemeClr val="tx1"/>
          </a:solidFill>
          <a:latin typeface="+mn-lt"/>
          <a:ea typeface="+mn-ea"/>
          <a:cs typeface="+mn-cs"/>
        </a:defRPr>
      </a:lvl6pPr>
      <a:lvl7pPr marL="2741962" algn="l" defTabSz="913986" rtl="0" eaLnBrk="1" latinLnBrk="0" hangingPunct="1">
        <a:defRPr sz="1800" kern="1200">
          <a:solidFill>
            <a:schemeClr val="tx1"/>
          </a:solidFill>
          <a:latin typeface="+mn-lt"/>
          <a:ea typeface="+mn-ea"/>
          <a:cs typeface="+mn-cs"/>
        </a:defRPr>
      </a:lvl7pPr>
      <a:lvl8pPr marL="3198956" algn="l" defTabSz="913986" rtl="0" eaLnBrk="1" latinLnBrk="0" hangingPunct="1">
        <a:defRPr sz="1800" kern="1200">
          <a:solidFill>
            <a:schemeClr val="tx1"/>
          </a:solidFill>
          <a:latin typeface="+mn-lt"/>
          <a:ea typeface="+mn-ea"/>
          <a:cs typeface="+mn-cs"/>
        </a:defRPr>
      </a:lvl8pPr>
      <a:lvl9pPr marL="3655951" algn="l" defTabSz="91398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5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531BFDB-8B8C-4AC3-A8C9-ED1113AB711E}" type="datetimeFigureOut">
              <a:rPr lang="en-GB" smtClean="0">
                <a:solidFill>
                  <a:prstClr val="black">
                    <a:tint val="75000"/>
                  </a:prstClr>
                </a:solidFill>
              </a:rPr>
              <a:pPr defTabSz="914400"/>
              <a:t>23/02/2020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5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A40CEF9-56C2-4BF3-8897-C1617E5645AB}" type="slidenum">
              <a:rPr lang="en-GB" smtClean="0">
                <a:solidFill>
                  <a:prstClr val="black">
                    <a:tint val="75000"/>
                  </a:prstClr>
                </a:solidFill>
              </a:rPr>
              <a:pPr defTabSz="914400"/>
              <a:t>‹nr.›</a:t>
            </a:fld>
            <a:endParaRPr lang="en-GB">
              <a:solidFill>
                <a:prstClr val="black">
                  <a:tint val="75000"/>
                </a:prstClr>
              </a:solidFill>
            </a:endParaRPr>
          </a:p>
        </p:txBody>
      </p:sp>
    </p:spTree>
    <p:extLst>
      <p:ext uri="{BB962C8B-B14F-4D97-AF65-F5344CB8AC3E}">
        <p14:creationId xmlns:p14="http://schemas.microsoft.com/office/powerpoint/2010/main" val="3288105697"/>
      </p:ext>
    </p:extLst>
  </p:cSld>
  <p:clrMap bg1="lt1" tx1="dk1" bg2="lt2" tx2="dk2" accent1="accent1" accent2="accent2" accent3="accent3" accent4="accent4" accent5="accent5" accent6="accent6" hlink="hlink" folHlink="folHlink"/>
  <p:sldLayoutIdLst>
    <p:sldLayoutId id="2147484703" r:id="rId1"/>
    <p:sldLayoutId id="2147484704" r:id="rId2"/>
    <p:sldLayoutId id="2147484705" r:id="rId3"/>
    <p:sldLayoutId id="2147484706" r:id="rId4"/>
    <p:sldLayoutId id="2147484707" r:id="rId5"/>
    <p:sldLayoutId id="2147484708" r:id="rId6"/>
    <p:sldLayoutId id="2147484709" r:id="rId7"/>
    <p:sldLayoutId id="2147484710" r:id="rId8"/>
    <p:sldLayoutId id="2147484711" r:id="rId9"/>
    <p:sldLayoutId id="2147484712" r:id="rId10"/>
    <p:sldLayoutId id="2147484713" r:id="rId11"/>
    <p:sldLayoutId id="2147484714" r:id="rId12"/>
    <p:sldLayoutId id="2147484715" r:id="rId13"/>
    <p:sldLayoutId id="2147484717" r:id="rId14"/>
    <p:sldLayoutId id="2147484718" r:id="rId15"/>
    <p:sldLayoutId id="2147484719" r:id="rId16"/>
    <p:sldLayoutId id="214748472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5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531BFDB-8B8C-4AC3-A8C9-ED1113AB711E}" type="datetimeFigureOut">
              <a:rPr lang="en-GB" smtClean="0">
                <a:solidFill>
                  <a:prstClr val="black">
                    <a:tint val="75000"/>
                  </a:prstClr>
                </a:solidFill>
              </a:rPr>
              <a:pPr defTabSz="914400"/>
              <a:t>23/02/2020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5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A40CEF9-56C2-4BF3-8897-C1617E5645AB}" type="slidenum">
              <a:rPr lang="en-GB" smtClean="0">
                <a:solidFill>
                  <a:prstClr val="black">
                    <a:tint val="75000"/>
                  </a:prstClr>
                </a:solidFill>
              </a:rPr>
              <a:pPr defTabSz="914400"/>
              <a:t>‹nr.›</a:t>
            </a:fld>
            <a:endParaRPr lang="en-GB">
              <a:solidFill>
                <a:prstClr val="black">
                  <a:tint val="75000"/>
                </a:prstClr>
              </a:solidFill>
            </a:endParaRPr>
          </a:p>
        </p:txBody>
      </p:sp>
    </p:spTree>
    <p:extLst>
      <p:ext uri="{BB962C8B-B14F-4D97-AF65-F5344CB8AC3E}">
        <p14:creationId xmlns:p14="http://schemas.microsoft.com/office/powerpoint/2010/main" val="923378871"/>
      </p:ext>
    </p:extLst>
  </p:cSld>
  <p:clrMap bg1="lt1" tx1="dk1" bg2="lt2" tx2="dk2" accent1="accent1" accent2="accent2" accent3="accent3" accent4="accent4" accent5="accent5" accent6="accent6" hlink="hlink" folHlink="folHlink"/>
  <p:sldLayoutIdLst>
    <p:sldLayoutId id="2147484722" r:id="rId1"/>
    <p:sldLayoutId id="2147484723" r:id="rId2"/>
    <p:sldLayoutId id="2147484724" r:id="rId3"/>
    <p:sldLayoutId id="2147484725" r:id="rId4"/>
    <p:sldLayoutId id="2147484726" r:id="rId5"/>
    <p:sldLayoutId id="2147484727" r:id="rId6"/>
    <p:sldLayoutId id="2147484728" r:id="rId7"/>
    <p:sldLayoutId id="2147484729" r:id="rId8"/>
    <p:sldLayoutId id="2147484730" r:id="rId9"/>
    <p:sldLayoutId id="2147484731" r:id="rId10"/>
    <p:sldLayoutId id="2147484732" r:id="rId11"/>
    <p:sldLayoutId id="2147484733" r:id="rId12"/>
    <p:sldLayoutId id="2147484735" r:id="rId13"/>
    <p:sldLayoutId id="2147484736" r:id="rId14"/>
    <p:sldLayoutId id="2147484737" r:id="rId15"/>
    <p:sldLayoutId id="2147484738" r:id="rId16"/>
    <p:sldLayoutId id="214748473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527051" y="1339850"/>
            <a:ext cx="109728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Title</a:t>
            </a:r>
          </a:p>
        </p:txBody>
      </p:sp>
      <p:sp>
        <p:nvSpPr>
          <p:cNvPr id="8195" name="Rectangle 3"/>
          <p:cNvSpPr>
            <a:spLocks noGrp="1" noChangeArrowheads="1"/>
          </p:cNvSpPr>
          <p:nvPr>
            <p:ph type="body" idx="1"/>
          </p:nvPr>
        </p:nvSpPr>
        <p:spPr bwMode="auto">
          <a:xfrm>
            <a:off x="609600" y="2492378"/>
            <a:ext cx="109728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en-US" smtClean="0"/>
              <a:t>Second level</a:t>
            </a:r>
            <a:endParaRPr lang="en-GB" altLang="en-US" smtClean="0"/>
          </a:p>
          <a:p>
            <a:pPr lvl="1"/>
            <a:r>
              <a:rPr lang="en-GB" altLang="en-US" smtClean="0"/>
              <a:t>Third level</a:t>
            </a:r>
          </a:p>
          <a:p>
            <a:pPr lvl="2"/>
            <a:r>
              <a:rPr lang="en-GB" altLang="en-US" smtClean="0"/>
              <a:t>- Fourth level</a:t>
            </a:r>
          </a:p>
        </p:txBody>
      </p:sp>
      <p:sp>
        <p:nvSpPr>
          <p:cNvPr id="8602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defRPr>
            </a:lvl1pPr>
          </a:lstStyle>
          <a:p>
            <a:pPr defTabSz="914400" fontAlgn="base">
              <a:spcBef>
                <a:spcPct val="0"/>
              </a:spcBef>
              <a:spcAft>
                <a:spcPct val="0"/>
              </a:spcAft>
              <a:defRPr/>
            </a:pPr>
            <a:endParaRPr lang="en-US"/>
          </a:p>
        </p:txBody>
      </p:sp>
      <p:sp>
        <p:nvSpPr>
          <p:cNvPr id="8602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defTabSz="914400" fontAlgn="base">
              <a:spcBef>
                <a:spcPct val="0"/>
              </a:spcBef>
              <a:spcAft>
                <a:spcPct val="0"/>
              </a:spcAft>
              <a:defRPr/>
            </a:pPr>
            <a:endParaRPr lang="en-US"/>
          </a:p>
        </p:txBody>
      </p:sp>
      <p:sp>
        <p:nvSpPr>
          <p:cNvPr id="8602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defTabSz="914400" fontAlgn="base">
              <a:spcBef>
                <a:spcPct val="0"/>
              </a:spcBef>
              <a:spcAft>
                <a:spcPct val="0"/>
              </a:spcAft>
              <a:defRPr/>
            </a:pPr>
            <a:fld id="{537E0AD3-BA34-467F-B662-88AE90FECFF0}" type="slidenum">
              <a:rPr lang="en-GB" altLang="en-US"/>
              <a:pPr defTabSz="914400" fontAlgn="base">
                <a:spcBef>
                  <a:spcPct val="0"/>
                </a:spcBef>
                <a:spcAft>
                  <a:spcPct val="0"/>
                </a:spcAft>
                <a:defRPr/>
              </a:pPr>
              <a:t>‹nr.›</a:t>
            </a:fld>
            <a:endParaRPr lang="en-GB" altLang="en-US"/>
          </a:p>
        </p:txBody>
      </p:sp>
      <p:sp>
        <p:nvSpPr>
          <p:cNvPr id="15" name="Rectangle 14"/>
          <p:cNvSpPr/>
          <p:nvPr/>
        </p:nvSpPr>
        <p:spPr>
          <a:xfrm>
            <a:off x="0" y="0"/>
            <a:ext cx="12192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ndParaRPr>
          </a:p>
        </p:txBody>
      </p:sp>
      <p:sp>
        <p:nvSpPr>
          <p:cNvPr id="1032" name="Rectangle 6"/>
          <p:cNvSpPr>
            <a:spLocks noChangeArrowheads="1"/>
          </p:cNvSpPr>
          <p:nvPr userDrawn="1"/>
        </p:nvSpPr>
        <p:spPr bwMode="auto">
          <a:xfrm>
            <a:off x="5520268" y="6426200"/>
            <a:ext cx="814917" cy="431800"/>
          </a:xfrm>
          <a:prstGeom prst="rect">
            <a:avLst/>
          </a:prstGeom>
          <a:solidFill>
            <a:srgbClr val="AFC551"/>
          </a:solidFill>
          <a:ln>
            <a:noFill/>
          </a:ln>
          <a:effectLst>
            <a:outerShdw dist="23000" dir="5400000" rotWithShape="0">
              <a:srgbClr val="000000">
                <a:alpha val="34998"/>
              </a:srgbClr>
            </a:outerShdw>
          </a:effectLst>
          <a:extLst>
            <a:ext uri="{91240B29-F687-4F45-9708-019B960494DF}">
              <a14:hiddenLine xmlns:a14="http://schemas.microsoft.com/office/drawing/2010/main" w="9525" algn="ctr">
                <a:solidFill>
                  <a:srgbClr val="133176"/>
                </a:solidFill>
                <a:miter lim="800000"/>
                <a:headEnd/>
                <a:tailEnd/>
              </a14:hiddenLine>
            </a:ext>
          </a:extLst>
        </p:spPr>
        <p:txBody>
          <a:bodyPr lIns="36000"/>
          <a:lstStyle>
            <a:lvl1pPr defTabSz="457200" eaLnBrk="0" hangingPunct="0">
              <a:defRPr sz="7600">
                <a:solidFill>
                  <a:srgbClr val="FFD624"/>
                </a:solidFill>
                <a:latin typeface="Verdana" pitchFamily="34" charset="0"/>
              </a:defRPr>
            </a:lvl1pPr>
            <a:lvl2pPr marL="742950" indent="-285750" defTabSz="457200" eaLnBrk="0" hangingPunct="0">
              <a:defRPr sz="7600">
                <a:solidFill>
                  <a:srgbClr val="FFD624"/>
                </a:solidFill>
                <a:latin typeface="Verdana" pitchFamily="34" charset="0"/>
              </a:defRPr>
            </a:lvl2pPr>
            <a:lvl3pPr marL="1143000" indent="-228600" defTabSz="457200" eaLnBrk="0" hangingPunct="0">
              <a:defRPr sz="7600">
                <a:solidFill>
                  <a:srgbClr val="FFD624"/>
                </a:solidFill>
                <a:latin typeface="Verdana" pitchFamily="34" charset="0"/>
              </a:defRPr>
            </a:lvl3pPr>
            <a:lvl4pPr marL="1600200" indent="-228600" defTabSz="457200" eaLnBrk="0" hangingPunct="0">
              <a:defRPr sz="7600">
                <a:solidFill>
                  <a:srgbClr val="FFD624"/>
                </a:solidFill>
                <a:latin typeface="Verdana" pitchFamily="34" charset="0"/>
              </a:defRPr>
            </a:lvl4pPr>
            <a:lvl5pPr marL="2057400" indent="-228600" defTabSz="457200" eaLnBrk="0" hangingPunct="0">
              <a:defRPr sz="7600">
                <a:solidFill>
                  <a:srgbClr val="FFD624"/>
                </a:solidFill>
                <a:latin typeface="Verdana" pitchFamily="34" charset="0"/>
              </a:defRPr>
            </a:lvl5pPr>
            <a:lvl6pPr marL="2514600" indent="-228600" algn="ctr" defTabSz="457200" eaLnBrk="0" fontAlgn="base" hangingPunct="0">
              <a:spcBef>
                <a:spcPct val="0"/>
              </a:spcBef>
              <a:spcAft>
                <a:spcPct val="0"/>
              </a:spcAft>
              <a:defRPr sz="7600">
                <a:solidFill>
                  <a:srgbClr val="FFD624"/>
                </a:solidFill>
                <a:latin typeface="Verdana" pitchFamily="34" charset="0"/>
              </a:defRPr>
            </a:lvl6pPr>
            <a:lvl7pPr marL="2971800" indent="-228600" algn="ctr" defTabSz="457200" eaLnBrk="0" fontAlgn="base" hangingPunct="0">
              <a:spcBef>
                <a:spcPct val="0"/>
              </a:spcBef>
              <a:spcAft>
                <a:spcPct val="0"/>
              </a:spcAft>
              <a:defRPr sz="7600">
                <a:solidFill>
                  <a:srgbClr val="FFD624"/>
                </a:solidFill>
                <a:latin typeface="Verdana" pitchFamily="34" charset="0"/>
              </a:defRPr>
            </a:lvl7pPr>
            <a:lvl8pPr marL="3429000" indent="-228600" algn="ctr" defTabSz="457200" eaLnBrk="0" fontAlgn="base" hangingPunct="0">
              <a:spcBef>
                <a:spcPct val="0"/>
              </a:spcBef>
              <a:spcAft>
                <a:spcPct val="0"/>
              </a:spcAft>
              <a:defRPr sz="7600">
                <a:solidFill>
                  <a:srgbClr val="FFD624"/>
                </a:solidFill>
                <a:latin typeface="Verdana" pitchFamily="34" charset="0"/>
              </a:defRPr>
            </a:lvl8pPr>
            <a:lvl9pPr marL="3886200" indent="-228600" algn="ctr" defTabSz="457200" eaLnBrk="0" fontAlgn="base" hangingPunct="0">
              <a:spcBef>
                <a:spcPct val="0"/>
              </a:spcBef>
              <a:spcAft>
                <a:spcPct val="0"/>
              </a:spcAft>
              <a:defRPr sz="7600">
                <a:solidFill>
                  <a:srgbClr val="FFD624"/>
                </a:solidFill>
                <a:latin typeface="Verdana" pitchFamily="34" charset="0"/>
              </a:defRPr>
            </a:lvl9pPr>
          </a:lstStyle>
          <a:p>
            <a:pPr eaLnBrk="1" fontAlgn="base" hangingPunct="1">
              <a:spcBef>
                <a:spcPct val="0"/>
              </a:spcBef>
              <a:spcAft>
                <a:spcPct val="0"/>
              </a:spcAft>
              <a:defRPr/>
            </a:pPr>
            <a:r>
              <a:rPr lang="fr-BE" altLang="en-US" sz="600" i="1" smtClean="0">
                <a:solidFill>
                  <a:srgbClr val="FFFFFF"/>
                </a:solidFill>
              </a:rPr>
              <a:t>Health and</a:t>
            </a:r>
          </a:p>
          <a:p>
            <a:pPr eaLnBrk="1" fontAlgn="base" hangingPunct="1">
              <a:spcBef>
                <a:spcPct val="0"/>
              </a:spcBef>
              <a:spcAft>
                <a:spcPct val="0"/>
              </a:spcAft>
              <a:defRPr/>
            </a:pPr>
            <a:r>
              <a:rPr lang="fr-BE" altLang="en-US" sz="600" i="1" smtClean="0">
                <a:solidFill>
                  <a:srgbClr val="FFFFFF"/>
                </a:solidFill>
              </a:rPr>
              <a:t>Consumers</a:t>
            </a:r>
            <a:endParaRPr lang="en-GB" altLang="en-US" sz="600" i="1" smtClean="0">
              <a:solidFill>
                <a:srgbClr val="FFFFFF"/>
              </a:solidFill>
            </a:endParaRPr>
          </a:p>
        </p:txBody>
      </p:sp>
      <p:grpSp>
        <p:nvGrpSpPr>
          <p:cNvPr id="8201" name="Group 15"/>
          <p:cNvGrpSpPr>
            <a:grpSpLocks/>
          </p:cNvGrpSpPr>
          <p:nvPr userDrawn="1"/>
        </p:nvGrpSpPr>
        <p:grpSpPr bwMode="auto">
          <a:xfrm>
            <a:off x="5132919" y="258766"/>
            <a:ext cx="1915583" cy="1004887"/>
            <a:chOff x="2425" y="163"/>
            <a:chExt cx="905" cy="633"/>
          </a:xfrm>
        </p:grpSpPr>
        <p:pic>
          <p:nvPicPr>
            <p:cNvPr id="8202" name="Picture 8" descr="LOGO CE_Vertical_EN_NEG_quadri_H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25" y="163"/>
              <a:ext cx="905"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13"/>
            <p:cNvSpPr>
              <a:spLocks noChangeArrowheads="1"/>
            </p:cNvSpPr>
            <p:nvPr userDrawn="1"/>
          </p:nvSpPr>
          <p:spPr bwMode="auto">
            <a:xfrm>
              <a:off x="2609" y="770"/>
              <a:ext cx="392" cy="23"/>
            </a:xfrm>
            <a:prstGeom prst="rect">
              <a:avLst/>
            </a:prstGeom>
            <a:solidFill>
              <a:srgbClr val="AFC55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defTabSz="914400" eaLnBrk="1" fontAlgn="base" hangingPunct="1">
                <a:spcBef>
                  <a:spcPct val="0"/>
                </a:spcBef>
                <a:spcAft>
                  <a:spcPct val="0"/>
                </a:spcAft>
                <a:defRPr/>
              </a:pPr>
              <a:endParaRPr lang="en-US" altLang="en-US" smtClean="0"/>
            </a:p>
          </p:txBody>
        </p:sp>
      </p:grpSp>
    </p:spTree>
    <p:extLst>
      <p:ext uri="{BB962C8B-B14F-4D97-AF65-F5344CB8AC3E}">
        <p14:creationId xmlns:p14="http://schemas.microsoft.com/office/powerpoint/2010/main" val="1354205126"/>
      </p:ext>
    </p:extLst>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748" r:id="rId8"/>
    <p:sldLayoutId id="2147484749" r:id="rId9"/>
    <p:sldLayoutId id="2147484750" r:id="rId10"/>
    <p:sldLayoutId id="2147484751" r:id="rId11"/>
    <p:sldLayoutId id="2147484752" r:id="rId12"/>
    <p:sldLayoutId id="2147484753" r:id="rId13"/>
  </p:sldLayoutIdLst>
  <p:txStyles>
    <p:title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24417" y="1123961"/>
            <a:ext cx="109728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Lorem ipsum</a:t>
            </a:r>
          </a:p>
        </p:txBody>
      </p:sp>
      <p:sp>
        <p:nvSpPr>
          <p:cNvPr id="2051" name="Rectangle 3"/>
          <p:cNvSpPr>
            <a:spLocks noGrp="1" noChangeArrowheads="1"/>
          </p:cNvSpPr>
          <p:nvPr>
            <p:ph type="body" idx="1"/>
          </p:nvPr>
        </p:nvSpPr>
        <p:spPr bwMode="auto">
          <a:xfrm>
            <a:off x="609600" y="2387600"/>
            <a:ext cx="10972800"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BE" altLang="en-US" smtClean="0"/>
              <a:t>Et dolor fragum</a:t>
            </a:r>
            <a:endParaRPr lang="en-GB" altLang="en-US" smtClean="0"/>
          </a:p>
          <a:p>
            <a:pPr lvl="1"/>
            <a:r>
              <a:rPr lang="en-GB" altLang="en-US" smtClean="0"/>
              <a:t>Et dolor fragum</a:t>
            </a:r>
          </a:p>
          <a:p>
            <a:pPr lvl="2"/>
            <a:r>
              <a:rPr lang="en-GB" altLang="en-US" smtClean="0"/>
              <a:t>- Et dolor fragum</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j-lt"/>
              </a:defRPr>
            </a:lvl1pPr>
          </a:lstStyle>
          <a:p>
            <a:pPr defTabSz="914400">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lang="en-GB" sz="1400" b="0" kern="1200">
                <a:solidFill>
                  <a:srgbClr val="000000"/>
                </a:solidFill>
                <a:latin typeface="+mj-lt"/>
                <a:ea typeface="+mn-ea"/>
                <a:cs typeface="+mn-cs"/>
              </a:defRPr>
            </a:lvl1pPr>
          </a:lstStyle>
          <a:p>
            <a:pPr defTabSz="914400">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solidFill>
                  <a:srgbClr val="000000"/>
                </a:solidFill>
                <a:latin typeface="Arial" panose="020B0604020202020204" pitchFamily="34" charset="0"/>
              </a:defRPr>
            </a:lvl1pPr>
          </a:lstStyle>
          <a:p>
            <a:pPr defTabSz="914400">
              <a:defRPr/>
            </a:pPr>
            <a:fld id="{5E066C6C-6553-460B-B03B-E2A6C7008A86}" type="slidenum">
              <a:rPr lang="en-GB" altLang="en-US"/>
              <a:pPr defTabSz="914400">
                <a:defRPr/>
              </a:pPr>
              <a:t>‹nr.›</a:t>
            </a:fld>
            <a:endParaRPr lang="en-GB" altLang="en-US"/>
          </a:p>
        </p:txBody>
      </p:sp>
    </p:spTree>
    <p:extLst>
      <p:ext uri="{BB962C8B-B14F-4D97-AF65-F5344CB8AC3E}">
        <p14:creationId xmlns:p14="http://schemas.microsoft.com/office/powerpoint/2010/main" val="1919643163"/>
      </p:ext>
    </p:extLst>
  </p:cSld>
  <p:clrMap bg1="lt1" tx1="dk1" bg2="lt2" tx2="dk2" accent1="accent1" accent2="accent2" accent3="accent3" accent4="accent4" accent5="accent5" accent6="accent6" hlink="hlink" folHlink="folHlink"/>
  <p:sldLayoutIdLst>
    <p:sldLayoutId id="2147484755" r:id="rId1"/>
    <p:sldLayoutId id="2147484756" r:id="rId2"/>
    <p:sldLayoutId id="2147484757" r:id="rId3"/>
    <p:sldLayoutId id="2147484758" r:id="rId4"/>
    <p:sldLayoutId id="2147484759" r:id="rId5"/>
    <p:sldLayoutId id="2147484760" r:id="rId6"/>
    <p:sldLayoutId id="2147484761" r:id="rId7"/>
    <p:sldLayoutId id="2147484762" r:id="rId8"/>
    <p:sldLayoutId id="2147484763" r:id="rId9"/>
    <p:sldLayoutId id="2147484764" r:id="rId10"/>
    <p:sldLayoutId id="2147484765" r:id="rId11"/>
    <p:sldLayoutId id="2147484766" r:id="rId12"/>
    <p:sldLayoutId id="2147484767" r:id="rId13"/>
    <p:sldLayoutId id="2147484768" r:id="rId14"/>
  </p:sldLayoutIdLst>
  <p:txStyles>
    <p:title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rgbClr val="0F5494"/>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42A62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51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531BFDB-8B8C-4AC3-A8C9-ED1113AB711E}" type="datetimeFigureOut">
              <a:rPr lang="en-GB" smtClean="0">
                <a:solidFill>
                  <a:prstClr val="black">
                    <a:tint val="75000"/>
                  </a:prstClr>
                </a:solidFill>
              </a:rPr>
              <a:pPr defTabSz="914400"/>
              <a:t>23/02/2020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51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51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A40CEF9-56C2-4BF3-8897-C1617E5645AB}" type="slidenum">
              <a:rPr lang="en-GB" smtClean="0">
                <a:solidFill>
                  <a:prstClr val="black">
                    <a:tint val="75000"/>
                  </a:prstClr>
                </a:solidFill>
              </a:rPr>
              <a:pPr defTabSz="914400"/>
              <a:t>‹nr.›</a:t>
            </a:fld>
            <a:endParaRPr lang="en-GB">
              <a:solidFill>
                <a:prstClr val="black">
                  <a:tint val="75000"/>
                </a:prstClr>
              </a:solidFill>
            </a:endParaRPr>
          </a:p>
        </p:txBody>
      </p:sp>
    </p:spTree>
    <p:extLst>
      <p:ext uri="{BB962C8B-B14F-4D97-AF65-F5344CB8AC3E}">
        <p14:creationId xmlns:p14="http://schemas.microsoft.com/office/powerpoint/2010/main" val="2629437497"/>
      </p:ext>
    </p:extLst>
  </p:cSld>
  <p:clrMap bg1="lt1" tx1="dk1" bg2="lt2" tx2="dk2" accent1="accent1" accent2="accent2" accent3="accent3" accent4="accent4" accent5="accent5" accent6="accent6" hlink="hlink" folHlink="folHlink"/>
  <p:sldLayoutIdLst>
    <p:sldLayoutId id="2147484770" r:id="rId1"/>
    <p:sldLayoutId id="2147484771" r:id="rId2"/>
    <p:sldLayoutId id="2147484772" r:id="rId3"/>
    <p:sldLayoutId id="2147484773" r:id="rId4"/>
    <p:sldLayoutId id="2147484774" r:id="rId5"/>
    <p:sldLayoutId id="2147484775" r:id="rId6"/>
    <p:sldLayoutId id="2147484776" r:id="rId7"/>
    <p:sldLayoutId id="2147484777" r:id="rId8"/>
    <p:sldLayoutId id="2147484778" r:id="rId9"/>
    <p:sldLayoutId id="2147484779" r:id="rId10"/>
    <p:sldLayoutId id="2147484780" r:id="rId11"/>
    <p:sldLayoutId id="2147484781" r:id="rId12"/>
    <p:sldLayoutId id="214748478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5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531BFDB-8B8C-4AC3-A8C9-ED1113AB711E}" type="datetimeFigureOut">
              <a:rPr lang="en-GB" smtClean="0">
                <a:solidFill>
                  <a:prstClr val="black">
                    <a:tint val="75000"/>
                  </a:prstClr>
                </a:solidFill>
              </a:rPr>
              <a:pPr defTabSz="914400"/>
              <a:t>23/02/2020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5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5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A40CEF9-56C2-4BF3-8897-C1617E5645AB}" type="slidenum">
              <a:rPr lang="en-GB" smtClean="0">
                <a:solidFill>
                  <a:prstClr val="black">
                    <a:tint val="75000"/>
                  </a:prstClr>
                </a:solidFill>
              </a:rPr>
              <a:pPr defTabSz="914400"/>
              <a:t>‹nr.›</a:t>
            </a:fld>
            <a:endParaRPr lang="en-GB">
              <a:solidFill>
                <a:prstClr val="black">
                  <a:tint val="75000"/>
                </a:prstClr>
              </a:solidFill>
            </a:endParaRPr>
          </a:p>
        </p:txBody>
      </p:sp>
    </p:spTree>
    <p:extLst>
      <p:ext uri="{BB962C8B-B14F-4D97-AF65-F5344CB8AC3E}">
        <p14:creationId xmlns:p14="http://schemas.microsoft.com/office/powerpoint/2010/main" val="186990318"/>
      </p:ext>
    </p:extLst>
  </p:cSld>
  <p:clrMap bg1="lt1" tx1="dk1" bg2="lt2" tx2="dk2" accent1="accent1" accent2="accent2" accent3="accent3" accent4="accent4" accent5="accent5" accent6="accent6" hlink="hlink" folHlink="folHlink"/>
  <p:sldLayoutIdLst>
    <p:sldLayoutId id="2147484784" r:id="rId1"/>
    <p:sldLayoutId id="2147484785" r:id="rId2"/>
    <p:sldLayoutId id="2147484786" r:id="rId3"/>
    <p:sldLayoutId id="2147484787" r:id="rId4"/>
    <p:sldLayoutId id="2147484788" r:id="rId5"/>
    <p:sldLayoutId id="2147484789" r:id="rId6"/>
    <p:sldLayoutId id="2147484790" r:id="rId7"/>
    <p:sldLayoutId id="2147484791" r:id="rId8"/>
    <p:sldLayoutId id="2147484792" r:id="rId9"/>
    <p:sldLayoutId id="2147484793" r:id="rId10"/>
    <p:sldLayoutId id="2147484794" r:id="rId11"/>
    <p:sldLayoutId id="21474847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620905"/>
      </p:ext>
    </p:extLst>
  </p:cSld>
  <p:clrMap bg1="lt1" tx1="dk1" bg2="lt2" tx2="dk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Lst>
  <p:hf sldNum="0" hdr="0" ftr="0" dt="0"/>
  <p:txStyles>
    <p:title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5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531BFDB-8B8C-4AC3-A8C9-ED1113AB711E}" type="datetimeFigureOut">
              <a:rPr lang="en-GB" smtClean="0">
                <a:solidFill>
                  <a:prstClr val="black">
                    <a:tint val="75000"/>
                  </a:prstClr>
                </a:solidFill>
              </a:rPr>
              <a:pPr defTabSz="914400"/>
              <a:t>23/02/2020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5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A40CEF9-56C2-4BF3-8897-C1617E5645AB}" type="slidenum">
              <a:rPr lang="en-GB" smtClean="0">
                <a:solidFill>
                  <a:prstClr val="black">
                    <a:tint val="75000"/>
                  </a:prstClr>
                </a:solidFill>
              </a:rPr>
              <a:pPr defTabSz="914400"/>
              <a:t>‹nr.›</a:t>
            </a:fld>
            <a:endParaRPr lang="en-GB">
              <a:solidFill>
                <a:prstClr val="black">
                  <a:tint val="75000"/>
                </a:prstClr>
              </a:solidFill>
            </a:endParaRPr>
          </a:p>
        </p:txBody>
      </p:sp>
    </p:spTree>
    <p:extLst>
      <p:ext uri="{BB962C8B-B14F-4D97-AF65-F5344CB8AC3E}">
        <p14:creationId xmlns:p14="http://schemas.microsoft.com/office/powerpoint/2010/main" val="927243176"/>
      </p:ext>
    </p:extLst>
  </p:cSld>
  <p:clrMap bg1="lt1" tx1="dk1" bg2="lt2" tx2="dk2" accent1="accent1" accent2="accent2" accent3="accent3" accent4="accent4" accent5="accent5" accent6="accent6" hlink="hlink" folHlink="folHlink"/>
  <p:sldLayoutIdLst>
    <p:sldLayoutId id="2147484803" r:id="rId1"/>
    <p:sldLayoutId id="2147484804" r:id="rId2"/>
    <p:sldLayoutId id="2147484805" r:id="rId3"/>
    <p:sldLayoutId id="2147484806" r:id="rId4"/>
    <p:sldLayoutId id="2147484807" r:id="rId5"/>
    <p:sldLayoutId id="2147484808" r:id="rId6"/>
    <p:sldLayoutId id="2147484809" r:id="rId7"/>
    <p:sldLayoutId id="2147484810" r:id="rId8"/>
    <p:sldLayoutId id="2147484811" r:id="rId9"/>
    <p:sldLayoutId id="2147484812" r:id="rId10"/>
    <p:sldLayoutId id="2147484813" r:id="rId11"/>
    <p:sldLayoutId id="2147484814" r:id="rId12"/>
    <p:sldLayoutId id="2147484815" r:id="rId13"/>
    <p:sldLayoutId id="2147484816" r:id="rId14"/>
    <p:sldLayoutId id="2147484817" r:id="rId15"/>
    <p:sldLayoutId id="2147484819" r:id="rId16"/>
    <p:sldLayoutId id="214748482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545175"/>
            <a:ext cx="1219200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4"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782446576"/>
      </p:ext>
    </p:extLst>
  </p:cSld>
  <p:clrMap bg1="lt1" tx1="dk1" bg2="lt2" tx2="dk2" accent1="accent1" accent2="accent2" accent3="accent3" accent4="accent4" accent5="accent5" accent6="accent6" hlink="hlink" folHlink="folHlink"/>
  <p:sldLayoutIdLst>
    <p:sldLayoutId id="2147484822" r:id="rId1"/>
  </p:sldLayoutIdLst>
  <p:hf hdr="0" ftr="0" dt="0"/>
  <p:txStyles>
    <p:titleStyle>
      <a:lvl1pPr algn="l" rtl="0" eaLnBrk="0" fontAlgn="base" hangingPunct="0">
        <a:lnSpc>
          <a:spcPct val="90000"/>
        </a:lnSpc>
        <a:spcBef>
          <a:spcPct val="0"/>
        </a:spcBef>
        <a:spcAft>
          <a:spcPct val="0"/>
        </a:spcAft>
        <a:defRPr sz="3600" b="1" kern="1200">
          <a:solidFill>
            <a:srgbClr val="071376"/>
          </a:solidFill>
          <a:latin typeface="+mn-lt"/>
          <a:ea typeface="+mj-ea"/>
          <a:cs typeface="+mj-cs"/>
        </a:defRPr>
      </a:lvl1pPr>
      <a:lvl2pPr algn="l" rtl="0" eaLnBrk="0" fontAlgn="base" hangingPunct="0">
        <a:lnSpc>
          <a:spcPct val="90000"/>
        </a:lnSpc>
        <a:spcBef>
          <a:spcPct val="0"/>
        </a:spcBef>
        <a:spcAft>
          <a:spcPct val="0"/>
        </a:spcAft>
        <a:defRPr sz="3600" b="1">
          <a:solidFill>
            <a:srgbClr val="071376"/>
          </a:solidFill>
          <a:latin typeface="Calibri" pitchFamily="34" charset="0"/>
        </a:defRPr>
      </a:lvl2pPr>
      <a:lvl3pPr algn="l" rtl="0" eaLnBrk="0" fontAlgn="base" hangingPunct="0">
        <a:lnSpc>
          <a:spcPct val="90000"/>
        </a:lnSpc>
        <a:spcBef>
          <a:spcPct val="0"/>
        </a:spcBef>
        <a:spcAft>
          <a:spcPct val="0"/>
        </a:spcAft>
        <a:defRPr sz="3600" b="1">
          <a:solidFill>
            <a:srgbClr val="071376"/>
          </a:solidFill>
          <a:latin typeface="Calibri" pitchFamily="34" charset="0"/>
        </a:defRPr>
      </a:lvl3pPr>
      <a:lvl4pPr algn="l" rtl="0" eaLnBrk="0" fontAlgn="base" hangingPunct="0">
        <a:lnSpc>
          <a:spcPct val="90000"/>
        </a:lnSpc>
        <a:spcBef>
          <a:spcPct val="0"/>
        </a:spcBef>
        <a:spcAft>
          <a:spcPct val="0"/>
        </a:spcAft>
        <a:defRPr sz="3600" b="1">
          <a:solidFill>
            <a:srgbClr val="071376"/>
          </a:solidFill>
          <a:latin typeface="Calibri" pitchFamily="34" charset="0"/>
        </a:defRPr>
      </a:lvl4pPr>
      <a:lvl5pPr algn="l" rtl="0" eaLnBrk="0" fontAlgn="base" hangingPunct="0">
        <a:lnSpc>
          <a:spcPct val="90000"/>
        </a:lnSpc>
        <a:spcBef>
          <a:spcPct val="0"/>
        </a:spcBef>
        <a:spcAft>
          <a:spcPct val="0"/>
        </a:spcAft>
        <a:defRPr sz="3600" b="1">
          <a:solidFill>
            <a:srgbClr val="071376"/>
          </a:solidFill>
          <a:latin typeface="Calibri" pitchFamily="34" charset="0"/>
        </a:defRPr>
      </a:lvl5pPr>
      <a:lvl6pPr marL="457200" algn="l" rtl="0" fontAlgn="base">
        <a:lnSpc>
          <a:spcPct val="90000"/>
        </a:lnSpc>
        <a:spcBef>
          <a:spcPct val="0"/>
        </a:spcBef>
        <a:spcAft>
          <a:spcPct val="0"/>
        </a:spcAft>
        <a:defRPr sz="3600" b="1">
          <a:solidFill>
            <a:srgbClr val="071376"/>
          </a:solidFill>
          <a:latin typeface="Calibri" pitchFamily="34" charset="0"/>
        </a:defRPr>
      </a:lvl6pPr>
      <a:lvl7pPr marL="914400" algn="l" rtl="0" fontAlgn="base">
        <a:lnSpc>
          <a:spcPct val="90000"/>
        </a:lnSpc>
        <a:spcBef>
          <a:spcPct val="0"/>
        </a:spcBef>
        <a:spcAft>
          <a:spcPct val="0"/>
        </a:spcAft>
        <a:defRPr sz="3600" b="1">
          <a:solidFill>
            <a:srgbClr val="071376"/>
          </a:solidFill>
          <a:latin typeface="Calibri" pitchFamily="34" charset="0"/>
        </a:defRPr>
      </a:lvl7pPr>
      <a:lvl8pPr marL="1371600" algn="l" rtl="0" fontAlgn="base">
        <a:lnSpc>
          <a:spcPct val="90000"/>
        </a:lnSpc>
        <a:spcBef>
          <a:spcPct val="0"/>
        </a:spcBef>
        <a:spcAft>
          <a:spcPct val="0"/>
        </a:spcAft>
        <a:defRPr sz="3600" b="1">
          <a:solidFill>
            <a:srgbClr val="071376"/>
          </a:solidFill>
          <a:latin typeface="Calibri" pitchFamily="34" charset="0"/>
        </a:defRPr>
      </a:lvl8pPr>
      <a:lvl9pPr marL="1828800" algn="l" rtl="0" fontAlgn="base">
        <a:lnSpc>
          <a:spcPct val="90000"/>
        </a:lnSpc>
        <a:spcBef>
          <a:spcPct val="0"/>
        </a:spcBef>
        <a:spcAft>
          <a:spcPct val="0"/>
        </a:spcAft>
        <a:defRPr sz="3600" b="1">
          <a:solidFill>
            <a:srgbClr val="071376"/>
          </a:solidFill>
          <a:latin typeface="Calibri"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1" y="1339859"/>
            <a:ext cx="109728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ctr" anchorCtr="0" compatLnSpc="1">
            <a:prstTxWarp prst="textNoShape">
              <a:avLst/>
            </a:prstTxWarp>
          </a:bodyPr>
          <a:lstStyle/>
          <a:p>
            <a:pPr lvl="0"/>
            <a:r>
              <a:rPr lang="en-GB" altLang="en-US" smtClean="0"/>
              <a:t>Title</a:t>
            </a:r>
          </a:p>
        </p:txBody>
      </p:sp>
      <p:sp>
        <p:nvSpPr>
          <p:cNvPr id="1027" name="Rectangle 3"/>
          <p:cNvSpPr>
            <a:spLocks noGrp="1" noChangeArrowheads="1"/>
          </p:cNvSpPr>
          <p:nvPr>
            <p:ph type="body" idx="1"/>
          </p:nvPr>
        </p:nvSpPr>
        <p:spPr bwMode="auto">
          <a:xfrm>
            <a:off x="609600" y="2492545"/>
            <a:ext cx="109728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p>
            <a:pPr lvl="0"/>
            <a:r>
              <a:rPr lang="fr-BE" altLang="en-US" smtClean="0"/>
              <a:t>Second level</a:t>
            </a:r>
            <a:endParaRPr lang="en-GB" altLang="en-US" smtClean="0"/>
          </a:p>
          <a:p>
            <a:pPr lvl="1"/>
            <a:r>
              <a:rPr lang="en-GB" altLang="en-US" smtClean="0"/>
              <a:t>Third level</a:t>
            </a:r>
          </a:p>
          <a:p>
            <a:pPr lvl="2"/>
            <a:r>
              <a:rPr lang="en-GB" altLang="en-US" smtClean="0"/>
              <a:t>- Fourth level</a:t>
            </a:r>
          </a:p>
        </p:txBody>
      </p:sp>
      <p:sp>
        <p:nvSpPr>
          <p:cNvPr id="8602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lvl1pPr algn="l">
              <a:defRPr sz="1400">
                <a:solidFill>
                  <a:schemeClr val="tx1"/>
                </a:solidFill>
                <a:latin typeface="Arial" charset="0"/>
                <a:cs typeface="+mn-cs"/>
              </a:defRPr>
            </a:lvl1pPr>
          </a:lstStyle>
          <a:p>
            <a:pPr fontAlgn="base">
              <a:spcBef>
                <a:spcPct val="0"/>
              </a:spcBef>
              <a:spcAft>
                <a:spcPct val="0"/>
              </a:spcAft>
              <a:defRPr/>
            </a:pPr>
            <a:endParaRPr lang="en-US">
              <a:solidFill>
                <a:srgbClr val="000000"/>
              </a:solidFill>
            </a:endParaRPr>
          </a:p>
        </p:txBody>
      </p:sp>
      <p:sp>
        <p:nvSpPr>
          <p:cNvPr id="8602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lvl1pPr algn="ctr">
              <a:defRPr sz="1400">
                <a:solidFill>
                  <a:schemeClr val="tx1"/>
                </a:solidFill>
                <a:latin typeface="Arial" charset="0"/>
                <a:cs typeface="+mn-cs"/>
              </a:defRPr>
            </a:lvl1pPr>
          </a:lstStyle>
          <a:p>
            <a:pPr fontAlgn="base">
              <a:spcBef>
                <a:spcPct val="0"/>
              </a:spcBef>
              <a:spcAft>
                <a:spcPct val="0"/>
              </a:spcAft>
              <a:defRPr/>
            </a:pPr>
            <a:endParaRPr lang="en-US">
              <a:solidFill>
                <a:srgbClr val="000000"/>
              </a:solidFill>
            </a:endParaRPr>
          </a:p>
        </p:txBody>
      </p:sp>
      <p:sp>
        <p:nvSpPr>
          <p:cNvPr id="8602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lvl1pPr algn="r">
              <a:defRPr sz="1400">
                <a:solidFill>
                  <a:schemeClr val="tx1"/>
                </a:solidFill>
                <a:latin typeface="Arial" charset="0"/>
                <a:cs typeface="+mn-cs"/>
              </a:defRPr>
            </a:lvl1pPr>
          </a:lstStyle>
          <a:p>
            <a:pPr fontAlgn="base">
              <a:spcBef>
                <a:spcPct val="0"/>
              </a:spcBef>
              <a:spcAft>
                <a:spcPct val="0"/>
              </a:spcAft>
              <a:defRPr/>
            </a:pPr>
            <a:fld id="{4495930E-3CF8-4A6A-A711-255998CC8A56}" type="slidenum">
              <a:rPr lang="en-GB">
                <a:solidFill>
                  <a:srgbClr val="000000"/>
                </a:solidFill>
              </a:rPr>
              <a:pPr fontAlgn="base">
                <a:spcBef>
                  <a:spcPct val="0"/>
                </a:spcBef>
                <a:spcAft>
                  <a:spcPct val="0"/>
                </a:spcAft>
                <a:defRPr/>
              </a:pPr>
              <a:t>‹nr.›</a:t>
            </a:fld>
            <a:endParaRPr lang="en-GB">
              <a:solidFill>
                <a:srgbClr val="000000"/>
              </a:solidFill>
            </a:endParaRPr>
          </a:p>
        </p:txBody>
      </p:sp>
      <p:sp>
        <p:nvSpPr>
          <p:cNvPr id="15" name="Rectangle 14"/>
          <p:cNvSpPr/>
          <p:nvPr/>
        </p:nvSpPr>
        <p:spPr>
          <a:xfrm>
            <a:off x="0" y="9"/>
            <a:ext cx="12192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lIns="91398" tIns="45701" rIns="91398" bIns="45701" anchor="ctr"/>
          <a:lstStyle/>
          <a:p>
            <a:pPr algn="ctr" defTabSz="456993" fontAlgn="base">
              <a:spcBef>
                <a:spcPct val="0"/>
              </a:spcBef>
              <a:spcAft>
                <a:spcPct val="0"/>
              </a:spcAft>
              <a:defRPr/>
            </a:pPr>
            <a:endParaRPr lang="en-US">
              <a:solidFill>
                <a:srgbClr val="FFFFFF"/>
              </a:solidFill>
            </a:endParaRPr>
          </a:p>
        </p:txBody>
      </p:sp>
      <p:sp>
        <p:nvSpPr>
          <p:cNvPr id="1032" name="Rectangle 6"/>
          <p:cNvSpPr>
            <a:spLocks noChangeArrowheads="1"/>
          </p:cNvSpPr>
          <p:nvPr/>
        </p:nvSpPr>
        <p:spPr bwMode="auto">
          <a:xfrm>
            <a:off x="5520277" y="6426200"/>
            <a:ext cx="814917" cy="431800"/>
          </a:xfrm>
          <a:prstGeom prst="rect">
            <a:avLst/>
          </a:prstGeom>
          <a:solidFill>
            <a:srgbClr val="AFC551"/>
          </a:solidFill>
          <a:ln>
            <a:noFill/>
          </a:ln>
          <a:effectLst>
            <a:outerShdw dist="23000" dir="5400000" rotWithShape="0">
              <a:srgbClr val="000000">
                <a:alpha val="34998"/>
              </a:srgbClr>
            </a:outerShdw>
          </a:effectLst>
          <a:extLst>
            <a:ext uri="{91240B29-F687-4F45-9708-019B960494DF}">
              <a14:hiddenLine xmlns:a14="http://schemas.microsoft.com/office/drawing/2010/main" w="9525" algn="ctr">
                <a:solidFill>
                  <a:srgbClr val="133176"/>
                </a:solidFill>
                <a:miter lim="800000"/>
                <a:headEnd/>
                <a:tailEnd/>
              </a14:hiddenLine>
            </a:ext>
          </a:extLst>
        </p:spPr>
        <p:txBody>
          <a:bodyPr lIns="35982" tIns="45701" rIns="91398" bIns="45701"/>
          <a:lstStyle>
            <a:lvl1pPr defTabSz="457200" eaLnBrk="0" hangingPunct="0">
              <a:defRPr sz="7600">
                <a:solidFill>
                  <a:srgbClr val="FFD624"/>
                </a:solidFill>
                <a:latin typeface="Verdana" pitchFamily="34" charset="0"/>
              </a:defRPr>
            </a:lvl1pPr>
            <a:lvl2pPr marL="742950" indent="-285750" defTabSz="457200" eaLnBrk="0" hangingPunct="0">
              <a:defRPr sz="7600">
                <a:solidFill>
                  <a:srgbClr val="FFD624"/>
                </a:solidFill>
                <a:latin typeface="Verdana" pitchFamily="34" charset="0"/>
              </a:defRPr>
            </a:lvl2pPr>
            <a:lvl3pPr marL="1143000" indent="-228600" defTabSz="457200" eaLnBrk="0" hangingPunct="0">
              <a:defRPr sz="7600">
                <a:solidFill>
                  <a:srgbClr val="FFD624"/>
                </a:solidFill>
                <a:latin typeface="Verdana" pitchFamily="34" charset="0"/>
              </a:defRPr>
            </a:lvl3pPr>
            <a:lvl4pPr marL="1600200" indent="-228600" defTabSz="457200" eaLnBrk="0" hangingPunct="0">
              <a:defRPr sz="7600">
                <a:solidFill>
                  <a:srgbClr val="FFD624"/>
                </a:solidFill>
                <a:latin typeface="Verdana" pitchFamily="34" charset="0"/>
              </a:defRPr>
            </a:lvl4pPr>
            <a:lvl5pPr marL="2057400" indent="-228600" defTabSz="457200" eaLnBrk="0" hangingPunct="0">
              <a:defRPr sz="7600">
                <a:solidFill>
                  <a:srgbClr val="FFD624"/>
                </a:solidFill>
                <a:latin typeface="Verdana" pitchFamily="34" charset="0"/>
              </a:defRPr>
            </a:lvl5pPr>
            <a:lvl6pPr marL="2514600" indent="-228600" algn="ctr" defTabSz="457200" eaLnBrk="0" fontAlgn="base" hangingPunct="0">
              <a:spcBef>
                <a:spcPct val="0"/>
              </a:spcBef>
              <a:spcAft>
                <a:spcPct val="0"/>
              </a:spcAft>
              <a:defRPr sz="7600">
                <a:solidFill>
                  <a:srgbClr val="FFD624"/>
                </a:solidFill>
                <a:latin typeface="Verdana" pitchFamily="34" charset="0"/>
              </a:defRPr>
            </a:lvl6pPr>
            <a:lvl7pPr marL="2971800" indent="-228600" algn="ctr" defTabSz="457200" eaLnBrk="0" fontAlgn="base" hangingPunct="0">
              <a:spcBef>
                <a:spcPct val="0"/>
              </a:spcBef>
              <a:spcAft>
                <a:spcPct val="0"/>
              </a:spcAft>
              <a:defRPr sz="7600">
                <a:solidFill>
                  <a:srgbClr val="FFD624"/>
                </a:solidFill>
                <a:latin typeface="Verdana" pitchFamily="34" charset="0"/>
              </a:defRPr>
            </a:lvl7pPr>
            <a:lvl8pPr marL="3429000" indent="-228600" algn="ctr" defTabSz="457200" eaLnBrk="0" fontAlgn="base" hangingPunct="0">
              <a:spcBef>
                <a:spcPct val="0"/>
              </a:spcBef>
              <a:spcAft>
                <a:spcPct val="0"/>
              </a:spcAft>
              <a:defRPr sz="7600">
                <a:solidFill>
                  <a:srgbClr val="FFD624"/>
                </a:solidFill>
                <a:latin typeface="Verdana" pitchFamily="34" charset="0"/>
              </a:defRPr>
            </a:lvl8pPr>
            <a:lvl9pPr marL="3886200" indent="-228600" algn="ctr" defTabSz="457200" eaLnBrk="0" fontAlgn="base" hangingPunct="0">
              <a:spcBef>
                <a:spcPct val="0"/>
              </a:spcBef>
              <a:spcAft>
                <a:spcPct val="0"/>
              </a:spcAft>
              <a:defRPr sz="7600">
                <a:solidFill>
                  <a:srgbClr val="FFD624"/>
                </a:solidFill>
                <a:latin typeface="Verdana" pitchFamily="34" charset="0"/>
              </a:defRPr>
            </a:lvl9pPr>
          </a:lstStyle>
          <a:p>
            <a:pPr eaLnBrk="1" fontAlgn="base" hangingPunct="1">
              <a:spcBef>
                <a:spcPct val="0"/>
              </a:spcBef>
              <a:spcAft>
                <a:spcPct val="0"/>
              </a:spcAft>
              <a:defRPr/>
            </a:pPr>
            <a:r>
              <a:rPr lang="fr-BE" altLang="en-US" sz="600" i="1" smtClean="0">
                <a:solidFill>
                  <a:srgbClr val="FFFFFF"/>
                </a:solidFill>
                <a:cs typeface="Arial" pitchFamily="34" charset="0"/>
              </a:rPr>
              <a:t>Health and</a:t>
            </a:r>
          </a:p>
          <a:p>
            <a:pPr eaLnBrk="1" fontAlgn="base" hangingPunct="1">
              <a:spcBef>
                <a:spcPct val="0"/>
              </a:spcBef>
              <a:spcAft>
                <a:spcPct val="0"/>
              </a:spcAft>
              <a:defRPr/>
            </a:pPr>
            <a:r>
              <a:rPr lang="fr-BE" altLang="en-US" sz="600" i="1" smtClean="0">
                <a:solidFill>
                  <a:srgbClr val="FFFFFF"/>
                </a:solidFill>
                <a:cs typeface="Arial" pitchFamily="34" charset="0"/>
              </a:rPr>
              <a:t>Consumers</a:t>
            </a:r>
            <a:endParaRPr lang="en-GB" altLang="en-US" sz="600" i="1" smtClean="0">
              <a:solidFill>
                <a:srgbClr val="FFFFFF"/>
              </a:solidFill>
              <a:cs typeface="Arial" pitchFamily="34" charset="0"/>
            </a:endParaRPr>
          </a:p>
        </p:txBody>
      </p:sp>
      <p:grpSp>
        <p:nvGrpSpPr>
          <p:cNvPr id="1033" name="Group 15"/>
          <p:cNvGrpSpPr>
            <a:grpSpLocks/>
          </p:cNvGrpSpPr>
          <p:nvPr/>
        </p:nvGrpSpPr>
        <p:grpSpPr bwMode="auto">
          <a:xfrm>
            <a:off x="5133062" y="258915"/>
            <a:ext cx="1915583" cy="1004887"/>
            <a:chOff x="2425" y="163"/>
            <a:chExt cx="905" cy="633"/>
          </a:xfrm>
        </p:grpSpPr>
        <p:pic>
          <p:nvPicPr>
            <p:cNvPr id="1034" name="Picture 8" descr="LOGO CE_Vertical_EN_NEG_quadri_H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25" y="163"/>
              <a:ext cx="905"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13"/>
            <p:cNvSpPr>
              <a:spLocks noChangeArrowheads="1"/>
            </p:cNvSpPr>
            <p:nvPr userDrawn="1"/>
          </p:nvSpPr>
          <p:spPr bwMode="auto">
            <a:xfrm>
              <a:off x="2609" y="770"/>
              <a:ext cx="392" cy="23"/>
            </a:xfrm>
            <a:prstGeom prst="rect">
              <a:avLst/>
            </a:prstGeom>
            <a:solidFill>
              <a:srgbClr val="AFC55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eaLnBrk="1" fontAlgn="base" hangingPunct="1">
                <a:spcBef>
                  <a:spcPct val="0"/>
                </a:spcBef>
                <a:spcAft>
                  <a:spcPct val="0"/>
                </a:spcAft>
                <a:defRPr/>
              </a:pPr>
              <a:endParaRPr lang="en-US" altLang="en-US" smtClean="0">
                <a:cs typeface="Arial" pitchFamily="34" charset="0"/>
              </a:endParaRPr>
            </a:p>
          </p:txBody>
        </p:sp>
      </p:grpSp>
    </p:spTree>
    <p:extLst>
      <p:ext uri="{BB962C8B-B14F-4D97-AF65-F5344CB8AC3E}">
        <p14:creationId xmlns:p14="http://schemas.microsoft.com/office/powerpoint/2010/main" val="362968416"/>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Lst>
  <p:hf hdr="0" ftr="0" dt="0"/>
  <p:txStyles>
    <p:titleStyle>
      <a:lvl1pPr marL="358613" indent="-358613" algn="l" rtl="0" eaLnBrk="0" fontAlgn="base" hangingPunct="0">
        <a:spcBef>
          <a:spcPct val="0"/>
        </a:spcBef>
        <a:spcAft>
          <a:spcPct val="0"/>
        </a:spcAft>
        <a:defRPr sz="3000" b="1">
          <a:solidFill>
            <a:srgbClr val="0F5494"/>
          </a:solidFill>
          <a:latin typeface="+mj-lt"/>
          <a:ea typeface="+mj-ea"/>
          <a:cs typeface="+mj-cs"/>
        </a:defRPr>
      </a:lvl1pPr>
      <a:lvl2pPr marL="358613" indent="-358613" algn="l" rtl="0" eaLnBrk="0" fontAlgn="base" hangingPunct="0">
        <a:spcBef>
          <a:spcPct val="0"/>
        </a:spcBef>
        <a:spcAft>
          <a:spcPct val="0"/>
        </a:spcAft>
        <a:defRPr sz="3000" b="1">
          <a:solidFill>
            <a:srgbClr val="0F5494"/>
          </a:solidFill>
          <a:latin typeface="Verdana" pitchFamily="34" charset="0"/>
        </a:defRPr>
      </a:lvl2pPr>
      <a:lvl3pPr marL="358613" indent="-358613" algn="l" rtl="0" eaLnBrk="0" fontAlgn="base" hangingPunct="0">
        <a:spcBef>
          <a:spcPct val="0"/>
        </a:spcBef>
        <a:spcAft>
          <a:spcPct val="0"/>
        </a:spcAft>
        <a:defRPr sz="3000" b="1">
          <a:solidFill>
            <a:srgbClr val="0F5494"/>
          </a:solidFill>
          <a:latin typeface="Verdana" pitchFamily="34" charset="0"/>
        </a:defRPr>
      </a:lvl3pPr>
      <a:lvl4pPr marL="358613" indent="-358613" algn="l" rtl="0" eaLnBrk="0" fontAlgn="base" hangingPunct="0">
        <a:spcBef>
          <a:spcPct val="0"/>
        </a:spcBef>
        <a:spcAft>
          <a:spcPct val="0"/>
        </a:spcAft>
        <a:defRPr sz="3000" b="1">
          <a:solidFill>
            <a:srgbClr val="0F5494"/>
          </a:solidFill>
          <a:latin typeface="Verdana" pitchFamily="34" charset="0"/>
        </a:defRPr>
      </a:lvl4pPr>
      <a:lvl5pPr marL="358613" indent="-358613" algn="l" rtl="0" eaLnBrk="0" fontAlgn="base" hangingPunct="0">
        <a:spcBef>
          <a:spcPct val="0"/>
        </a:spcBef>
        <a:spcAft>
          <a:spcPct val="0"/>
        </a:spcAft>
        <a:defRPr sz="3000" b="1">
          <a:solidFill>
            <a:srgbClr val="0F5494"/>
          </a:solidFill>
          <a:latin typeface="Verdana" pitchFamily="34" charset="0"/>
        </a:defRPr>
      </a:lvl5pPr>
      <a:lvl6pPr marL="815606" algn="l" rtl="0" fontAlgn="base">
        <a:spcBef>
          <a:spcPct val="0"/>
        </a:spcBef>
        <a:spcAft>
          <a:spcPct val="0"/>
        </a:spcAft>
        <a:defRPr sz="3000" b="1">
          <a:solidFill>
            <a:srgbClr val="0F5494"/>
          </a:solidFill>
          <a:latin typeface="Verdana" pitchFamily="34" charset="0"/>
        </a:defRPr>
      </a:lvl6pPr>
      <a:lvl7pPr marL="1272599" algn="l" rtl="0" fontAlgn="base">
        <a:spcBef>
          <a:spcPct val="0"/>
        </a:spcBef>
        <a:spcAft>
          <a:spcPct val="0"/>
        </a:spcAft>
        <a:defRPr sz="3000" b="1">
          <a:solidFill>
            <a:srgbClr val="0F5494"/>
          </a:solidFill>
          <a:latin typeface="Verdana" pitchFamily="34" charset="0"/>
        </a:defRPr>
      </a:lvl7pPr>
      <a:lvl8pPr marL="1729592" algn="l" rtl="0" fontAlgn="base">
        <a:spcBef>
          <a:spcPct val="0"/>
        </a:spcBef>
        <a:spcAft>
          <a:spcPct val="0"/>
        </a:spcAft>
        <a:defRPr sz="3000" b="1">
          <a:solidFill>
            <a:srgbClr val="0F5494"/>
          </a:solidFill>
          <a:latin typeface="Verdana" pitchFamily="34" charset="0"/>
        </a:defRPr>
      </a:lvl8pPr>
      <a:lvl9pPr marL="2186587" algn="l" rtl="0" fontAlgn="base">
        <a:spcBef>
          <a:spcPct val="0"/>
        </a:spcBef>
        <a:spcAft>
          <a:spcPct val="0"/>
        </a:spcAft>
        <a:defRPr sz="3000" b="1">
          <a:solidFill>
            <a:srgbClr val="0F5494"/>
          </a:solidFill>
          <a:latin typeface="Verdana" pitchFamily="34" charset="0"/>
        </a:defRPr>
      </a:lvl9pPr>
    </p:titleStyle>
    <p:bodyStyle>
      <a:lvl1pPr marL="342747" indent="-342747"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617" indent="-285624" algn="l" rtl="0" eaLnBrk="0" fontAlgn="base" hangingPunct="0">
        <a:spcBef>
          <a:spcPct val="20000"/>
        </a:spcBef>
        <a:spcAft>
          <a:spcPct val="0"/>
        </a:spcAft>
        <a:buClr>
          <a:srgbClr val="009FBA"/>
        </a:buClr>
        <a:buChar char="•"/>
        <a:defRPr sz="2000" b="1">
          <a:solidFill>
            <a:srgbClr val="0F5494"/>
          </a:solidFill>
          <a:latin typeface="+mn-lt"/>
        </a:defRPr>
      </a:lvl2pPr>
      <a:lvl3pPr marL="1142486" indent="-228498" algn="l" rtl="0" eaLnBrk="0" fontAlgn="base" hangingPunct="0">
        <a:spcBef>
          <a:spcPct val="20000"/>
        </a:spcBef>
        <a:spcAft>
          <a:spcPct val="0"/>
        </a:spcAft>
        <a:defRPr sz="1400">
          <a:solidFill>
            <a:srgbClr val="0F5494"/>
          </a:solidFill>
          <a:latin typeface="+mn-lt"/>
        </a:defRPr>
      </a:lvl3pPr>
      <a:lvl4pPr marL="1599480" indent="-228498" algn="l" rtl="0" eaLnBrk="0" fontAlgn="base" hangingPunct="0">
        <a:spcBef>
          <a:spcPct val="20000"/>
        </a:spcBef>
        <a:spcAft>
          <a:spcPct val="0"/>
        </a:spcAft>
        <a:buChar char="–"/>
        <a:defRPr sz="2000">
          <a:solidFill>
            <a:schemeClr val="tx1"/>
          </a:solidFill>
          <a:latin typeface="Arial" charset="0"/>
        </a:defRPr>
      </a:lvl4pPr>
      <a:lvl5pPr marL="2056473" indent="-228498" algn="l" rtl="0" eaLnBrk="0" fontAlgn="base" hangingPunct="0">
        <a:spcBef>
          <a:spcPct val="20000"/>
        </a:spcBef>
        <a:spcAft>
          <a:spcPct val="0"/>
        </a:spcAft>
        <a:buChar char="»"/>
        <a:defRPr sz="2000">
          <a:solidFill>
            <a:schemeClr val="tx1"/>
          </a:solidFill>
          <a:latin typeface="Arial" charset="0"/>
        </a:defRPr>
      </a:lvl5pPr>
      <a:lvl6pPr marL="2513466" indent="-228498" algn="l" rtl="0" fontAlgn="base">
        <a:spcBef>
          <a:spcPct val="20000"/>
        </a:spcBef>
        <a:spcAft>
          <a:spcPct val="0"/>
        </a:spcAft>
        <a:buChar char="»"/>
        <a:defRPr sz="2000">
          <a:solidFill>
            <a:schemeClr val="tx1"/>
          </a:solidFill>
          <a:latin typeface="Arial" charset="0"/>
        </a:defRPr>
      </a:lvl6pPr>
      <a:lvl7pPr marL="2970459" indent="-228498" algn="l" rtl="0" fontAlgn="base">
        <a:spcBef>
          <a:spcPct val="20000"/>
        </a:spcBef>
        <a:spcAft>
          <a:spcPct val="0"/>
        </a:spcAft>
        <a:buChar char="»"/>
        <a:defRPr sz="2000">
          <a:solidFill>
            <a:schemeClr val="tx1"/>
          </a:solidFill>
          <a:latin typeface="Arial" charset="0"/>
        </a:defRPr>
      </a:lvl7pPr>
      <a:lvl8pPr marL="3427452" indent="-228498" algn="l" rtl="0" fontAlgn="base">
        <a:spcBef>
          <a:spcPct val="20000"/>
        </a:spcBef>
        <a:spcAft>
          <a:spcPct val="0"/>
        </a:spcAft>
        <a:buChar char="»"/>
        <a:defRPr sz="2000">
          <a:solidFill>
            <a:schemeClr val="tx1"/>
          </a:solidFill>
          <a:latin typeface="Arial" charset="0"/>
        </a:defRPr>
      </a:lvl8pPr>
      <a:lvl9pPr marL="3884445" indent="-228498"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3986" rtl="0" eaLnBrk="1" latinLnBrk="0" hangingPunct="1">
        <a:defRPr sz="1800" kern="1200">
          <a:solidFill>
            <a:schemeClr val="tx1"/>
          </a:solidFill>
          <a:latin typeface="+mn-lt"/>
          <a:ea typeface="+mn-ea"/>
          <a:cs typeface="+mn-cs"/>
        </a:defRPr>
      </a:lvl1pPr>
      <a:lvl2pPr marL="456993" algn="l" defTabSz="913986" rtl="0" eaLnBrk="1" latinLnBrk="0" hangingPunct="1">
        <a:defRPr sz="1800" kern="1200">
          <a:solidFill>
            <a:schemeClr val="tx1"/>
          </a:solidFill>
          <a:latin typeface="+mn-lt"/>
          <a:ea typeface="+mn-ea"/>
          <a:cs typeface="+mn-cs"/>
        </a:defRPr>
      </a:lvl2pPr>
      <a:lvl3pPr marL="913986" algn="l" defTabSz="913986" rtl="0" eaLnBrk="1" latinLnBrk="0" hangingPunct="1">
        <a:defRPr sz="1800" kern="1200">
          <a:solidFill>
            <a:schemeClr val="tx1"/>
          </a:solidFill>
          <a:latin typeface="+mn-lt"/>
          <a:ea typeface="+mn-ea"/>
          <a:cs typeface="+mn-cs"/>
        </a:defRPr>
      </a:lvl3pPr>
      <a:lvl4pPr marL="1370979" algn="l" defTabSz="913986" rtl="0" eaLnBrk="1" latinLnBrk="0" hangingPunct="1">
        <a:defRPr sz="1800" kern="1200">
          <a:solidFill>
            <a:schemeClr val="tx1"/>
          </a:solidFill>
          <a:latin typeface="+mn-lt"/>
          <a:ea typeface="+mn-ea"/>
          <a:cs typeface="+mn-cs"/>
        </a:defRPr>
      </a:lvl4pPr>
      <a:lvl5pPr marL="1827973" algn="l" defTabSz="913986" rtl="0" eaLnBrk="1" latinLnBrk="0" hangingPunct="1">
        <a:defRPr sz="1800" kern="1200">
          <a:solidFill>
            <a:schemeClr val="tx1"/>
          </a:solidFill>
          <a:latin typeface="+mn-lt"/>
          <a:ea typeface="+mn-ea"/>
          <a:cs typeface="+mn-cs"/>
        </a:defRPr>
      </a:lvl5pPr>
      <a:lvl6pPr marL="2284968" algn="l" defTabSz="913986" rtl="0" eaLnBrk="1" latinLnBrk="0" hangingPunct="1">
        <a:defRPr sz="1800" kern="1200">
          <a:solidFill>
            <a:schemeClr val="tx1"/>
          </a:solidFill>
          <a:latin typeface="+mn-lt"/>
          <a:ea typeface="+mn-ea"/>
          <a:cs typeface="+mn-cs"/>
        </a:defRPr>
      </a:lvl6pPr>
      <a:lvl7pPr marL="2741962" algn="l" defTabSz="913986" rtl="0" eaLnBrk="1" latinLnBrk="0" hangingPunct="1">
        <a:defRPr sz="1800" kern="1200">
          <a:solidFill>
            <a:schemeClr val="tx1"/>
          </a:solidFill>
          <a:latin typeface="+mn-lt"/>
          <a:ea typeface="+mn-ea"/>
          <a:cs typeface="+mn-cs"/>
        </a:defRPr>
      </a:lvl7pPr>
      <a:lvl8pPr marL="3198956" algn="l" defTabSz="913986" rtl="0" eaLnBrk="1" latinLnBrk="0" hangingPunct="1">
        <a:defRPr sz="1800" kern="1200">
          <a:solidFill>
            <a:schemeClr val="tx1"/>
          </a:solidFill>
          <a:latin typeface="+mn-lt"/>
          <a:ea typeface="+mn-ea"/>
          <a:cs typeface="+mn-cs"/>
        </a:defRPr>
      </a:lvl8pPr>
      <a:lvl9pPr marL="3655951" algn="l" defTabSz="91398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5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531BFDB-8B8C-4AC3-A8C9-ED1113AB711E}" type="datetimeFigureOut">
              <a:rPr lang="en-GB" smtClean="0">
                <a:solidFill>
                  <a:prstClr val="black">
                    <a:tint val="75000"/>
                  </a:prstClr>
                </a:solidFill>
              </a:rPr>
              <a:pPr defTabSz="914400"/>
              <a:t>23/02/2020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5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5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A40CEF9-56C2-4BF3-8897-C1617E5645AB}" type="slidenum">
              <a:rPr lang="en-GB" smtClean="0">
                <a:solidFill>
                  <a:prstClr val="black">
                    <a:tint val="75000"/>
                  </a:prstClr>
                </a:solidFill>
              </a:rPr>
              <a:pPr defTabSz="914400"/>
              <a:t>‹nr.›</a:t>
            </a:fld>
            <a:endParaRPr lang="en-GB">
              <a:solidFill>
                <a:prstClr val="black">
                  <a:tint val="75000"/>
                </a:prstClr>
              </a:solidFill>
            </a:endParaRPr>
          </a:p>
        </p:txBody>
      </p:sp>
    </p:spTree>
    <p:extLst>
      <p:ext uri="{BB962C8B-B14F-4D97-AF65-F5344CB8AC3E}">
        <p14:creationId xmlns:p14="http://schemas.microsoft.com/office/powerpoint/2010/main" val="3274576791"/>
      </p:ext>
    </p:extLst>
  </p:cSld>
  <p:clrMap bg1="lt1" tx1="dk1" bg2="lt2" tx2="dk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8"/>
            <a:ext cx="10515600" cy="1325563"/>
          </a:xfrm>
          <a:prstGeom prst="rect">
            <a:avLst/>
          </a:prstGeom>
        </p:spPr>
        <p:txBody>
          <a:bodyPr vert="horz" lIns="91398" tIns="45701" rIns="91398" bIns="45701"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398" tIns="45701" rIns="91398" bIns="45701"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563"/>
            <a:ext cx="2743200" cy="365125"/>
          </a:xfrm>
          <a:prstGeom prst="rect">
            <a:avLst/>
          </a:prstGeom>
        </p:spPr>
        <p:txBody>
          <a:bodyPr vert="horz" lIns="91398" tIns="45701" rIns="91398" bIns="45701" rtlCol="0" anchor="ctr"/>
          <a:lstStyle>
            <a:lvl1pPr algn="l">
              <a:defRPr sz="1200">
                <a:solidFill>
                  <a:schemeClr val="tx1">
                    <a:tint val="75000"/>
                  </a:schemeClr>
                </a:solidFill>
              </a:defRPr>
            </a:lvl1pPr>
          </a:lstStyle>
          <a:p>
            <a:fld id="{E531BFDB-8B8C-4AC3-A8C9-ED1113AB711E}" type="datetimeFigureOut">
              <a:rPr lang="en-GB" smtClean="0">
                <a:solidFill>
                  <a:prstClr val="black">
                    <a:tint val="75000"/>
                  </a:prstClr>
                </a:solidFill>
              </a:rPr>
              <a:pPr/>
              <a:t>23/02/2020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563"/>
            <a:ext cx="4114800" cy="365125"/>
          </a:xfrm>
          <a:prstGeom prst="rect">
            <a:avLst/>
          </a:prstGeom>
        </p:spPr>
        <p:txBody>
          <a:bodyPr vert="horz" lIns="91398" tIns="45701" rIns="91398" bIns="45701"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563"/>
            <a:ext cx="2743200" cy="365125"/>
          </a:xfrm>
          <a:prstGeom prst="rect">
            <a:avLst/>
          </a:prstGeom>
        </p:spPr>
        <p:txBody>
          <a:bodyPr vert="horz" lIns="91398" tIns="45701" rIns="91398" bIns="45701" rtlCol="0" anchor="ctr"/>
          <a:lstStyle>
            <a:lvl1pPr algn="r">
              <a:defRPr sz="1200">
                <a:solidFill>
                  <a:schemeClr val="tx1">
                    <a:tint val="75000"/>
                  </a:schemeClr>
                </a:solidFill>
              </a:defRPr>
            </a:lvl1pPr>
          </a:lstStyle>
          <a:p>
            <a:fld id="{8A40CEF9-56C2-4BF3-8897-C1617E5645AB}"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322588932"/>
      </p:ext>
    </p:extLst>
  </p:cSld>
  <p:clrMap bg1="lt1" tx1="dk1" bg2="lt2" tx2="dk2" accent1="accent1" accent2="accent2" accent3="accent3" accent4="accent4" accent5="accent5" accent6="accent6" hlink="hlink" folHlink="folHlink"/>
  <p:sldLayoutIdLst>
    <p:sldLayoutId id="2147484836" r:id="rId1"/>
    <p:sldLayoutId id="2147484837" r:id="rId2"/>
    <p:sldLayoutId id="2147484838" r:id="rId3"/>
    <p:sldLayoutId id="2147484839" r:id="rId4"/>
    <p:sldLayoutId id="2147484840" r:id="rId5"/>
    <p:sldLayoutId id="2147484841" r:id="rId6"/>
    <p:sldLayoutId id="2147484842" r:id="rId7"/>
    <p:sldLayoutId id="2147484843" r:id="rId8"/>
    <p:sldLayoutId id="2147484844" r:id="rId9"/>
    <p:sldLayoutId id="2147484845" r:id="rId10"/>
    <p:sldLayoutId id="2147484846" r:id="rId11"/>
    <p:sldLayoutId id="2147484847" r:id="rId12"/>
  </p:sldLayoutIdLst>
  <p:txStyles>
    <p:titleStyle>
      <a:lvl1pPr algn="l" defTabSz="9139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2" indent="-228498" algn="l" defTabSz="9139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86" indent="-228498" algn="l" defTabSz="9139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80"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473"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466"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459"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452"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445"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86" rtl="0" eaLnBrk="1" latinLnBrk="0" hangingPunct="1">
        <a:defRPr sz="1800" kern="1200">
          <a:solidFill>
            <a:schemeClr val="tx1"/>
          </a:solidFill>
          <a:latin typeface="+mn-lt"/>
          <a:ea typeface="+mn-ea"/>
          <a:cs typeface="+mn-cs"/>
        </a:defRPr>
      </a:lvl1pPr>
      <a:lvl2pPr marL="456993" algn="l" defTabSz="913986" rtl="0" eaLnBrk="1" latinLnBrk="0" hangingPunct="1">
        <a:defRPr sz="1800" kern="1200">
          <a:solidFill>
            <a:schemeClr val="tx1"/>
          </a:solidFill>
          <a:latin typeface="+mn-lt"/>
          <a:ea typeface="+mn-ea"/>
          <a:cs typeface="+mn-cs"/>
        </a:defRPr>
      </a:lvl2pPr>
      <a:lvl3pPr marL="913986" algn="l" defTabSz="913986" rtl="0" eaLnBrk="1" latinLnBrk="0" hangingPunct="1">
        <a:defRPr sz="1800" kern="1200">
          <a:solidFill>
            <a:schemeClr val="tx1"/>
          </a:solidFill>
          <a:latin typeface="+mn-lt"/>
          <a:ea typeface="+mn-ea"/>
          <a:cs typeface="+mn-cs"/>
        </a:defRPr>
      </a:lvl3pPr>
      <a:lvl4pPr marL="1370979" algn="l" defTabSz="913986" rtl="0" eaLnBrk="1" latinLnBrk="0" hangingPunct="1">
        <a:defRPr sz="1800" kern="1200">
          <a:solidFill>
            <a:schemeClr val="tx1"/>
          </a:solidFill>
          <a:latin typeface="+mn-lt"/>
          <a:ea typeface="+mn-ea"/>
          <a:cs typeface="+mn-cs"/>
        </a:defRPr>
      </a:lvl4pPr>
      <a:lvl5pPr marL="1827973" algn="l" defTabSz="913986" rtl="0" eaLnBrk="1" latinLnBrk="0" hangingPunct="1">
        <a:defRPr sz="1800" kern="1200">
          <a:solidFill>
            <a:schemeClr val="tx1"/>
          </a:solidFill>
          <a:latin typeface="+mn-lt"/>
          <a:ea typeface="+mn-ea"/>
          <a:cs typeface="+mn-cs"/>
        </a:defRPr>
      </a:lvl5pPr>
      <a:lvl6pPr marL="2284968" algn="l" defTabSz="913986" rtl="0" eaLnBrk="1" latinLnBrk="0" hangingPunct="1">
        <a:defRPr sz="1800" kern="1200">
          <a:solidFill>
            <a:schemeClr val="tx1"/>
          </a:solidFill>
          <a:latin typeface="+mn-lt"/>
          <a:ea typeface="+mn-ea"/>
          <a:cs typeface="+mn-cs"/>
        </a:defRPr>
      </a:lvl6pPr>
      <a:lvl7pPr marL="2741962" algn="l" defTabSz="913986" rtl="0" eaLnBrk="1" latinLnBrk="0" hangingPunct="1">
        <a:defRPr sz="1800" kern="1200">
          <a:solidFill>
            <a:schemeClr val="tx1"/>
          </a:solidFill>
          <a:latin typeface="+mn-lt"/>
          <a:ea typeface="+mn-ea"/>
          <a:cs typeface="+mn-cs"/>
        </a:defRPr>
      </a:lvl7pPr>
      <a:lvl8pPr marL="3198956" algn="l" defTabSz="913986" rtl="0" eaLnBrk="1" latinLnBrk="0" hangingPunct="1">
        <a:defRPr sz="1800" kern="1200">
          <a:solidFill>
            <a:schemeClr val="tx1"/>
          </a:solidFill>
          <a:latin typeface="+mn-lt"/>
          <a:ea typeface="+mn-ea"/>
          <a:cs typeface="+mn-cs"/>
        </a:defRPr>
      </a:lvl8pPr>
      <a:lvl9pPr marL="3655951" algn="l" defTabSz="91398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grada besedila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7998BC9-6E99-4983-BCB1-AE69D8AA6814}" type="datetimeFigureOut">
              <a:rPr lang="sl-SI" smtClean="0">
                <a:solidFill>
                  <a:prstClr val="black">
                    <a:tint val="75000"/>
                  </a:prstClr>
                </a:solidFill>
              </a:rPr>
              <a:pPr defTabSz="914400"/>
              <a:t>23.2.2020</a:t>
            </a:fld>
            <a:endParaRPr lang="sl-SI">
              <a:solidFill>
                <a:prstClr val="black">
                  <a:tint val="75000"/>
                </a:prstClr>
              </a:solidFill>
            </a:endParaRPr>
          </a:p>
        </p:txBody>
      </p:sp>
      <p:sp>
        <p:nvSpPr>
          <p:cNvPr id="5" name="Ograda no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l-SI">
              <a:solidFill>
                <a:prstClr val="black">
                  <a:tint val="75000"/>
                </a:prstClr>
              </a:solidFill>
            </a:endParaRPr>
          </a:p>
        </p:txBody>
      </p:sp>
      <p:sp>
        <p:nvSpPr>
          <p:cNvPr id="6" name="Ograda številke diapoz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3E489A7-353E-4C6C-B23F-5B2069CE3D34}" type="slidenum">
              <a:rPr lang="sl-SI" smtClean="0">
                <a:solidFill>
                  <a:prstClr val="black">
                    <a:tint val="75000"/>
                  </a:prstClr>
                </a:solidFill>
              </a:rPr>
              <a:pPr defTabSz="914400"/>
              <a:t>‹nr.›</a:t>
            </a:fld>
            <a:endParaRPr lang="sl-SI">
              <a:solidFill>
                <a:prstClr val="black">
                  <a:tint val="75000"/>
                </a:prstClr>
              </a:solidFill>
            </a:endParaRPr>
          </a:p>
        </p:txBody>
      </p:sp>
    </p:spTree>
    <p:extLst>
      <p:ext uri="{BB962C8B-B14F-4D97-AF65-F5344CB8AC3E}">
        <p14:creationId xmlns:p14="http://schemas.microsoft.com/office/powerpoint/2010/main" val="3051133236"/>
      </p:ext>
    </p:extLst>
  </p:cSld>
  <p:clrMap bg1="lt1" tx1="dk1" bg2="lt2" tx2="dk2" accent1="accent1" accent2="accent2" accent3="accent3" accent4="accent4" accent5="accent5" accent6="accent6" hlink="hlink" folHlink="folHlink"/>
  <p:sldLayoutIdLst>
    <p:sldLayoutId id="2147484849" r:id="rId1"/>
    <p:sldLayoutId id="2147484850" r:id="rId2"/>
    <p:sldLayoutId id="2147484851" r:id="rId3"/>
    <p:sldLayoutId id="2147484852" r:id="rId4"/>
    <p:sldLayoutId id="2147484853" r:id="rId5"/>
    <p:sldLayoutId id="2147484854" r:id="rId6"/>
    <p:sldLayoutId id="2147484855" r:id="rId7"/>
    <p:sldLayoutId id="2147484856" r:id="rId8"/>
    <p:sldLayoutId id="2147484857" r:id="rId9"/>
    <p:sldLayoutId id="2147484858" r:id="rId10"/>
    <p:sldLayoutId id="21474848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632777"/>
      </p:ext>
    </p:extLst>
  </p:cSld>
  <p:clrMap bg1="lt1" tx1="dk1" bg2="lt2" tx2="dk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 id="2147484872" r:id="rId12"/>
    <p:sldLayoutId id="2147484873" r:id="rId13"/>
    <p:sldLayoutId id="2147484874" r:id="rId14"/>
    <p:sldLayoutId id="2147484875" r:id="rId15"/>
    <p:sldLayoutId id="2147484876" r:id="rId16"/>
    <p:sldLayoutId id="2147484877" r:id="rId17"/>
    <p:sldLayoutId id="2147484878" r:id="rId18"/>
    <p:sldLayoutId id="2147484879" r:id="rId19"/>
    <p:sldLayoutId id="2147484880" r:id="rId20"/>
    <p:sldLayoutId id="2147484881" r:id="rId21"/>
    <p:sldLayoutId id="2147484882" r:id="rId22"/>
    <p:sldLayoutId id="2147484883" r:id="rId23"/>
    <p:sldLayoutId id="2147484884" r:id="rId24"/>
    <p:sldLayoutId id="2147484885" r:id="rId25"/>
    <p:sldLayoutId id="2147484907" r:id="rId26"/>
  </p:sldLayoutIdLst>
  <p:hf sldNum="0" hdr="0" ftr="0" dt="0"/>
  <p:txStyles>
    <p:title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545425"/>
            <a:ext cx="1219200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4"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055838179"/>
      </p:ext>
    </p:extLst>
  </p:cSld>
  <p:clrMap bg1="lt1" tx1="dk1" bg2="lt2" tx2="dk2" accent1="accent1" accent2="accent2" accent3="accent3" accent4="accent4" accent5="accent5" accent6="accent6" hlink="hlink" folHlink="folHlink"/>
  <p:sldLayoutIdLst>
    <p:sldLayoutId id="2147484888" r:id="rId1"/>
  </p:sldLayoutIdLst>
  <p:hf hdr="0" ftr="0" dt="0"/>
  <p:txStyles>
    <p:titleStyle>
      <a:lvl1pPr algn="l" rtl="0" eaLnBrk="0" fontAlgn="base" hangingPunct="0">
        <a:lnSpc>
          <a:spcPct val="90000"/>
        </a:lnSpc>
        <a:spcBef>
          <a:spcPct val="0"/>
        </a:spcBef>
        <a:spcAft>
          <a:spcPct val="0"/>
        </a:spcAft>
        <a:defRPr sz="3600" b="1" kern="1200">
          <a:solidFill>
            <a:srgbClr val="071376"/>
          </a:solidFill>
          <a:latin typeface="+mn-lt"/>
          <a:ea typeface="+mj-ea"/>
          <a:cs typeface="+mj-cs"/>
        </a:defRPr>
      </a:lvl1pPr>
      <a:lvl2pPr algn="l" rtl="0" eaLnBrk="0" fontAlgn="base" hangingPunct="0">
        <a:lnSpc>
          <a:spcPct val="90000"/>
        </a:lnSpc>
        <a:spcBef>
          <a:spcPct val="0"/>
        </a:spcBef>
        <a:spcAft>
          <a:spcPct val="0"/>
        </a:spcAft>
        <a:defRPr sz="3600" b="1">
          <a:solidFill>
            <a:srgbClr val="071376"/>
          </a:solidFill>
          <a:latin typeface="Calibri" pitchFamily="34" charset="0"/>
        </a:defRPr>
      </a:lvl2pPr>
      <a:lvl3pPr algn="l" rtl="0" eaLnBrk="0" fontAlgn="base" hangingPunct="0">
        <a:lnSpc>
          <a:spcPct val="90000"/>
        </a:lnSpc>
        <a:spcBef>
          <a:spcPct val="0"/>
        </a:spcBef>
        <a:spcAft>
          <a:spcPct val="0"/>
        </a:spcAft>
        <a:defRPr sz="3600" b="1">
          <a:solidFill>
            <a:srgbClr val="071376"/>
          </a:solidFill>
          <a:latin typeface="Calibri" pitchFamily="34" charset="0"/>
        </a:defRPr>
      </a:lvl3pPr>
      <a:lvl4pPr algn="l" rtl="0" eaLnBrk="0" fontAlgn="base" hangingPunct="0">
        <a:lnSpc>
          <a:spcPct val="90000"/>
        </a:lnSpc>
        <a:spcBef>
          <a:spcPct val="0"/>
        </a:spcBef>
        <a:spcAft>
          <a:spcPct val="0"/>
        </a:spcAft>
        <a:defRPr sz="3600" b="1">
          <a:solidFill>
            <a:srgbClr val="071376"/>
          </a:solidFill>
          <a:latin typeface="Calibri" pitchFamily="34" charset="0"/>
        </a:defRPr>
      </a:lvl4pPr>
      <a:lvl5pPr algn="l" rtl="0" eaLnBrk="0" fontAlgn="base" hangingPunct="0">
        <a:lnSpc>
          <a:spcPct val="90000"/>
        </a:lnSpc>
        <a:spcBef>
          <a:spcPct val="0"/>
        </a:spcBef>
        <a:spcAft>
          <a:spcPct val="0"/>
        </a:spcAft>
        <a:defRPr sz="3600" b="1">
          <a:solidFill>
            <a:srgbClr val="071376"/>
          </a:solidFill>
          <a:latin typeface="Calibri" pitchFamily="34" charset="0"/>
        </a:defRPr>
      </a:lvl5pPr>
      <a:lvl6pPr marL="457200" algn="l" rtl="0" fontAlgn="base">
        <a:lnSpc>
          <a:spcPct val="90000"/>
        </a:lnSpc>
        <a:spcBef>
          <a:spcPct val="0"/>
        </a:spcBef>
        <a:spcAft>
          <a:spcPct val="0"/>
        </a:spcAft>
        <a:defRPr sz="3600" b="1">
          <a:solidFill>
            <a:srgbClr val="071376"/>
          </a:solidFill>
          <a:latin typeface="Calibri" pitchFamily="34" charset="0"/>
        </a:defRPr>
      </a:lvl6pPr>
      <a:lvl7pPr marL="914400" algn="l" rtl="0" fontAlgn="base">
        <a:lnSpc>
          <a:spcPct val="90000"/>
        </a:lnSpc>
        <a:spcBef>
          <a:spcPct val="0"/>
        </a:spcBef>
        <a:spcAft>
          <a:spcPct val="0"/>
        </a:spcAft>
        <a:defRPr sz="3600" b="1">
          <a:solidFill>
            <a:srgbClr val="071376"/>
          </a:solidFill>
          <a:latin typeface="Calibri" pitchFamily="34" charset="0"/>
        </a:defRPr>
      </a:lvl7pPr>
      <a:lvl8pPr marL="1371600" algn="l" rtl="0" fontAlgn="base">
        <a:lnSpc>
          <a:spcPct val="90000"/>
        </a:lnSpc>
        <a:spcBef>
          <a:spcPct val="0"/>
        </a:spcBef>
        <a:spcAft>
          <a:spcPct val="0"/>
        </a:spcAft>
        <a:defRPr sz="3600" b="1">
          <a:solidFill>
            <a:srgbClr val="071376"/>
          </a:solidFill>
          <a:latin typeface="Calibri" pitchFamily="34" charset="0"/>
        </a:defRPr>
      </a:lvl8pPr>
      <a:lvl9pPr marL="1828800" algn="l" rtl="0" fontAlgn="base">
        <a:lnSpc>
          <a:spcPct val="90000"/>
        </a:lnSpc>
        <a:spcBef>
          <a:spcPct val="0"/>
        </a:spcBef>
        <a:spcAft>
          <a:spcPct val="0"/>
        </a:spcAft>
        <a:defRPr sz="3600" b="1">
          <a:solidFill>
            <a:srgbClr val="071376"/>
          </a:solidFill>
          <a:latin typeface="Calibri"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dirty="0" smtClean="0"/>
              <a:t>Spustelėję </a:t>
            </a:r>
            <a:r>
              <a:rPr lang="lt-LT" dirty="0" err="1" smtClean="0"/>
              <a:t>redag</a:t>
            </a:r>
            <a:r>
              <a:rPr lang="lt-LT" dirty="0" smtClean="0"/>
              <a:t>. ruoš. teksto stilių</a:t>
            </a:r>
          </a:p>
          <a:p>
            <a:pPr lvl="1"/>
            <a:r>
              <a:rPr lang="lt-LT" dirty="0" smtClean="0"/>
              <a:t>Antras lygmuo</a:t>
            </a:r>
          </a:p>
          <a:p>
            <a:pPr lvl="2"/>
            <a:r>
              <a:rPr lang="lt-LT" dirty="0" smtClean="0"/>
              <a:t>Trečias lygmuo</a:t>
            </a:r>
          </a:p>
          <a:p>
            <a:pPr lvl="3"/>
            <a:r>
              <a:rPr lang="lt-LT" dirty="0" smtClean="0"/>
              <a:t>Ketvirtas lygmuo</a:t>
            </a:r>
          </a:p>
          <a:p>
            <a:pPr lvl="4"/>
            <a:r>
              <a:rPr lang="lt-LT" dirty="0" smtClean="0"/>
              <a:t>Penktas lygmuo</a:t>
            </a:r>
            <a:endParaRPr lang="en-US" dirty="0"/>
          </a:p>
        </p:txBody>
      </p:sp>
      <p:pic>
        <p:nvPicPr>
          <p:cNvPr id="4" name="Paveikslėlis 3"/>
          <p:cNvPicPr>
            <a:picLocks noChangeAspect="1"/>
          </p:cNvPicPr>
          <p:nvPr userDrawn="1"/>
        </p:nvPicPr>
        <p:blipFill rotWithShape="1">
          <a:blip r:embed="rId13">
            <a:extLst>
              <a:ext uri="{28A0092B-C50C-407E-A947-70E740481C1C}">
                <a14:useLocalDpi xmlns:a14="http://schemas.microsoft.com/office/drawing/2010/main" val="0"/>
              </a:ext>
            </a:extLst>
          </a:blip>
          <a:srcRect r="5096" b="4010"/>
          <a:stretch/>
        </p:blipFill>
        <p:spPr>
          <a:xfrm>
            <a:off x="251706" y="5795918"/>
            <a:ext cx="11570601" cy="1059133"/>
          </a:xfrm>
          <a:prstGeom prst="rect">
            <a:avLst/>
          </a:prstGeom>
        </p:spPr>
      </p:pic>
    </p:spTree>
    <p:extLst>
      <p:ext uri="{BB962C8B-B14F-4D97-AF65-F5344CB8AC3E}">
        <p14:creationId xmlns:p14="http://schemas.microsoft.com/office/powerpoint/2010/main" val="3924794019"/>
      </p:ext>
    </p:extLst>
  </p:cSld>
  <p:clrMap bg1="lt1" tx1="dk1" bg2="lt2" tx2="dk2" accent1="accent1" accent2="accent2" accent3="accent3" accent4="accent4" accent5="accent5" accent6="accent6" hlink="hlink" folHlink="folHlink"/>
  <p:sldLayoutIdLst>
    <p:sldLayoutId id="2147484890" r:id="rId1"/>
    <p:sldLayoutId id="2147484891" r:id="rId2"/>
    <p:sldLayoutId id="2147484892" r:id="rId3"/>
    <p:sldLayoutId id="2147484893" r:id="rId4"/>
    <p:sldLayoutId id="2147484894" r:id="rId5"/>
    <p:sldLayoutId id="2147484895" r:id="rId6"/>
    <p:sldLayoutId id="2147484896" r:id="rId7"/>
    <p:sldLayoutId id="2147484897" r:id="rId8"/>
    <p:sldLayoutId id="2147484898" r:id="rId9"/>
    <p:sldLayoutId id="2147484899" r:id="rId10"/>
    <p:sldLayoutId id="2147484900" r:id="rId11"/>
  </p:sldLayoutIdLst>
  <p:txStyles>
    <p:title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350392"/>
      </p:ext>
    </p:extLst>
  </p:cSld>
  <p:clrMap bg1="lt1" tx1="dk1" bg2="lt2" tx2="dk2" accent1="accent1" accent2="accent2" accent3="accent3" accent4="accent4" accent5="accent5" accent6="accent6" hlink="hlink" folHlink="folHlink"/>
  <p:sldLayoutIdLst>
    <p:sldLayoutId id="2147484902" r:id="rId1"/>
    <p:sldLayoutId id="2147484903" r:id="rId2"/>
    <p:sldLayoutId id="2147484904" r:id="rId3"/>
    <p:sldLayoutId id="2147484905" r:id="rId4"/>
    <p:sldLayoutId id="2147484906" r:id="rId5"/>
  </p:sldLayoutIdLst>
  <p:timing>
    <p:tnLst>
      <p:par>
        <p:cTn id="1" dur="indefinite" restart="never" nodeType="tmRoot"/>
      </p:par>
    </p:tnLst>
  </p:timing>
  <p:hf sldNum="0" hdr="0" ftr="0" dt="0"/>
  <p:txStyles>
    <p:titleStyle>
      <a:lvl1pPr marL="358775" indent="-358775" algn="l" rtl="0" eaLnBrk="0" fontAlgn="base" hangingPunct="0">
        <a:spcBef>
          <a:spcPct val="0"/>
        </a:spcBef>
        <a:spcAft>
          <a:spcPct val="0"/>
        </a:spcAft>
        <a:defRPr sz="3000" b="1">
          <a:solidFill>
            <a:schemeClr val="tx1"/>
          </a:solidFill>
          <a:latin typeface="+mj-lt"/>
          <a:ea typeface="+mj-ea"/>
          <a:cs typeface="+mj-cs"/>
        </a:defRPr>
      </a:lvl1pPr>
      <a:lvl2pPr marL="358775" indent="-358775" algn="l" rtl="0" eaLnBrk="0" fontAlgn="base" hangingPunct="0">
        <a:spcBef>
          <a:spcPct val="0"/>
        </a:spcBef>
        <a:spcAft>
          <a:spcPct val="0"/>
        </a:spcAft>
        <a:defRPr sz="3000" b="1">
          <a:solidFill>
            <a:schemeClr val="tx1"/>
          </a:solidFill>
          <a:latin typeface="Arial" pitchFamily="34" charset="0"/>
        </a:defRPr>
      </a:lvl2pPr>
      <a:lvl3pPr marL="358775" indent="-358775" algn="l" rtl="0" eaLnBrk="0" fontAlgn="base" hangingPunct="0">
        <a:spcBef>
          <a:spcPct val="0"/>
        </a:spcBef>
        <a:spcAft>
          <a:spcPct val="0"/>
        </a:spcAft>
        <a:defRPr sz="3000" b="1">
          <a:solidFill>
            <a:schemeClr val="tx1"/>
          </a:solidFill>
          <a:latin typeface="Arial" pitchFamily="34" charset="0"/>
        </a:defRPr>
      </a:lvl3pPr>
      <a:lvl4pPr marL="358775" indent="-358775" algn="l" rtl="0" eaLnBrk="0" fontAlgn="base" hangingPunct="0">
        <a:spcBef>
          <a:spcPct val="0"/>
        </a:spcBef>
        <a:spcAft>
          <a:spcPct val="0"/>
        </a:spcAft>
        <a:defRPr sz="3000" b="1">
          <a:solidFill>
            <a:schemeClr val="tx1"/>
          </a:solidFill>
          <a:latin typeface="Arial" pitchFamily="34" charset="0"/>
        </a:defRPr>
      </a:lvl4pPr>
      <a:lvl5pPr marL="358775" indent="-358775" algn="l" rtl="0" eaLnBrk="0" fontAlgn="base" hangingPunct="0">
        <a:spcBef>
          <a:spcPct val="0"/>
        </a:spcBef>
        <a:spcAft>
          <a:spcPct val="0"/>
        </a:spcAft>
        <a:defRPr sz="3000" b="1">
          <a:solidFill>
            <a:schemeClr val="tx1"/>
          </a:solidFill>
          <a:latin typeface="Arial"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444342"/>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444342"/>
          </a:solidFill>
          <a:latin typeface="+mn-lt"/>
        </a:defRPr>
      </a:lvl2pPr>
      <a:lvl3pPr marL="1143000" indent="-228600" algn="l" rtl="0" eaLnBrk="0" fontAlgn="base" hangingPunct="0">
        <a:spcBef>
          <a:spcPct val="20000"/>
        </a:spcBef>
        <a:spcAft>
          <a:spcPct val="0"/>
        </a:spcAft>
        <a:defRPr sz="1400">
          <a:solidFill>
            <a:srgbClr val="444342"/>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544824"/>
            <a:ext cx="12192000" cy="1337310"/>
          </a:xfrm>
          <a:prstGeom prst="rect">
            <a:avLst/>
          </a:prstGeom>
        </p:spPr>
      </p:pic>
      <p:sp>
        <p:nvSpPr>
          <p:cNvPr id="2" name="Title Placeholder 1"/>
          <p:cNvSpPr>
            <a:spLocks noGrp="1"/>
          </p:cNvSpPr>
          <p:nvPr>
            <p:ph type="title"/>
          </p:nvPr>
        </p:nvSpPr>
        <p:spPr>
          <a:xfrm>
            <a:off x="838200" y="365138"/>
            <a:ext cx="10515600" cy="1325563"/>
          </a:xfrm>
          <a:prstGeom prst="rect">
            <a:avLst/>
          </a:prstGeom>
        </p:spPr>
        <p:txBody>
          <a:bodyPr vert="horz" lIns="91398" tIns="45701" rIns="91398" bIns="45701"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398" tIns="45701" rIns="91398" bIns="45701"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2323246805"/>
      </p:ext>
    </p:extLst>
  </p:cSld>
  <p:clrMap bg1="lt1" tx1="dk1" bg2="lt2" tx2="dk2" accent1="accent1" accent2="accent2" accent3="accent3" accent4="accent4" accent5="accent5" accent6="accent6" hlink="hlink" folHlink="folHlink"/>
  <p:sldLayoutIdLst>
    <p:sldLayoutId id="2147484909" r:id="rId1"/>
  </p:sldLayoutIdLst>
  <p:hf hdr="0" ftr="0" dt="0"/>
  <p:txStyles>
    <p:titleStyle>
      <a:lvl1pPr algn="l" defTabSz="913986" rtl="0" eaLnBrk="1" latinLnBrk="0" hangingPunct="1">
        <a:lnSpc>
          <a:spcPct val="90000"/>
        </a:lnSpc>
        <a:spcBef>
          <a:spcPct val="0"/>
        </a:spcBef>
        <a:buNone/>
        <a:defRPr sz="3600" b="1" kern="1200">
          <a:solidFill>
            <a:srgbClr val="071376"/>
          </a:solidFill>
          <a:latin typeface="+mn-lt"/>
          <a:ea typeface="+mj-ea"/>
          <a:cs typeface="+mj-cs"/>
        </a:defRPr>
      </a:lvl1pPr>
    </p:titleStyle>
    <p:bodyStyle>
      <a:lvl1pPr marL="228498" indent="-228498" algn="l" defTabSz="9139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2" indent="-228498" algn="l" defTabSz="9139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86" indent="-228498" algn="l" defTabSz="9139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80"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473"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466"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459"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452"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445"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86" rtl="0" eaLnBrk="1" latinLnBrk="0" hangingPunct="1">
        <a:defRPr sz="1800" kern="1200">
          <a:solidFill>
            <a:schemeClr val="tx1"/>
          </a:solidFill>
          <a:latin typeface="+mn-lt"/>
          <a:ea typeface="+mn-ea"/>
          <a:cs typeface="+mn-cs"/>
        </a:defRPr>
      </a:lvl1pPr>
      <a:lvl2pPr marL="456993" algn="l" defTabSz="913986" rtl="0" eaLnBrk="1" latinLnBrk="0" hangingPunct="1">
        <a:defRPr sz="1800" kern="1200">
          <a:solidFill>
            <a:schemeClr val="tx1"/>
          </a:solidFill>
          <a:latin typeface="+mn-lt"/>
          <a:ea typeface="+mn-ea"/>
          <a:cs typeface="+mn-cs"/>
        </a:defRPr>
      </a:lvl2pPr>
      <a:lvl3pPr marL="913986" algn="l" defTabSz="913986" rtl="0" eaLnBrk="1" latinLnBrk="0" hangingPunct="1">
        <a:defRPr sz="1800" kern="1200">
          <a:solidFill>
            <a:schemeClr val="tx1"/>
          </a:solidFill>
          <a:latin typeface="+mn-lt"/>
          <a:ea typeface="+mn-ea"/>
          <a:cs typeface="+mn-cs"/>
        </a:defRPr>
      </a:lvl3pPr>
      <a:lvl4pPr marL="1370979" algn="l" defTabSz="913986" rtl="0" eaLnBrk="1" latinLnBrk="0" hangingPunct="1">
        <a:defRPr sz="1800" kern="1200">
          <a:solidFill>
            <a:schemeClr val="tx1"/>
          </a:solidFill>
          <a:latin typeface="+mn-lt"/>
          <a:ea typeface="+mn-ea"/>
          <a:cs typeface="+mn-cs"/>
        </a:defRPr>
      </a:lvl4pPr>
      <a:lvl5pPr marL="1827973" algn="l" defTabSz="913986" rtl="0" eaLnBrk="1" latinLnBrk="0" hangingPunct="1">
        <a:defRPr sz="1800" kern="1200">
          <a:solidFill>
            <a:schemeClr val="tx1"/>
          </a:solidFill>
          <a:latin typeface="+mn-lt"/>
          <a:ea typeface="+mn-ea"/>
          <a:cs typeface="+mn-cs"/>
        </a:defRPr>
      </a:lvl5pPr>
      <a:lvl6pPr marL="2284968" algn="l" defTabSz="913986" rtl="0" eaLnBrk="1" latinLnBrk="0" hangingPunct="1">
        <a:defRPr sz="1800" kern="1200">
          <a:solidFill>
            <a:schemeClr val="tx1"/>
          </a:solidFill>
          <a:latin typeface="+mn-lt"/>
          <a:ea typeface="+mn-ea"/>
          <a:cs typeface="+mn-cs"/>
        </a:defRPr>
      </a:lvl6pPr>
      <a:lvl7pPr marL="2741962" algn="l" defTabSz="913986" rtl="0" eaLnBrk="1" latinLnBrk="0" hangingPunct="1">
        <a:defRPr sz="1800" kern="1200">
          <a:solidFill>
            <a:schemeClr val="tx1"/>
          </a:solidFill>
          <a:latin typeface="+mn-lt"/>
          <a:ea typeface="+mn-ea"/>
          <a:cs typeface="+mn-cs"/>
        </a:defRPr>
      </a:lvl7pPr>
      <a:lvl8pPr marL="3198956" algn="l" defTabSz="913986" rtl="0" eaLnBrk="1" latinLnBrk="0" hangingPunct="1">
        <a:defRPr sz="1800" kern="1200">
          <a:solidFill>
            <a:schemeClr val="tx1"/>
          </a:solidFill>
          <a:latin typeface="+mn-lt"/>
          <a:ea typeface="+mn-ea"/>
          <a:cs typeface="+mn-cs"/>
        </a:defRPr>
      </a:lvl8pPr>
      <a:lvl9pPr marL="3655951" algn="l" defTabSz="913986"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840955"/>
      </p:ext>
    </p:extLst>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Lst>
  <p:hf sldNum="0" hdr="0" ftr="0" dt="0"/>
  <p:txStyles>
    <p:title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425154"/>
      </p:ext>
    </p:extLst>
  </p:cSld>
  <p:clrMap bg1="lt1" tx1="dk1" bg2="lt2" tx2="dk2" accent1="accent1" accent2="accent2" accent3="accent3" accent4="accent4" accent5="accent5" accent6="accent6" hlink="hlink" folHlink="folHlink"/>
  <p:sldLayoutIdLst>
    <p:sldLayoutId id="2147484918" r:id="rId1"/>
    <p:sldLayoutId id="2147484919" r:id="rId2"/>
    <p:sldLayoutId id="2147484920" r:id="rId3"/>
    <p:sldLayoutId id="2147484921" r:id="rId4"/>
    <p:sldLayoutId id="2147484922" r:id="rId5"/>
    <p:sldLayoutId id="2147484923" r:id="rId6"/>
    <p:sldLayoutId id="2147484924" r:id="rId7"/>
    <p:sldLayoutId id="2147484925" r:id="rId8"/>
    <p:sldLayoutId id="2147484926" r:id="rId9"/>
    <p:sldLayoutId id="2147484927" r:id="rId10"/>
    <p:sldLayoutId id="2147484928" r:id="rId11"/>
    <p:sldLayoutId id="2147484929" r:id="rId12"/>
    <p:sldLayoutId id="2147484930" r:id="rId13"/>
    <p:sldLayoutId id="2147484931" r:id="rId14"/>
    <p:sldLayoutId id="2147484932" r:id="rId15"/>
    <p:sldLayoutId id="2147484933" r:id="rId16"/>
    <p:sldLayoutId id="2147484934" r:id="rId17"/>
    <p:sldLayoutId id="2147484935" r:id="rId18"/>
    <p:sldLayoutId id="2147484936" r:id="rId19"/>
    <p:sldLayoutId id="2147484937" r:id="rId20"/>
    <p:sldLayoutId id="2147484938" r:id="rId21"/>
    <p:sldLayoutId id="2147484939" r:id="rId22"/>
    <p:sldLayoutId id="2147484940" r:id="rId23"/>
    <p:sldLayoutId id="2147484941" r:id="rId24"/>
    <p:sldLayoutId id="2147484942" r:id="rId25"/>
    <p:sldLayoutId id="2147484943" r:id="rId26"/>
    <p:sldLayoutId id="2147484944" r:id="rId27"/>
    <p:sldLayoutId id="2147484945" r:id="rId28"/>
    <p:sldLayoutId id="2147484946" r:id="rId29"/>
    <p:sldLayoutId id="2147484947" r:id="rId30"/>
    <p:sldLayoutId id="2147484948" r:id="rId31"/>
    <p:sldLayoutId id="2147484949" r:id="rId32"/>
    <p:sldLayoutId id="2147484950" r:id="rId33"/>
    <p:sldLayoutId id="2147484951" r:id="rId34"/>
    <p:sldLayoutId id="2147484952" r:id="rId35"/>
    <p:sldLayoutId id="2147484953" r:id="rId36"/>
    <p:sldLayoutId id="2147484954" r:id="rId37"/>
    <p:sldLayoutId id="2147484955" r:id="rId38"/>
    <p:sldLayoutId id="2147484956" r:id="rId39"/>
    <p:sldLayoutId id="2147484957" r:id="rId40"/>
    <p:sldLayoutId id="2147484958" r:id="rId41"/>
    <p:sldLayoutId id="2147484959" r:id="rId42"/>
    <p:sldLayoutId id="2147484960" r:id="rId43"/>
    <p:sldLayoutId id="2147484961" r:id="rId44"/>
  </p:sldLayoutIdLst>
  <p:hf sldNum="0" hdr="0" ftr="0" dt="0"/>
  <p:txStyles>
    <p:titleStyle>
      <a:lvl1pPr marL="358613" indent="-358613" algn="l" rtl="0" eaLnBrk="1" fontAlgn="base" hangingPunct="1">
        <a:spcBef>
          <a:spcPct val="0"/>
        </a:spcBef>
        <a:spcAft>
          <a:spcPct val="0"/>
        </a:spcAft>
        <a:defRPr sz="3000" b="1">
          <a:solidFill>
            <a:schemeClr val="tx1"/>
          </a:solidFill>
          <a:latin typeface="+mj-lt"/>
          <a:ea typeface="+mj-ea"/>
          <a:cs typeface="+mj-cs"/>
        </a:defRPr>
      </a:lvl1pPr>
      <a:lvl2pPr marL="358613" indent="-358613" algn="l" rtl="0" eaLnBrk="1" fontAlgn="base" hangingPunct="1">
        <a:spcBef>
          <a:spcPct val="0"/>
        </a:spcBef>
        <a:spcAft>
          <a:spcPct val="0"/>
        </a:spcAft>
        <a:defRPr sz="3000" b="1">
          <a:solidFill>
            <a:srgbClr val="0F5494"/>
          </a:solidFill>
          <a:latin typeface="Verdana" pitchFamily="34" charset="0"/>
        </a:defRPr>
      </a:lvl2pPr>
      <a:lvl3pPr marL="358613" indent="-358613" algn="l" rtl="0" eaLnBrk="1" fontAlgn="base" hangingPunct="1">
        <a:spcBef>
          <a:spcPct val="0"/>
        </a:spcBef>
        <a:spcAft>
          <a:spcPct val="0"/>
        </a:spcAft>
        <a:defRPr sz="3000" b="1">
          <a:solidFill>
            <a:srgbClr val="0F5494"/>
          </a:solidFill>
          <a:latin typeface="Verdana" pitchFamily="34" charset="0"/>
        </a:defRPr>
      </a:lvl3pPr>
      <a:lvl4pPr marL="358613" indent="-358613" algn="l" rtl="0" eaLnBrk="1" fontAlgn="base" hangingPunct="1">
        <a:spcBef>
          <a:spcPct val="0"/>
        </a:spcBef>
        <a:spcAft>
          <a:spcPct val="0"/>
        </a:spcAft>
        <a:defRPr sz="3000" b="1">
          <a:solidFill>
            <a:srgbClr val="0F5494"/>
          </a:solidFill>
          <a:latin typeface="Verdana" pitchFamily="34" charset="0"/>
        </a:defRPr>
      </a:lvl4pPr>
      <a:lvl5pPr marL="358613" indent="-358613" algn="l" rtl="0" eaLnBrk="1" fontAlgn="base" hangingPunct="1">
        <a:spcBef>
          <a:spcPct val="0"/>
        </a:spcBef>
        <a:spcAft>
          <a:spcPct val="0"/>
        </a:spcAft>
        <a:defRPr sz="3000" b="1">
          <a:solidFill>
            <a:srgbClr val="0F5494"/>
          </a:solidFill>
          <a:latin typeface="Verdana" pitchFamily="34" charset="0"/>
        </a:defRPr>
      </a:lvl5pPr>
      <a:lvl6pPr marL="815606" algn="l" rtl="0" eaLnBrk="1" fontAlgn="base" hangingPunct="1">
        <a:spcBef>
          <a:spcPct val="0"/>
        </a:spcBef>
        <a:spcAft>
          <a:spcPct val="0"/>
        </a:spcAft>
        <a:defRPr sz="3000" b="1">
          <a:solidFill>
            <a:srgbClr val="0F5494"/>
          </a:solidFill>
          <a:latin typeface="Verdana" pitchFamily="34" charset="0"/>
        </a:defRPr>
      </a:lvl6pPr>
      <a:lvl7pPr marL="1272599" algn="l" rtl="0" eaLnBrk="1" fontAlgn="base" hangingPunct="1">
        <a:spcBef>
          <a:spcPct val="0"/>
        </a:spcBef>
        <a:spcAft>
          <a:spcPct val="0"/>
        </a:spcAft>
        <a:defRPr sz="3000" b="1">
          <a:solidFill>
            <a:srgbClr val="0F5494"/>
          </a:solidFill>
          <a:latin typeface="Verdana" pitchFamily="34" charset="0"/>
        </a:defRPr>
      </a:lvl7pPr>
      <a:lvl8pPr marL="1729592" algn="l" rtl="0" eaLnBrk="1" fontAlgn="base" hangingPunct="1">
        <a:spcBef>
          <a:spcPct val="0"/>
        </a:spcBef>
        <a:spcAft>
          <a:spcPct val="0"/>
        </a:spcAft>
        <a:defRPr sz="3000" b="1">
          <a:solidFill>
            <a:srgbClr val="0F5494"/>
          </a:solidFill>
          <a:latin typeface="Verdana" pitchFamily="34" charset="0"/>
        </a:defRPr>
      </a:lvl8pPr>
      <a:lvl9pPr marL="2186587" algn="l" rtl="0" eaLnBrk="1" fontAlgn="base" hangingPunct="1">
        <a:spcBef>
          <a:spcPct val="0"/>
        </a:spcBef>
        <a:spcAft>
          <a:spcPct val="0"/>
        </a:spcAft>
        <a:defRPr sz="3000" b="1">
          <a:solidFill>
            <a:srgbClr val="0F5494"/>
          </a:solidFill>
          <a:latin typeface="Verdana" pitchFamily="34" charset="0"/>
        </a:defRPr>
      </a:lvl9pPr>
    </p:titleStyle>
    <p:bodyStyle>
      <a:lvl1pPr marL="342747" indent="-342747"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617" indent="-285624"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2486" indent="-228498" algn="l" rtl="0" eaLnBrk="1" fontAlgn="base" hangingPunct="1">
        <a:spcBef>
          <a:spcPct val="20000"/>
        </a:spcBef>
        <a:spcAft>
          <a:spcPct val="0"/>
        </a:spcAft>
        <a:defRPr sz="1400">
          <a:solidFill>
            <a:schemeClr val="accent2">
              <a:lumMod val="50000"/>
            </a:schemeClr>
          </a:solidFill>
          <a:latin typeface="+mn-lt"/>
        </a:defRPr>
      </a:lvl3pPr>
      <a:lvl4pPr marL="1599480" indent="-228498" algn="l" rtl="0" eaLnBrk="1" fontAlgn="base" hangingPunct="1">
        <a:spcBef>
          <a:spcPct val="20000"/>
        </a:spcBef>
        <a:spcAft>
          <a:spcPct val="0"/>
        </a:spcAft>
        <a:buChar char="–"/>
        <a:defRPr sz="2000">
          <a:solidFill>
            <a:schemeClr val="tx1"/>
          </a:solidFill>
          <a:latin typeface="Arial" charset="0"/>
        </a:defRPr>
      </a:lvl4pPr>
      <a:lvl5pPr marL="2056473" indent="-228498" algn="l" rtl="0" eaLnBrk="1" fontAlgn="base" hangingPunct="1">
        <a:spcBef>
          <a:spcPct val="20000"/>
        </a:spcBef>
        <a:spcAft>
          <a:spcPct val="0"/>
        </a:spcAft>
        <a:buChar char="»"/>
        <a:defRPr sz="2000">
          <a:solidFill>
            <a:schemeClr val="tx1"/>
          </a:solidFill>
          <a:latin typeface="Arial" charset="0"/>
        </a:defRPr>
      </a:lvl5pPr>
      <a:lvl6pPr marL="2513466" indent="-228498" algn="l" rtl="0" eaLnBrk="1" fontAlgn="base" hangingPunct="1">
        <a:spcBef>
          <a:spcPct val="20000"/>
        </a:spcBef>
        <a:spcAft>
          <a:spcPct val="0"/>
        </a:spcAft>
        <a:buChar char="»"/>
        <a:defRPr sz="2000">
          <a:solidFill>
            <a:schemeClr val="tx1"/>
          </a:solidFill>
          <a:latin typeface="Arial" charset="0"/>
        </a:defRPr>
      </a:lvl6pPr>
      <a:lvl7pPr marL="2970459" indent="-228498" algn="l" rtl="0" eaLnBrk="1" fontAlgn="base" hangingPunct="1">
        <a:spcBef>
          <a:spcPct val="20000"/>
        </a:spcBef>
        <a:spcAft>
          <a:spcPct val="0"/>
        </a:spcAft>
        <a:buChar char="»"/>
        <a:defRPr sz="2000">
          <a:solidFill>
            <a:schemeClr val="tx1"/>
          </a:solidFill>
          <a:latin typeface="Arial" charset="0"/>
        </a:defRPr>
      </a:lvl7pPr>
      <a:lvl8pPr marL="3427452" indent="-228498" algn="l" rtl="0" eaLnBrk="1" fontAlgn="base" hangingPunct="1">
        <a:spcBef>
          <a:spcPct val="20000"/>
        </a:spcBef>
        <a:spcAft>
          <a:spcPct val="0"/>
        </a:spcAft>
        <a:buChar char="»"/>
        <a:defRPr sz="2000">
          <a:solidFill>
            <a:schemeClr val="tx1"/>
          </a:solidFill>
          <a:latin typeface="Arial" charset="0"/>
        </a:defRPr>
      </a:lvl8pPr>
      <a:lvl9pPr marL="3884445" indent="-228498"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3986" rtl="0" eaLnBrk="1" latinLnBrk="0" hangingPunct="1">
        <a:defRPr sz="1800" kern="1200">
          <a:solidFill>
            <a:schemeClr val="tx1"/>
          </a:solidFill>
          <a:latin typeface="+mn-lt"/>
          <a:ea typeface="+mn-ea"/>
          <a:cs typeface="+mn-cs"/>
        </a:defRPr>
      </a:lvl1pPr>
      <a:lvl2pPr marL="456993" algn="l" defTabSz="913986" rtl="0" eaLnBrk="1" latinLnBrk="0" hangingPunct="1">
        <a:defRPr sz="1800" kern="1200">
          <a:solidFill>
            <a:schemeClr val="tx1"/>
          </a:solidFill>
          <a:latin typeface="+mn-lt"/>
          <a:ea typeface="+mn-ea"/>
          <a:cs typeface="+mn-cs"/>
        </a:defRPr>
      </a:lvl2pPr>
      <a:lvl3pPr marL="913986" algn="l" defTabSz="913986" rtl="0" eaLnBrk="1" latinLnBrk="0" hangingPunct="1">
        <a:defRPr sz="1800" kern="1200">
          <a:solidFill>
            <a:schemeClr val="tx1"/>
          </a:solidFill>
          <a:latin typeface="+mn-lt"/>
          <a:ea typeface="+mn-ea"/>
          <a:cs typeface="+mn-cs"/>
        </a:defRPr>
      </a:lvl3pPr>
      <a:lvl4pPr marL="1370979" algn="l" defTabSz="913986" rtl="0" eaLnBrk="1" latinLnBrk="0" hangingPunct="1">
        <a:defRPr sz="1800" kern="1200">
          <a:solidFill>
            <a:schemeClr val="tx1"/>
          </a:solidFill>
          <a:latin typeface="+mn-lt"/>
          <a:ea typeface="+mn-ea"/>
          <a:cs typeface="+mn-cs"/>
        </a:defRPr>
      </a:lvl4pPr>
      <a:lvl5pPr marL="1827973" algn="l" defTabSz="913986" rtl="0" eaLnBrk="1" latinLnBrk="0" hangingPunct="1">
        <a:defRPr sz="1800" kern="1200">
          <a:solidFill>
            <a:schemeClr val="tx1"/>
          </a:solidFill>
          <a:latin typeface="+mn-lt"/>
          <a:ea typeface="+mn-ea"/>
          <a:cs typeface="+mn-cs"/>
        </a:defRPr>
      </a:lvl5pPr>
      <a:lvl6pPr marL="2284968" algn="l" defTabSz="913986" rtl="0" eaLnBrk="1" latinLnBrk="0" hangingPunct="1">
        <a:defRPr sz="1800" kern="1200">
          <a:solidFill>
            <a:schemeClr val="tx1"/>
          </a:solidFill>
          <a:latin typeface="+mn-lt"/>
          <a:ea typeface="+mn-ea"/>
          <a:cs typeface="+mn-cs"/>
        </a:defRPr>
      </a:lvl6pPr>
      <a:lvl7pPr marL="2741962" algn="l" defTabSz="913986" rtl="0" eaLnBrk="1" latinLnBrk="0" hangingPunct="1">
        <a:defRPr sz="1800" kern="1200">
          <a:solidFill>
            <a:schemeClr val="tx1"/>
          </a:solidFill>
          <a:latin typeface="+mn-lt"/>
          <a:ea typeface="+mn-ea"/>
          <a:cs typeface="+mn-cs"/>
        </a:defRPr>
      </a:lvl7pPr>
      <a:lvl8pPr marL="3198956" algn="l" defTabSz="913986" rtl="0" eaLnBrk="1" latinLnBrk="0" hangingPunct="1">
        <a:defRPr sz="1800" kern="1200">
          <a:solidFill>
            <a:schemeClr val="tx1"/>
          </a:solidFill>
          <a:latin typeface="+mn-lt"/>
          <a:ea typeface="+mn-ea"/>
          <a:cs typeface="+mn-cs"/>
        </a:defRPr>
      </a:lvl8pPr>
      <a:lvl9pPr marL="3655951" algn="l" defTabSz="91398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27051" y="1339859"/>
            <a:ext cx="109728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ctr" anchorCtr="0" compatLnSpc="1">
            <a:prstTxWarp prst="textNoShape">
              <a:avLst/>
            </a:prstTxWarp>
          </a:bodyPr>
          <a:lstStyle/>
          <a:p>
            <a:pPr lvl="0"/>
            <a:r>
              <a:rPr lang="en-GB" altLang="en-US" smtClean="0"/>
              <a:t>Title</a:t>
            </a:r>
          </a:p>
        </p:txBody>
      </p:sp>
      <p:sp>
        <p:nvSpPr>
          <p:cNvPr id="2051" name="Rectangle 3"/>
          <p:cNvSpPr>
            <a:spLocks noGrp="1" noChangeArrowheads="1"/>
          </p:cNvSpPr>
          <p:nvPr>
            <p:ph type="body" idx="1"/>
          </p:nvPr>
        </p:nvSpPr>
        <p:spPr bwMode="auto">
          <a:xfrm>
            <a:off x="609600" y="2492446"/>
            <a:ext cx="109728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p>
            <a:pPr lvl="0"/>
            <a:r>
              <a:rPr lang="fr-BE" altLang="en-US" smtClean="0"/>
              <a:t>Second level</a:t>
            </a:r>
            <a:endParaRPr lang="en-GB" altLang="en-US" smtClean="0"/>
          </a:p>
          <a:p>
            <a:pPr lvl="1"/>
            <a:r>
              <a:rPr lang="en-GB" altLang="en-US" smtClean="0"/>
              <a:t>Third level</a:t>
            </a:r>
          </a:p>
          <a:p>
            <a:pPr lvl="2"/>
            <a:r>
              <a:rPr lang="en-GB" altLang="en-US" smtClean="0"/>
              <a:t>- Fourth level</a:t>
            </a:r>
          </a:p>
        </p:txBody>
      </p:sp>
      <p:sp>
        <p:nvSpPr>
          <p:cNvPr id="86020" name="Rectangle 4">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lvl1pPr algn="l" eaLnBrk="1" hangingPunct="1">
              <a:defRPr sz="1400" b="0">
                <a:solidFill>
                  <a:srgbClr val="000000"/>
                </a:solidFill>
                <a:latin typeface="Arial" charset="0"/>
              </a:defRPr>
            </a:lvl1pPr>
          </a:lstStyle>
          <a:p>
            <a:pPr fontAlgn="base">
              <a:spcBef>
                <a:spcPct val="0"/>
              </a:spcBef>
              <a:spcAft>
                <a:spcPct val="0"/>
              </a:spcAft>
              <a:defRPr/>
            </a:pPr>
            <a:endParaRPr lang="en-US"/>
          </a:p>
        </p:txBody>
      </p:sp>
      <p:sp>
        <p:nvSpPr>
          <p:cNvPr id="86021" name="Rectangle 5">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lvl1pPr algn="ctr" eaLnBrk="1" hangingPunct="1">
              <a:defRPr sz="1400" b="0">
                <a:solidFill>
                  <a:srgbClr val="000000"/>
                </a:solidFill>
                <a:latin typeface="Arial" charset="0"/>
              </a:defRPr>
            </a:lvl1pPr>
          </a:lstStyle>
          <a:p>
            <a:pPr fontAlgn="base">
              <a:spcBef>
                <a:spcPct val="0"/>
              </a:spcBef>
              <a:spcAft>
                <a:spcPct val="0"/>
              </a:spcAft>
              <a:defRPr/>
            </a:pPr>
            <a:endParaRPr lang="en-US"/>
          </a:p>
        </p:txBody>
      </p:sp>
      <p:sp>
        <p:nvSpPr>
          <p:cNvPr id="86022" name="Rectangle 6">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lvl1pPr algn="r" eaLnBrk="1" hangingPunct="1">
              <a:defRPr sz="1400" b="0">
                <a:solidFill>
                  <a:srgbClr val="000000"/>
                </a:solidFill>
                <a:latin typeface="Arial" charset="0"/>
              </a:defRPr>
            </a:lvl1pPr>
          </a:lstStyle>
          <a:p>
            <a:pPr fontAlgn="base">
              <a:spcBef>
                <a:spcPct val="0"/>
              </a:spcBef>
              <a:spcAft>
                <a:spcPct val="0"/>
              </a:spcAft>
              <a:defRPr/>
            </a:pPr>
            <a:fld id="{FAAB38C3-989A-4A6B-BDA7-E03662F737EC}" type="slidenum">
              <a:rPr lang="en-GB" altLang="nl-NL"/>
              <a:pPr fontAlgn="base">
                <a:spcBef>
                  <a:spcPct val="0"/>
                </a:spcBef>
                <a:spcAft>
                  <a:spcPct val="0"/>
                </a:spcAft>
                <a:defRPr/>
              </a:pPr>
              <a:t>‹nr.›</a:t>
            </a:fld>
            <a:endParaRPr lang="en-GB" altLang="nl-NL"/>
          </a:p>
        </p:txBody>
      </p:sp>
      <p:sp>
        <p:nvSpPr>
          <p:cNvPr id="15" name="Rectangle 14">
            <a:extLst/>
          </p:cNvPr>
          <p:cNvSpPr/>
          <p:nvPr/>
        </p:nvSpPr>
        <p:spPr>
          <a:xfrm>
            <a:off x="0" y="9"/>
            <a:ext cx="12192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lIns="91398" tIns="45701" rIns="91398" bIns="45701" anchor="ctr"/>
          <a:lstStyle/>
          <a:p>
            <a:pPr algn="ctr" defTabSz="456993" fontAlgn="base">
              <a:spcBef>
                <a:spcPct val="0"/>
              </a:spcBef>
              <a:spcAft>
                <a:spcPct val="0"/>
              </a:spcAft>
              <a:defRPr/>
            </a:pPr>
            <a:endParaRPr lang="en-US">
              <a:solidFill>
                <a:srgbClr val="FFFFFF"/>
              </a:solidFill>
            </a:endParaRPr>
          </a:p>
        </p:txBody>
      </p:sp>
      <p:sp>
        <p:nvSpPr>
          <p:cNvPr id="1032" name="Rectangle 6">
            <a:extLst/>
          </p:cNvPr>
          <p:cNvSpPr>
            <a:spLocks noChangeArrowheads="1"/>
          </p:cNvSpPr>
          <p:nvPr userDrawn="1"/>
        </p:nvSpPr>
        <p:spPr bwMode="auto">
          <a:xfrm>
            <a:off x="5520277" y="6426200"/>
            <a:ext cx="814917" cy="431800"/>
          </a:xfrm>
          <a:prstGeom prst="rect">
            <a:avLst/>
          </a:prstGeom>
          <a:solidFill>
            <a:srgbClr val="AFC551"/>
          </a:solidFill>
          <a:ln>
            <a:noFill/>
          </a:ln>
          <a:effectLst>
            <a:outerShdw dist="23000" dir="5400000" rotWithShape="0">
              <a:srgbClr val="000000">
                <a:alpha val="34998"/>
              </a:srgbClr>
            </a:outerShdw>
          </a:effectLst>
          <a:extLst>
            <a:ext uri="{91240B29-F687-4F45-9708-019B960494DF}">
              <a14:hiddenLine xmlns:a14="http://schemas.microsoft.com/office/drawing/2010/main" w="9525" algn="ctr">
                <a:solidFill>
                  <a:srgbClr val="133176"/>
                </a:solidFill>
                <a:miter lim="800000"/>
                <a:headEnd/>
                <a:tailEnd/>
              </a14:hiddenLine>
            </a:ext>
          </a:extLst>
        </p:spPr>
        <p:txBody>
          <a:bodyPr lIns="35982" tIns="45701" rIns="91398" bIns="45701"/>
          <a:lstStyle>
            <a:lvl1pPr defTabSz="457200" eaLnBrk="0" hangingPunct="0">
              <a:defRPr sz="7600">
                <a:solidFill>
                  <a:srgbClr val="FFD624"/>
                </a:solidFill>
                <a:latin typeface="Verdana" pitchFamily="34" charset="0"/>
              </a:defRPr>
            </a:lvl1pPr>
            <a:lvl2pPr marL="742950" indent="-285750" defTabSz="457200" eaLnBrk="0" hangingPunct="0">
              <a:defRPr sz="7600">
                <a:solidFill>
                  <a:srgbClr val="FFD624"/>
                </a:solidFill>
                <a:latin typeface="Verdana" pitchFamily="34" charset="0"/>
              </a:defRPr>
            </a:lvl2pPr>
            <a:lvl3pPr marL="1143000" indent="-228600" defTabSz="457200" eaLnBrk="0" hangingPunct="0">
              <a:defRPr sz="7600">
                <a:solidFill>
                  <a:srgbClr val="FFD624"/>
                </a:solidFill>
                <a:latin typeface="Verdana" pitchFamily="34" charset="0"/>
              </a:defRPr>
            </a:lvl3pPr>
            <a:lvl4pPr marL="1600200" indent="-228600" defTabSz="457200" eaLnBrk="0" hangingPunct="0">
              <a:defRPr sz="7600">
                <a:solidFill>
                  <a:srgbClr val="FFD624"/>
                </a:solidFill>
                <a:latin typeface="Verdana" pitchFamily="34" charset="0"/>
              </a:defRPr>
            </a:lvl4pPr>
            <a:lvl5pPr marL="2057400" indent="-228600" defTabSz="457200" eaLnBrk="0" hangingPunct="0">
              <a:defRPr sz="7600">
                <a:solidFill>
                  <a:srgbClr val="FFD624"/>
                </a:solidFill>
                <a:latin typeface="Verdana" pitchFamily="34" charset="0"/>
              </a:defRPr>
            </a:lvl5pPr>
            <a:lvl6pPr marL="2514600" indent="-228600" algn="ctr" defTabSz="457200" eaLnBrk="0" fontAlgn="base" hangingPunct="0">
              <a:spcBef>
                <a:spcPct val="0"/>
              </a:spcBef>
              <a:spcAft>
                <a:spcPct val="0"/>
              </a:spcAft>
              <a:defRPr sz="7600">
                <a:solidFill>
                  <a:srgbClr val="FFD624"/>
                </a:solidFill>
                <a:latin typeface="Verdana" pitchFamily="34" charset="0"/>
              </a:defRPr>
            </a:lvl6pPr>
            <a:lvl7pPr marL="2971800" indent="-228600" algn="ctr" defTabSz="457200" eaLnBrk="0" fontAlgn="base" hangingPunct="0">
              <a:spcBef>
                <a:spcPct val="0"/>
              </a:spcBef>
              <a:spcAft>
                <a:spcPct val="0"/>
              </a:spcAft>
              <a:defRPr sz="7600">
                <a:solidFill>
                  <a:srgbClr val="FFD624"/>
                </a:solidFill>
                <a:latin typeface="Verdana" pitchFamily="34" charset="0"/>
              </a:defRPr>
            </a:lvl7pPr>
            <a:lvl8pPr marL="3429000" indent="-228600" algn="ctr" defTabSz="457200" eaLnBrk="0" fontAlgn="base" hangingPunct="0">
              <a:spcBef>
                <a:spcPct val="0"/>
              </a:spcBef>
              <a:spcAft>
                <a:spcPct val="0"/>
              </a:spcAft>
              <a:defRPr sz="7600">
                <a:solidFill>
                  <a:srgbClr val="FFD624"/>
                </a:solidFill>
                <a:latin typeface="Verdana" pitchFamily="34" charset="0"/>
              </a:defRPr>
            </a:lvl8pPr>
            <a:lvl9pPr marL="3886200" indent="-228600" algn="ctr" defTabSz="457200" eaLnBrk="0" fontAlgn="base" hangingPunct="0">
              <a:spcBef>
                <a:spcPct val="0"/>
              </a:spcBef>
              <a:spcAft>
                <a:spcPct val="0"/>
              </a:spcAft>
              <a:defRPr sz="7600">
                <a:solidFill>
                  <a:srgbClr val="FFD624"/>
                </a:solidFill>
                <a:latin typeface="Verdana" pitchFamily="34" charset="0"/>
              </a:defRPr>
            </a:lvl9pPr>
          </a:lstStyle>
          <a:p>
            <a:pPr eaLnBrk="1" fontAlgn="base" hangingPunct="1">
              <a:spcBef>
                <a:spcPct val="0"/>
              </a:spcBef>
              <a:spcAft>
                <a:spcPct val="0"/>
              </a:spcAft>
              <a:defRPr/>
            </a:pPr>
            <a:r>
              <a:rPr lang="fr-BE" altLang="en-US" sz="600" i="1">
                <a:solidFill>
                  <a:srgbClr val="FFFFFF"/>
                </a:solidFill>
              </a:rPr>
              <a:t>Health and</a:t>
            </a:r>
          </a:p>
          <a:p>
            <a:pPr eaLnBrk="1" fontAlgn="base" hangingPunct="1">
              <a:spcBef>
                <a:spcPct val="0"/>
              </a:spcBef>
              <a:spcAft>
                <a:spcPct val="0"/>
              </a:spcAft>
              <a:defRPr/>
            </a:pPr>
            <a:r>
              <a:rPr lang="fr-BE" altLang="en-US" sz="600" i="1">
                <a:solidFill>
                  <a:srgbClr val="FFFFFF"/>
                </a:solidFill>
              </a:rPr>
              <a:t>Consumers</a:t>
            </a:r>
            <a:endParaRPr lang="en-GB" altLang="en-US" sz="600" i="1">
              <a:solidFill>
                <a:srgbClr val="FFFFFF"/>
              </a:solidFill>
            </a:endParaRPr>
          </a:p>
        </p:txBody>
      </p:sp>
      <p:grpSp>
        <p:nvGrpSpPr>
          <p:cNvPr id="2057" name="Group 15"/>
          <p:cNvGrpSpPr>
            <a:grpSpLocks/>
          </p:cNvGrpSpPr>
          <p:nvPr userDrawn="1"/>
        </p:nvGrpSpPr>
        <p:grpSpPr bwMode="auto">
          <a:xfrm>
            <a:off x="5132982" y="258826"/>
            <a:ext cx="1915583" cy="1004887"/>
            <a:chOff x="2425" y="163"/>
            <a:chExt cx="905" cy="633"/>
          </a:xfrm>
        </p:grpSpPr>
        <p:pic>
          <p:nvPicPr>
            <p:cNvPr id="2058" name="Picture 8" descr="LOGO CE_Vertical_EN_NEG_quadri_H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25" y="163"/>
              <a:ext cx="905"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13">
              <a:extLst/>
            </p:cNvPr>
            <p:cNvSpPr>
              <a:spLocks noChangeArrowheads="1"/>
            </p:cNvSpPr>
            <p:nvPr userDrawn="1"/>
          </p:nvSpPr>
          <p:spPr bwMode="auto">
            <a:xfrm>
              <a:off x="2609" y="770"/>
              <a:ext cx="392" cy="23"/>
            </a:xfrm>
            <a:prstGeom prst="rect">
              <a:avLst/>
            </a:prstGeom>
            <a:solidFill>
              <a:srgbClr val="AFC55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eaLnBrk="1" fontAlgn="base" hangingPunct="1">
                <a:spcBef>
                  <a:spcPct val="0"/>
                </a:spcBef>
                <a:spcAft>
                  <a:spcPct val="0"/>
                </a:spcAft>
                <a:defRPr/>
              </a:pPr>
              <a:endParaRPr lang="en-US" altLang="en-US"/>
            </a:p>
          </p:txBody>
        </p:sp>
      </p:grpSp>
    </p:spTree>
    <p:extLst>
      <p:ext uri="{BB962C8B-B14F-4D97-AF65-F5344CB8AC3E}">
        <p14:creationId xmlns:p14="http://schemas.microsoft.com/office/powerpoint/2010/main" val="1839681959"/>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Lst>
  <p:txStyles>
    <p:titleStyle>
      <a:lvl1pPr marL="358613" indent="-358613" algn="l" rtl="0" eaLnBrk="0" fontAlgn="base" hangingPunct="0">
        <a:spcBef>
          <a:spcPct val="0"/>
        </a:spcBef>
        <a:spcAft>
          <a:spcPct val="0"/>
        </a:spcAft>
        <a:defRPr sz="3000" b="1">
          <a:solidFill>
            <a:srgbClr val="0F5494"/>
          </a:solidFill>
          <a:latin typeface="+mj-lt"/>
          <a:ea typeface="+mj-ea"/>
          <a:cs typeface="+mj-cs"/>
        </a:defRPr>
      </a:lvl1pPr>
      <a:lvl2pPr marL="358613" indent="-358613" algn="l" rtl="0" eaLnBrk="0" fontAlgn="base" hangingPunct="0">
        <a:spcBef>
          <a:spcPct val="0"/>
        </a:spcBef>
        <a:spcAft>
          <a:spcPct val="0"/>
        </a:spcAft>
        <a:defRPr sz="3000" b="1">
          <a:solidFill>
            <a:srgbClr val="0F5494"/>
          </a:solidFill>
          <a:latin typeface="Verdana" pitchFamily="34" charset="0"/>
        </a:defRPr>
      </a:lvl2pPr>
      <a:lvl3pPr marL="358613" indent="-358613" algn="l" rtl="0" eaLnBrk="0" fontAlgn="base" hangingPunct="0">
        <a:spcBef>
          <a:spcPct val="0"/>
        </a:spcBef>
        <a:spcAft>
          <a:spcPct val="0"/>
        </a:spcAft>
        <a:defRPr sz="3000" b="1">
          <a:solidFill>
            <a:srgbClr val="0F5494"/>
          </a:solidFill>
          <a:latin typeface="Verdana" pitchFamily="34" charset="0"/>
        </a:defRPr>
      </a:lvl3pPr>
      <a:lvl4pPr marL="358613" indent="-358613" algn="l" rtl="0" eaLnBrk="0" fontAlgn="base" hangingPunct="0">
        <a:spcBef>
          <a:spcPct val="0"/>
        </a:spcBef>
        <a:spcAft>
          <a:spcPct val="0"/>
        </a:spcAft>
        <a:defRPr sz="3000" b="1">
          <a:solidFill>
            <a:srgbClr val="0F5494"/>
          </a:solidFill>
          <a:latin typeface="Verdana" pitchFamily="34" charset="0"/>
        </a:defRPr>
      </a:lvl4pPr>
      <a:lvl5pPr marL="358613" indent="-358613" algn="l" rtl="0" eaLnBrk="0" fontAlgn="base" hangingPunct="0">
        <a:spcBef>
          <a:spcPct val="0"/>
        </a:spcBef>
        <a:spcAft>
          <a:spcPct val="0"/>
        </a:spcAft>
        <a:defRPr sz="3000" b="1">
          <a:solidFill>
            <a:srgbClr val="0F5494"/>
          </a:solidFill>
          <a:latin typeface="Verdana" pitchFamily="34" charset="0"/>
        </a:defRPr>
      </a:lvl5pPr>
      <a:lvl6pPr marL="815606" algn="l" rtl="0" fontAlgn="base">
        <a:spcBef>
          <a:spcPct val="0"/>
        </a:spcBef>
        <a:spcAft>
          <a:spcPct val="0"/>
        </a:spcAft>
        <a:defRPr sz="3000" b="1">
          <a:solidFill>
            <a:srgbClr val="0F5494"/>
          </a:solidFill>
          <a:latin typeface="Verdana" pitchFamily="34" charset="0"/>
        </a:defRPr>
      </a:lvl6pPr>
      <a:lvl7pPr marL="1272599" algn="l" rtl="0" fontAlgn="base">
        <a:spcBef>
          <a:spcPct val="0"/>
        </a:spcBef>
        <a:spcAft>
          <a:spcPct val="0"/>
        </a:spcAft>
        <a:defRPr sz="3000" b="1">
          <a:solidFill>
            <a:srgbClr val="0F5494"/>
          </a:solidFill>
          <a:latin typeface="Verdana" pitchFamily="34" charset="0"/>
        </a:defRPr>
      </a:lvl7pPr>
      <a:lvl8pPr marL="1729592" algn="l" rtl="0" fontAlgn="base">
        <a:spcBef>
          <a:spcPct val="0"/>
        </a:spcBef>
        <a:spcAft>
          <a:spcPct val="0"/>
        </a:spcAft>
        <a:defRPr sz="3000" b="1">
          <a:solidFill>
            <a:srgbClr val="0F5494"/>
          </a:solidFill>
          <a:latin typeface="Verdana" pitchFamily="34" charset="0"/>
        </a:defRPr>
      </a:lvl8pPr>
      <a:lvl9pPr marL="2186587" algn="l" rtl="0" fontAlgn="base">
        <a:spcBef>
          <a:spcPct val="0"/>
        </a:spcBef>
        <a:spcAft>
          <a:spcPct val="0"/>
        </a:spcAft>
        <a:defRPr sz="3000" b="1">
          <a:solidFill>
            <a:srgbClr val="0F5494"/>
          </a:solidFill>
          <a:latin typeface="Verdana" pitchFamily="34" charset="0"/>
        </a:defRPr>
      </a:lvl9pPr>
    </p:titleStyle>
    <p:bodyStyle>
      <a:lvl1pPr marL="342747" indent="-342747"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617" indent="-285624" algn="l" rtl="0" eaLnBrk="0" fontAlgn="base" hangingPunct="0">
        <a:spcBef>
          <a:spcPct val="20000"/>
        </a:spcBef>
        <a:spcAft>
          <a:spcPct val="0"/>
        </a:spcAft>
        <a:buClr>
          <a:srgbClr val="009FBA"/>
        </a:buClr>
        <a:buChar char="•"/>
        <a:defRPr sz="2000" b="1">
          <a:solidFill>
            <a:srgbClr val="0F5494"/>
          </a:solidFill>
          <a:latin typeface="+mn-lt"/>
        </a:defRPr>
      </a:lvl2pPr>
      <a:lvl3pPr marL="1142486" indent="-228498" algn="l" rtl="0" eaLnBrk="0" fontAlgn="base" hangingPunct="0">
        <a:spcBef>
          <a:spcPct val="20000"/>
        </a:spcBef>
        <a:spcAft>
          <a:spcPct val="0"/>
        </a:spcAft>
        <a:defRPr sz="1400">
          <a:solidFill>
            <a:srgbClr val="0F5494"/>
          </a:solidFill>
          <a:latin typeface="+mn-lt"/>
        </a:defRPr>
      </a:lvl3pPr>
      <a:lvl4pPr marL="1599480" indent="-228498" algn="l" rtl="0" eaLnBrk="0" fontAlgn="base" hangingPunct="0">
        <a:spcBef>
          <a:spcPct val="20000"/>
        </a:spcBef>
        <a:spcAft>
          <a:spcPct val="0"/>
        </a:spcAft>
        <a:buChar char="–"/>
        <a:defRPr sz="2000">
          <a:solidFill>
            <a:schemeClr val="tx1"/>
          </a:solidFill>
          <a:latin typeface="Arial" charset="0"/>
        </a:defRPr>
      </a:lvl4pPr>
      <a:lvl5pPr marL="2056473" indent="-228498" algn="l" rtl="0" eaLnBrk="0" fontAlgn="base" hangingPunct="0">
        <a:spcBef>
          <a:spcPct val="20000"/>
        </a:spcBef>
        <a:spcAft>
          <a:spcPct val="0"/>
        </a:spcAft>
        <a:buChar char="»"/>
        <a:defRPr sz="2000">
          <a:solidFill>
            <a:schemeClr val="tx1"/>
          </a:solidFill>
          <a:latin typeface="Arial" charset="0"/>
        </a:defRPr>
      </a:lvl5pPr>
      <a:lvl6pPr marL="2513466" indent="-228498" algn="l" rtl="0" fontAlgn="base">
        <a:spcBef>
          <a:spcPct val="20000"/>
        </a:spcBef>
        <a:spcAft>
          <a:spcPct val="0"/>
        </a:spcAft>
        <a:buChar char="»"/>
        <a:defRPr sz="2000">
          <a:solidFill>
            <a:schemeClr val="tx1"/>
          </a:solidFill>
          <a:latin typeface="Arial" charset="0"/>
        </a:defRPr>
      </a:lvl6pPr>
      <a:lvl7pPr marL="2970459" indent="-228498" algn="l" rtl="0" fontAlgn="base">
        <a:spcBef>
          <a:spcPct val="20000"/>
        </a:spcBef>
        <a:spcAft>
          <a:spcPct val="0"/>
        </a:spcAft>
        <a:buChar char="»"/>
        <a:defRPr sz="2000">
          <a:solidFill>
            <a:schemeClr val="tx1"/>
          </a:solidFill>
          <a:latin typeface="Arial" charset="0"/>
        </a:defRPr>
      </a:lvl7pPr>
      <a:lvl8pPr marL="3427452" indent="-228498" algn="l" rtl="0" fontAlgn="base">
        <a:spcBef>
          <a:spcPct val="20000"/>
        </a:spcBef>
        <a:spcAft>
          <a:spcPct val="0"/>
        </a:spcAft>
        <a:buChar char="»"/>
        <a:defRPr sz="2000">
          <a:solidFill>
            <a:schemeClr val="tx1"/>
          </a:solidFill>
          <a:latin typeface="Arial" charset="0"/>
        </a:defRPr>
      </a:lvl8pPr>
      <a:lvl9pPr marL="3884445" indent="-228498"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3986" rtl="0" eaLnBrk="1" latinLnBrk="0" hangingPunct="1">
        <a:defRPr sz="1800" kern="1200">
          <a:solidFill>
            <a:schemeClr val="tx1"/>
          </a:solidFill>
          <a:latin typeface="+mn-lt"/>
          <a:ea typeface="+mn-ea"/>
          <a:cs typeface="+mn-cs"/>
        </a:defRPr>
      </a:lvl1pPr>
      <a:lvl2pPr marL="456993" algn="l" defTabSz="913986" rtl="0" eaLnBrk="1" latinLnBrk="0" hangingPunct="1">
        <a:defRPr sz="1800" kern="1200">
          <a:solidFill>
            <a:schemeClr val="tx1"/>
          </a:solidFill>
          <a:latin typeface="+mn-lt"/>
          <a:ea typeface="+mn-ea"/>
          <a:cs typeface="+mn-cs"/>
        </a:defRPr>
      </a:lvl2pPr>
      <a:lvl3pPr marL="913986" algn="l" defTabSz="913986" rtl="0" eaLnBrk="1" latinLnBrk="0" hangingPunct="1">
        <a:defRPr sz="1800" kern="1200">
          <a:solidFill>
            <a:schemeClr val="tx1"/>
          </a:solidFill>
          <a:latin typeface="+mn-lt"/>
          <a:ea typeface="+mn-ea"/>
          <a:cs typeface="+mn-cs"/>
        </a:defRPr>
      </a:lvl3pPr>
      <a:lvl4pPr marL="1370979" algn="l" defTabSz="913986" rtl="0" eaLnBrk="1" latinLnBrk="0" hangingPunct="1">
        <a:defRPr sz="1800" kern="1200">
          <a:solidFill>
            <a:schemeClr val="tx1"/>
          </a:solidFill>
          <a:latin typeface="+mn-lt"/>
          <a:ea typeface="+mn-ea"/>
          <a:cs typeface="+mn-cs"/>
        </a:defRPr>
      </a:lvl4pPr>
      <a:lvl5pPr marL="1827973" algn="l" defTabSz="913986" rtl="0" eaLnBrk="1" latinLnBrk="0" hangingPunct="1">
        <a:defRPr sz="1800" kern="1200">
          <a:solidFill>
            <a:schemeClr val="tx1"/>
          </a:solidFill>
          <a:latin typeface="+mn-lt"/>
          <a:ea typeface="+mn-ea"/>
          <a:cs typeface="+mn-cs"/>
        </a:defRPr>
      </a:lvl5pPr>
      <a:lvl6pPr marL="2284968" algn="l" defTabSz="913986" rtl="0" eaLnBrk="1" latinLnBrk="0" hangingPunct="1">
        <a:defRPr sz="1800" kern="1200">
          <a:solidFill>
            <a:schemeClr val="tx1"/>
          </a:solidFill>
          <a:latin typeface="+mn-lt"/>
          <a:ea typeface="+mn-ea"/>
          <a:cs typeface="+mn-cs"/>
        </a:defRPr>
      </a:lvl6pPr>
      <a:lvl7pPr marL="2741962" algn="l" defTabSz="913986" rtl="0" eaLnBrk="1" latinLnBrk="0" hangingPunct="1">
        <a:defRPr sz="1800" kern="1200">
          <a:solidFill>
            <a:schemeClr val="tx1"/>
          </a:solidFill>
          <a:latin typeface="+mn-lt"/>
          <a:ea typeface="+mn-ea"/>
          <a:cs typeface="+mn-cs"/>
        </a:defRPr>
      </a:lvl7pPr>
      <a:lvl8pPr marL="3198956" algn="l" defTabSz="913986" rtl="0" eaLnBrk="1" latinLnBrk="0" hangingPunct="1">
        <a:defRPr sz="1800" kern="1200">
          <a:solidFill>
            <a:schemeClr val="tx1"/>
          </a:solidFill>
          <a:latin typeface="+mn-lt"/>
          <a:ea typeface="+mn-ea"/>
          <a:cs typeface="+mn-cs"/>
        </a:defRPr>
      </a:lvl8pPr>
      <a:lvl9pPr marL="3655951" algn="l" defTabSz="91398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132871"/>
      </p:ext>
    </p:extLst>
  </p:cSld>
  <p:clrMap bg1="lt1" tx1="dk1" bg2="lt2" tx2="dk2" accent1="accent1" accent2="accent2" accent3="accent3" accent4="accent4" accent5="accent5" accent6="accent6" hlink="hlink" folHlink="folHlink"/>
  <p:sldLayoutIdLst>
    <p:sldLayoutId id="2147484963" r:id="rId1"/>
    <p:sldLayoutId id="2147484964" r:id="rId2"/>
    <p:sldLayoutId id="2147484965" r:id="rId3"/>
    <p:sldLayoutId id="2147484966" r:id="rId4"/>
    <p:sldLayoutId id="2147484967" r:id="rId5"/>
    <p:sldLayoutId id="2147484968" r:id="rId6"/>
    <p:sldLayoutId id="2147484969" r:id="rId7"/>
    <p:sldLayoutId id="2147484970" r:id="rId8"/>
    <p:sldLayoutId id="2147484971" r:id="rId9"/>
    <p:sldLayoutId id="2147484972" r:id="rId10"/>
    <p:sldLayoutId id="2147484973" r:id="rId11"/>
    <p:sldLayoutId id="2147484974" r:id="rId12"/>
    <p:sldLayoutId id="2147484975" r:id="rId13"/>
    <p:sldLayoutId id="2147484976" r:id="rId14"/>
    <p:sldLayoutId id="2147484977" r:id="rId15"/>
    <p:sldLayoutId id="2147484978" r:id="rId16"/>
    <p:sldLayoutId id="2147484979" r:id="rId17"/>
    <p:sldLayoutId id="2147484980" r:id="rId18"/>
    <p:sldLayoutId id="2147484981" r:id="rId19"/>
    <p:sldLayoutId id="2147484982" r:id="rId20"/>
    <p:sldLayoutId id="2147484983" r:id="rId21"/>
    <p:sldLayoutId id="2147484984" r:id="rId22"/>
    <p:sldLayoutId id="2147484985" r:id="rId23"/>
    <p:sldLayoutId id="2147484986" r:id="rId24"/>
    <p:sldLayoutId id="2147484987" r:id="rId25"/>
    <p:sldLayoutId id="2147484988" r:id="rId26"/>
    <p:sldLayoutId id="2147484989" r:id="rId27"/>
  </p:sldLayoutIdLst>
  <p:hf sldNum="0" hdr="0" ftr="0" dt="0"/>
  <p:txStyles>
    <p:title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1" y="1339859"/>
            <a:ext cx="109728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ctr" anchorCtr="0" compatLnSpc="1">
            <a:prstTxWarp prst="textNoShape">
              <a:avLst/>
            </a:prstTxWarp>
          </a:bodyPr>
          <a:lstStyle/>
          <a:p>
            <a:pPr lvl="0"/>
            <a:r>
              <a:rPr lang="en-GB" altLang="en-US" smtClean="0"/>
              <a:t>Title</a:t>
            </a:r>
          </a:p>
        </p:txBody>
      </p:sp>
      <p:sp>
        <p:nvSpPr>
          <p:cNvPr id="1027" name="Rectangle 3"/>
          <p:cNvSpPr>
            <a:spLocks noGrp="1" noChangeArrowheads="1"/>
          </p:cNvSpPr>
          <p:nvPr>
            <p:ph type="body" idx="1"/>
          </p:nvPr>
        </p:nvSpPr>
        <p:spPr bwMode="auto">
          <a:xfrm>
            <a:off x="609600" y="2492545"/>
            <a:ext cx="109728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p>
            <a:pPr lvl="0"/>
            <a:r>
              <a:rPr lang="fr-BE" altLang="en-US" smtClean="0"/>
              <a:t>Second level</a:t>
            </a:r>
            <a:endParaRPr lang="en-GB" altLang="en-US" smtClean="0"/>
          </a:p>
          <a:p>
            <a:pPr lvl="1"/>
            <a:r>
              <a:rPr lang="en-GB" altLang="en-US" smtClean="0"/>
              <a:t>Third level</a:t>
            </a:r>
          </a:p>
          <a:p>
            <a:pPr lvl="2"/>
            <a:r>
              <a:rPr lang="en-GB" altLang="en-US" smtClean="0"/>
              <a:t>- Fourth level</a:t>
            </a:r>
          </a:p>
        </p:txBody>
      </p:sp>
      <p:sp>
        <p:nvSpPr>
          <p:cNvPr id="8602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lvl1pPr algn="l">
              <a:defRPr sz="1400">
                <a:solidFill>
                  <a:schemeClr val="tx1"/>
                </a:solidFill>
                <a:latin typeface="Arial" charset="0"/>
                <a:cs typeface="+mn-cs"/>
              </a:defRPr>
            </a:lvl1pPr>
          </a:lstStyle>
          <a:p>
            <a:pPr fontAlgn="base">
              <a:spcBef>
                <a:spcPct val="0"/>
              </a:spcBef>
              <a:spcAft>
                <a:spcPct val="0"/>
              </a:spcAft>
              <a:defRPr/>
            </a:pPr>
            <a:endParaRPr lang="en-US">
              <a:solidFill>
                <a:srgbClr val="000000"/>
              </a:solidFill>
            </a:endParaRPr>
          </a:p>
        </p:txBody>
      </p:sp>
      <p:sp>
        <p:nvSpPr>
          <p:cNvPr id="8602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lvl1pPr algn="ctr">
              <a:defRPr sz="1400">
                <a:solidFill>
                  <a:schemeClr val="tx1"/>
                </a:solidFill>
                <a:latin typeface="Arial" charset="0"/>
                <a:cs typeface="+mn-cs"/>
              </a:defRPr>
            </a:lvl1pPr>
          </a:lstStyle>
          <a:p>
            <a:pPr fontAlgn="base">
              <a:spcBef>
                <a:spcPct val="0"/>
              </a:spcBef>
              <a:spcAft>
                <a:spcPct val="0"/>
              </a:spcAft>
              <a:defRPr/>
            </a:pPr>
            <a:endParaRPr lang="en-US">
              <a:solidFill>
                <a:srgbClr val="000000"/>
              </a:solidFill>
            </a:endParaRPr>
          </a:p>
        </p:txBody>
      </p:sp>
      <p:sp>
        <p:nvSpPr>
          <p:cNvPr id="8602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lvl1pPr algn="r">
              <a:defRPr sz="1400">
                <a:solidFill>
                  <a:schemeClr val="tx1"/>
                </a:solidFill>
                <a:latin typeface="Arial" charset="0"/>
                <a:cs typeface="+mn-cs"/>
              </a:defRPr>
            </a:lvl1pPr>
          </a:lstStyle>
          <a:p>
            <a:pPr fontAlgn="base">
              <a:spcBef>
                <a:spcPct val="0"/>
              </a:spcBef>
              <a:spcAft>
                <a:spcPct val="0"/>
              </a:spcAft>
              <a:defRPr/>
            </a:pPr>
            <a:fld id="{4495930E-3CF8-4A6A-A711-255998CC8A56}" type="slidenum">
              <a:rPr lang="en-GB">
                <a:solidFill>
                  <a:srgbClr val="000000"/>
                </a:solidFill>
              </a:rPr>
              <a:pPr fontAlgn="base">
                <a:spcBef>
                  <a:spcPct val="0"/>
                </a:spcBef>
                <a:spcAft>
                  <a:spcPct val="0"/>
                </a:spcAft>
                <a:defRPr/>
              </a:pPr>
              <a:t>‹nr.›</a:t>
            </a:fld>
            <a:endParaRPr lang="en-GB">
              <a:solidFill>
                <a:srgbClr val="000000"/>
              </a:solidFill>
            </a:endParaRPr>
          </a:p>
        </p:txBody>
      </p:sp>
      <p:sp>
        <p:nvSpPr>
          <p:cNvPr id="15" name="Rectangle 14"/>
          <p:cNvSpPr/>
          <p:nvPr/>
        </p:nvSpPr>
        <p:spPr>
          <a:xfrm>
            <a:off x="0" y="9"/>
            <a:ext cx="12192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lIns="91398" tIns="45701" rIns="91398" bIns="45701" anchor="ctr"/>
          <a:lstStyle/>
          <a:p>
            <a:pPr algn="ctr" defTabSz="456993" fontAlgn="base">
              <a:spcBef>
                <a:spcPct val="0"/>
              </a:spcBef>
              <a:spcAft>
                <a:spcPct val="0"/>
              </a:spcAft>
              <a:defRPr/>
            </a:pPr>
            <a:endParaRPr lang="en-US">
              <a:solidFill>
                <a:srgbClr val="FFFFFF"/>
              </a:solidFill>
            </a:endParaRPr>
          </a:p>
        </p:txBody>
      </p:sp>
      <p:sp>
        <p:nvSpPr>
          <p:cNvPr id="1032" name="Rectangle 6"/>
          <p:cNvSpPr>
            <a:spLocks noChangeArrowheads="1"/>
          </p:cNvSpPr>
          <p:nvPr/>
        </p:nvSpPr>
        <p:spPr bwMode="auto">
          <a:xfrm>
            <a:off x="5520277" y="6426200"/>
            <a:ext cx="814917" cy="431800"/>
          </a:xfrm>
          <a:prstGeom prst="rect">
            <a:avLst/>
          </a:prstGeom>
          <a:solidFill>
            <a:srgbClr val="AFC551"/>
          </a:solidFill>
          <a:ln>
            <a:noFill/>
          </a:ln>
          <a:effectLst>
            <a:outerShdw dist="23000" dir="5400000" rotWithShape="0">
              <a:srgbClr val="000000">
                <a:alpha val="34998"/>
              </a:srgbClr>
            </a:outerShdw>
          </a:effectLst>
          <a:extLst>
            <a:ext uri="{91240B29-F687-4F45-9708-019B960494DF}">
              <a14:hiddenLine xmlns:a14="http://schemas.microsoft.com/office/drawing/2010/main" w="9525" algn="ctr">
                <a:solidFill>
                  <a:srgbClr val="133176"/>
                </a:solidFill>
                <a:miter lim="800000"/>
                <a:headEnd/>
                <a:tailEnd/>
              </a14:hiddenLine>
            </a:ext>
          </a:extLst>
        </p:spPr>
        <p:txBody>
          <a:bodyPr lIns="35982" tIns="45701" rIns="91398" bIns="45701"/>
          <a:lstStyle>
            <a:lvl1pPr defTabSz="457200" eaLnBrk="0" hangingPunct="0">
              <a:defRPr sz="7600">
                <a:solidFill>
                  <a:srgbClr val="FFD624"/>
                </a:solidFill>
                <a:latin typeface="Verdana" pitchFamily="34" charset="0"/>
              </a:defRPr>
            </a:lvl1pPr>
            <a:lvl2pPr marL="742950" indent="-285750" defTabSz="457200" eaLnBrk="0" hangingPunct="0">
              <a:defRPr sz="7600">
                <a:solidFill>
                  <a:srgbClr val="FFD624"/>
                </a:solidFill>
                <a:latin typeface="Verdana" pitchFamily="34" charset="0"/>
              </a:defRPr>
            </a:lvl2pPr>
            <a:lvl3pPr marL="1143000" indent="-228600" defTabSz="457200" eaLnBrk="0" hangingPunct="0">
              <a:defRPr sz="7600">
                <a:solidFill>
                  <a:srgbClr val="FFD624"/>
                </a:solidFill>
                <a:latin typeface="Verdana" pitchFamily="34" charset="0"/>
              </a:defRPr>
            </a:lvl3pPr>
            <a:lvl4pPr marL="1600200" indent="-228600" defTabSz="457200" eaLnBrk="0" hangingPunct="0">
              <a:defRPr sz="7600">
                <a:solidFill>
                  <a:srgbClr val="FFD624"/>
                </a:solidFill>
                <a:latin typeface="Verdana" pitchFamily="34" charset="0"/>
              </a:defRPr>
            </a:lvl4pPr>
            <a:lvl5pPr marL="2057400" indent="-228600" defTabSz="457200" eaLnBrk="0" hangingPunct="0">
              <a:defRPr sz="7600">
                <a:solidFill>
                  <a:srgbClr val="FFD624"/>
                </a:solidFill>
                <a:latin typeface="Verdana" pitchFamily="34" charset="0"/>
              </a:defRPr>
            </a:lvl5pPr>
            <a:lvl6pPr marL="2514600" indent="-228600" algn="ctr" defTabSz="457200" eaLnBrk="0" fontAlgn="base" hangingPunct="0">
              <a:spcBef>
                <a:spcPct val="0"/>
              </a:spcBef>
              <a:spcAft>
                <a:spcPct val="0"/>
              </a:spcAft>
              <a:defRPr sz="7600">
                <a:solidFill>
                  <a:srgbClr val="FFD624"/>
                </a:solidFill>
                <a:latin typeface="Verdana" pitchFamily="34" charset="0"/>
              </a:defRPr>
            </a:lvl6pPr>
            <a:lvl7pPr marL="2971800" indent="-228600" algn="ctr" defTabSz="457200" eaLnBrk="0" fontAlgn="base" hangingPunct="0">
              <a:spcBef>
                <a:spcPct val="0"/>
              </a:spcBef>
              <a:spcAft>
                <a:spcPct val="0"/>
              </a:spcAft>
              <a:defRPr sz="7600">
                <a:solidFill>
                  <a:srgbClr val="FFD624"/>
                </a:solidFill>
                <a:latin typeface="Verdana" pitchFamily="34" charset="0"/>
              </a:defRPr>
            </a:lvl7pPr>
            <a:lvl8pPr marL="3429000" indent="-228600" algn="ctr" defTabSz="457200" eaLnBrk="0" fontAlgn="base" hangingPunct="0">
              <a:spcBef>
                <a:spcPct val="0"/>
              </a:spcBef>
              <a:spcAft>
                <a:spcPct val="0"/>
              </a:spcAft>
              <a:defRPr sz="7600">
                <a:solidFill>
                  <a:srgbClr val="FFD624"/>
                </a:solidFill>
                <a:latin typeface="Verdana" pitchFamily="34" charset="0"/>
              </a:defRPr>
            </a:lvl8pPr>
            <a:lvl9pPr marL="3886200" indent="-228600" algn="ctr" defTabSz="457200" eaLnBrk="0" fontAlgn="base" hangingPunct="0">
              <a:spcBef>
                <a:spcPct val="0"/>
              </a:spcBef>
              <a:spcAft>
                <a:spcPct val="0"/>
              </a:spcAft>
              <a:defRPr sz="7600">
                <a:solidFill>
                  <a:srgbClr val="FFD624"/>
                </a:solidFill>
                <a:latin typeface="Verdana" pitchFamily="34" charset="0"/>
              </a:defRPr>
            </a:lvl9pPr>
          </a:lstStyle>
          <a:p>
            <a:pPr eaLnBrk="1" fontAlgn="base" hangingPunct="1">
              <a:spcBef>
                <a:spcPct val="0"/>
              </a:spcBef>
              <a:spcAft>
                <a:spcPct val="0"/>
              </a:spcAft>
              <a:defRPr/>
            </a:pPr>
            <a:r>
              <a:rPr lang="fr-BE" altLang="en-US" sz="600" i="1" smtClean="0">
                <a:solidFill>
                  <a:srgbClr val="FFFFFF"/>
                </a:solidFill>
                <a:cs typeface="Arial" pitchFamily="34" charset="0"/>
              </a:rPr>
              <a:t>Health and</a:t>
            </a:r>
          </a:p>
          <a:p>
            <a:pPr eaLnBrk="1" fontAlgn="base" hangingPunct="1">
              <a:spcBef>
                <a:spcPct val="0"/>
              </a:spcBef>
              <a:spcAft>
                <a:spcPct val="0"/>
              </a:spcAft>
              <a:defRPr/>
            </a:pPr>
            <a:r>
              <a:rPr lang="fr-BE" altLang="en-US" sz="600" i="1" smtClean="0">
                <a:solidFill>
                  <a:srgbClr val="FFFFFF"/>
                </a:solidFill>
                <a:cs typeface="Arial" pitchFamily="34" charset="0"/>
              </a:rPr>
              <a:t>Consumers</a:t>
            </a:r>
            <a:endParaRPr lang="en-GB" altLang="en-US" sz="600" i="1" smtClean="0">
              <a:solidFill>
                <a:srgbClr val="FFFFFF"/>
              </a:solidFill>
              <a:cs typeface="Arial" pitchFamily="34" charset="0"/>
            </a:endParaRPr>
          </a:p>
        </p:txBody>
      </p:sp>
      <p:grpSp>
        <p:nvGrpSpPr>
          <p:cNvPr id="1033" name="Group 15"/>
          <p:cNvGrpSpPr>
            <a:grpSpLocks/>
          </p:cNvGrpSpPr>
          <p:nvPr/>
        </p:nvGrpSpPr>
        <p:grpSpPr bwMode="auto">
          <a:xfrm>
            <a:off x="5133062" y="258915"/>
            <a:ext cx="1915583" cy="1004887"/>
            <a:chOff x="2425" y="163"/>
            <a:chExt cx="905" cy="633"/>
          </a:xfrm>
        </p:grpSpPr>
        <p:pic>
          <p:nvPicPr>
            <p:cNvPr id="1034" name="Picture 8" descr="LOGO CE_Vertical_EN_NEG_quadri_H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25" y="163"/>
              <a:ext cx="905"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13"/>
            <p:cNvSpPr>
              <a:spLocks noChangeArrowheads="1"/>
            </p:cNvSpPr>
            <p:nvPr userDrawn="1"/>
          </p:nvSpPr>
          <p:spPr bwMode="auto">
            <a:xfrm>
              <a:off x="2609" y="770"/>
              <a:ext cx="392" cy="23"/>
            </a:xfrm>
            <a:prstGeom prst="rect">
              <a:avLst/>
            </a:prstGeom>
            <a:solidFill>
              <a:srgbClr val="AFC55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eaLnBrk="1" fontAlgn="base" hangingPunct="1">
                <a:spcBef>
                  <a:spcPct val="0"/>
                </a:spcBef>
                <a:spcAft>
                  <a:spcPct val="0"/>
                </a:spcAft>
                <a:defRPr/>
              </a:pPr>
              <a:endParaRPr lang="en-US" altLang="en-US" smtClean="0">
                <a:cs typeface="Arial" pitchFamily="34" charset="0"/>
              </a:endParaRPr>
            </a:p>
          </p:txBody>
        </p:sp>
      </p:grpSp>
    </p:spTree>
    <p:extLst>
      <p:ext uri="{BB962C8B-B14F-4D97-AF65-F5344CB8AC3E}">
        <p14:creationId xmlns:p14="http://schemas.microsoft.com/office/powerpoint/2010/main" val="1020196910"/>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Lst>
  <p:hf hdr="0" ftr="0" dt="0"/>
  <p:txStyles>
    <p:titleStyle>
      <a:lvl1pPr marL="358613" indent="-358613" algn="l" rtl="0" eaLnBrk="0" fontAlgn="base" hangingPunct="0">
        <a:spcBef>
          <a:spcPct val="0"/>
        </a:spcBef>
        <a:spcAft>
          <a:spcPct val="0"/>
        </a:spcAft>
        <a:defRPr sz="3000" b="1">
          <a:solidFill>
            <a:srgbClr val="0F5494"/>
          </a:solidFill>
          <a:latin typeface="+mj-lt"/>
          <a:ea typeface="+mj-ea"/>
          <a:cs typeface="+mj-cs"/>
        </a:defRPr>
      </a:lvl1pPr>
      <a:lvl2pPr marL="358613" indent="-358613" algn="l" rtl="0" eaLnBrk="0" fontAlgn="base" hangingPunct="0">
        <a:spcBef>
          <a:spcPct val="0"/>
        </a:spcBef>
        <a:spcAft>
          <a:spcPct val="0"/>
        </a:spcAft>
        <a:defRPr sz="3000" b="1">
          <a:solidFill>
            <a:srgbClr val="0F5494"/>
          </a:solidFill>
          <a:latin typeface="Verdana" pitchFamily="34" charset="0"/>
        </a:defRPr>
      </a:lvl2pPr>
      <a:lvl3pPr marL="358613" indent="-358613" algn="l" rtl="0" eaLnBrk="0" fontAlgn="base" hangingPunct="0">
        <a:spcBef>
          <a:spcPct val="0"/>
        </a:spcBef>
        <a:spcAft>
          <a:spcPct val="0"/>
        </a:spcAft>
        <a:defRPr sz="3000" b="1">
          <a:solidFill>
            <a:srgbClr val="0F5494"/>
          </a:solidFill>
          <a:latin typeface="Verdana" pitchFamily="34" charset="0"/>
        </a:defRPr>
      </a:lvl3pPr>
      <a:lvl4pPr marL="358613" indent="-358613" algn="l" rtl="0" eaLnBrk="0" fontAlgn="base" hangingPunct="0">
        <a:spcBef>
          <a:spcPct val="0"/>
        </a:spcBef>
        <a:spcAft>
          <a:spcPct val="0"/>
        </a:spcAft>
        <a:defRPr sz="3000" b="1">
          <a:solidFill>
            <a:srgbClr val="0F5494"/>
          </a:solidFill>
          <a:latin typeface="Verdana" pitchFamily="34" charset="0"/>
        </a:defRPr>
      </a:lvl4pPr>
      <a:lvl5pPr marL="358613" indent="-358613" algn="l" rtl="0" eaLnBrk="0" fontAlgn="base" hangingPunct="0">
        <a:spcBef>
          <a:spcPct val="0"/>
        </a:spcBef>
        <a:spcAft>
          <a:spcPct val="0"/>
        </a:spcAft>
        <a:defRPr sz="3000" b="1">
          <a:solidFill>
            <a:srgbClr val="0F5494"/>
          </a:solidFill>
          <a:latin typeface="Verdana" pitchFamily="34" charset="0"/>
        </a:defRPr>
      </a:lvl5pPr>
      <a:lvl6pPr marL="815606" algn="l" rtl="0" fontAlgn="base">
        <a:spcBef>
          <a:spcPct val="0"/>
        </a:spcBef>
        <a:spcAft>
          <a:spcPct val="0"/>
        </a:spcAft>
        <a:defRPr sz="3000" b="1">
          <a:solidFill>
            <a:srgbClr val="0F5494"/>
          </a:solidFill>
          <a:latin typeface="Verdana" pitchFamily="34" charset="0"/>
        </a:defRPr>
      </a:lvl6pPr>
      <a:lvl7pPr marL="1272599" algn="l" rtl="0" fontAlgn="base">
        <a:spcBef>
          <a:spcPct val="0"/>
        </a:spcBef>
        <a:spcAft>
          <a:spcPct val="0"/>
        </a:spcAft>
        <a:defRPr sz="3000" b="1">
          <a:solidFill>
            <a:srgbClr val="0F5494"/>
          </a:solidFill>
          <a:latin typeface="Verdana" pitchFamily="34" charset="0"/>
        </a:defRPr>
      </a:lvl7pPr>
      <a:lvl8pPr marL="1729592" algn="l" rtl="0" fontAlgn="base">
        <a:spcBef>
          <a:spcPct val="0"/>
        </a:spcBef>
        <a:spcAft>
          <a:spcPct val="0"/>
        </a:spcAft>
        <a:defRPr sz="3000" b="1">
          <a:solidFill>
            <a:srgbClr val="0F5494"/>
          </a:solidFill>
          <a:latin typeface="Verdana" pitchFamily="34" charset="0"/>
        </a:defRPr>
      </a:lvl8pPr>
      <a:lvl9pPr marL="2186587" algn="l" rtl="0" fontAlgn="base">
        <a:spcBef>
          <a:spcPct val="0"/>
        </a:spcBef>
        <a:spcAft>
          <a:spcPct val="0"/>
        </a:spcAft>
        <a:defRPr sz="3000" b="1">
          <a:solidFill>
            <a:srgbClr val="0F5494"/>
          </a:solidFill>
          <a:latin typeface="Verdana" pitchFamily="34" charset="0"/>
        </a:defRPr>
      </a:lvl9pPr>
    </p:titleStyle>
    <p:bodyStyle>
      <a:lvl1pPr marL="342747" indent="-342747"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617" indent="-285624" algn="l" rtl="0" eaLnBrk="0" fontAlgn="base" hangingPunct="0">
        <a:spcBef>
          <a:spcPct val="20000"/>
        </a:spcBef>
        <a:spcAft>
          <a:spcPct val="0"/>
        </a:spcAft>
        <a:buClr>
          <a:srgbClr val="009FBA"/>
        </a:buClr>
        <a:buChar char="•"/>
        <a:defRPr sz="2000" b="1">
          <a:solidFill>
            <a:srgbClr val="0F5494"/>
          </a:solidFill>
          <a:latin typeface="+mn-lt"/>
        </a:defRPr>
      </a:lvl2pPr>
      <a:lvl3pPr marL="1142486" indent="-228498" algn="l" rtl="0" eaLnBrk="0" fontAlgn="base" hangingPunct="0">
        <a:spcBef>
          <a:spcPct val="20000"/>
        </a:spcBef>
        <a:spcAft>
          <a:spcPct val="0"/>
        </a:spcAft>
        <a:defRPr sz="1400">
          <a:solidFill>
            <a:srgbClr val="0F5494"/>
          </a:solidFill>
          <a:latin typeface="+mn-lt"/>
        </a:defRPr>
      </a:lvl3pPr>
      <a:lvl4pPr marL="1599480" indent="-228498" algn="l" rtl="0" eaLnBrk="0" fontAlgn="base" hangingPunct="0">
        <a:spcBef>
          <a:spcPct val="20000"/>
        </a:spcBef>
        <a:spcAft>
          <a:spcPct val="0"/>
        </a:spcAft>
        <a:buChar char="–"/>
        <a:defRPr sz="2000">
          <a:solidFill>
            <a:schemeClr val="tx1"/>
          </a:solidFill>
          <a:latin typeface="Arial" charset="0"/>
        </a:defRPr>
      </a:lvl4pPr>
      <a:lvl5pPr marL="2056473" indent="-228498" algn="l" rtl="0" eaLnBrk="0" fontAlgn="base" hangingPunct="0">
        <a:spcBef>
          <a:spcPct val="20000"/>
        </a:spcBef>
        <a:spcAft>
          <a:spcPct val="0"/>
        </a:spcAft>
        <a:buChar char="»"/>
        <a:defRPr sz="2000">
          <a:solidFill>
            <a:schemeClr val="tx1"/>
          </a:solidFill>
          <a:latin typeface="Arial" charset="0"/>
        </a:defRPr>
      </a:lvl5pPr>
      <a:lvl6pPr marL="2513466" indent="-228498" algn="l" rtl="0" fontAlgn="base">
        <a:spcBef>
          <a:spcPct val="20000"/>
        </a:spcBef>
        <a:spcAft>
          <a:spcPct val="0"/>
        </a:spcAft>
        <a:buChar char="»"/>
        <a:defRPr sz="2000">
          <a:solidFill>
            <a:schemeClr val="tx1"/>
          </a:solidFill>
          <a:latin typeface="Arial" charset="0"/>
        </a:defRPr>
      </a:lvl6pPr>
      <a:lvl7pPr marL="2970459" indent="-228498" algn="l" rtl="0" fontAlgn="base">
        <a:spcBef>
          <a:spcPct val="20000"/>
        </a:spcBef>
        <a:spcAft>
          <a:spcPct val="0"/>
        </a:spcAft>
        <a:buChar char="»"/>
        <a:defRPr sz="2000">
          <a:solidFill>
            <a:schemeClr val="tx1"/>
          </a:solidFill>
          <a:latin typeface="Arial" charset="0"/>
        </a:defRPr>
      </a:lvl7pPr>
      <a:lvl8pPr marL="3427452" indent="-228498" algn="l" rtl="0" fontAlgn="base">
        <a:spcBef>
          <a:spcPct val="20000"/>
        </a:spcBef>
        <a:spcAft>
          <a:spcPct val="0"/>
        </a:spcAft>
        <a:buChar char="»"/>
        <a:defRPr sz="2000">
          <a:solidFill>
            <a:schemeClr val="tx1"/>
          </a:solidFill>
          <a:latin typeface="Arial" charset="0"/>
        </a:defRPr>
      </a:lvl8pPr>
      <a:lvl9pPr marL="3884445" indent="-228498"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3986" rtl="0" eaLnBrk="1" latinLnBrk="0" hangingPunct="1">
        <a:defRPr sz="1800" kern="1200">
          <a:solidFill>
            <a:schemeClr val="tx1"/>
          </a:solidFill>
          <a:latin typeface="+mn-lt"/>
          <a:ea typeface="+mn-ea"/>
          <a:cs typeface="+mn-cs"/>
        </a:defRPr>
      </a:lvl1pPr>
      <a:lvl2pPr marL="456993" algn="l" defTabSz="913986" rtl="0" eaLnBrk="1" latinLnBrk="0" hangingPunct="1">
        <a:defRPr sz="1800" kern="1200">
          <a:solidFill>
            <a:schemeClr val="tx1"/>
          </a:solidFill>
          <a:latin typeface="+mn-lt"/>
          <a:ea typeface="+mn-ea"/>
          <a:cs typeface="+mn-cs"/>
        </a:defRPr>
      </a:lvl2pPr>
      <a:lvl3pPr marL="913986" algn="l" defTabSz="913986" rtl="0" eaLnBrk="1" latinLnBrk="0" hangingPunct="1">
        <a:defRPr sz="1800" kern="1200">
          <a:solidFill>
            <a:schemeClr val="tx1"/>
          </a:solidFill>
          <a:latin typeface="+mn-lt"/>
          <a:ea typeface="+mn-ea"/>
          <a:cs typeface="+mn-cs"/>
        </a:defRPr>
      </a:lvl3pPr>
      <a:lvl4pPr marL="1370979" algn="l" defTabSz="913986" rtl="0" eaLnBrk="1" latinLnBrk="0" hangingPunct="1">
        <a:defRPr sz="1800" kern="1200">
          <a:solidFill>
            <a:schemeClr val="tx1"/>
          </a:solidFill>
          <a:latin typeface="+mn-lt"/>
          <a:ea typeface="+mn-ea"/>
          <a:cs typeface="+mn-cs"/>
        </a:defRPr>
      </a:lvl4pPr>
      <a:lvl5pPr marL="1827973" algn="l" defTabSz="913986" rtl="0" eaLnBrk="1" latinLnBrk="0" hangingPunct="1">
        <a:defRPr sz="1800" kern="1200">
          <a:solidFill>
            <a:schemeClr val="tx1"/>
          </a:solidFill>
          <a:latin typeface="+mn-lt"/>
          <a:ea typeface="+mn-ea"/>
          <a:cs typeface="+mn-cs"/>
        </a:defRPr>
      </a:lvl5pPr>
      <a:lvl6pPr marL="2284968" algn="l" defTabSz="913986" rtl="0" eaLnBrk="1" latinLnBrk="0" hangingPunct="1">
        <a:defRPr sz="1800" kern="1200">
          <a:solidFill>
            <a:schemeClr val="tx1"/>
          </a:solidFill>
          <a:latin typeface="+mn-lt"/>
          <a:ea typeface="+mn-ea"/>
          <a:cs typeface="+mn-cs"/>
        </a:defRPr>
      </a:lvl6pPr>
      <a:lvl7pPr marL="2741962" algn="l" defTabSz="913986" rtl="0" eaLnBrk="1" latinLnBrk="0" hangingPunct="1">
        <a:defRPr sz="1800" kern="1200">
          <a:solidFill>
            <a:schemeClr val="tx1"/>
          </a:solidFill>
          <a:latin typeface="+mn-lt"/>
          <a:ea typeface="+mn-ea"/>
          <a:cs typeface="+mn-cs"/>
        </a:defRPr>
      </a:lvl7pPr>
      <a:lvl8pPr marL="3198956" algn="l" defTabSz="913986" rtl="0" eaLnBrk="1" latinLnBrk="0" hangingPunct="1">
        <a:defRPr sz="1800" kern="1200">
          <a:solidFill>
            <a:schemeClr val="tx1"/>
          </a:solidFill>
          <a:latin typeface="+mn-lt"/>
          <a:ea typeface="+mn-ea"/>
          <a:cs typeface="+mn-cs"/>
        </a:defRPr>
      </a:lvl8pPr>
      <a:lvl9pPr marL="3655951" algn="l" defTabSz="91398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8"/>
            <a:ext cx="10515600" cy="1325563"/>
          </a:xfrm>
          <a:prstGeom prst="rect">
            <a:avLst/>
          </a:prstGeom>
        </p:spPr>
        <p:txBody>
          <a:bodyPr vert="horz" lIns="91398" tIns="45701" rIns="91398" bIns="45701"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398" tIns="45701" rIns="91398" bIns="4570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551"/>
            <a:ext cx="2743200" cy="365125"/>
          </a:xfrm>
          <a:prstGeom prst="rect">
            <a:avLst/>
          </a:prstGeom>
        </p:spPr>
        <p:txBody>
          <a:bodyPr vert="horz" lIns="91398" tIns="45701" rIns="91398" bIns="45701" rtlCol="0" anchor="ctr"/>
          <a:lstStyle>
            <a:lvl1pPr algn="l">
              <a:defRPr sz="1200">
                <a:solidFill>
                  <a:schemeClr val="tx1">
                    <a:tint val="75000"/>
                  </a:schemeClr>
                </a:solidFill>
              </a:defRPr>
            </a:lvl1pPr>
          </a:lstStyle>
          <a:p>
            <a:fld id="{E531BFDB-8B8C-4AC3-A8C9-ED1113AB711E}" type="datetimeFigureOut">
              <a:rPr lang="en-GB" smtClean="0"/>
              <a:t>23/02/2020</a:t>
            </a:fld>
            <a:endParaRPr lang="en-GB"/>
          </a:p>
        </p:txBody>
      </p:sp>
      <p:sp>
        <p:nvSpPr>
          <p:cNvPr id="5" name="Footer Placeholder 4"/>
          <p:cNvSpPr>
            <a:spLocks noGrp="1"/>
          </p:cNvSpPr>
          <p:nvPr>
            <p:ph type="ftr" sz="quarter" idx="3"/>
          </p:nvPr>
        </p:nvSpPr>
        <p:spPr>
          <a:xfrm>
            <a:off x="4038600" y="6356551"/>
            <a:ext cx="4114800" cy="365125"/>
          </a:xfrm>
          <a:prstGeom prst="rect">
            <a:avLst/>
          </a:prstGeom>
        </p:spPr>
        <p:txBody>
          <a:bodyPr vert="horz" lIns="91398" tIns="45701" rIns="91398" bIns="45701"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551"/>
            <a:ext cx="2743200" cy="365125"/>
          </a:xfrm>
          <a:prstGeom prst="rect">
            <a:avLst/>
          </a:prstGeom>
        </p:spPr>
        <p:txBody>
          <a:bodyPr vert="horz" lIns="91398" tIns="45701" rIns="91398" bIns="45701" rtlCol="0" anchor="ctr"/>
          <a:lstStyle>
            <a:lvl1pPr algn="r">
              <a:defRPr sz="1200">
                <a:solidFill>
                  <a:schemeClr val="tx1">
                    <a:tint val="75000"/>
                  </a:schemeClr>
                </a:solidFill>
              </a:defRPr>
            </a:lvl1pPr>
          </a:lstStyle>
          <a:p>
            <a:fld id="{8A40CEF9-56C2-4BF3-8897-C1617E5645AB}" type="slidenum">
              <a:rPr lang="en-GB" smtClean="0"/>
              <a:t>‹nr.›</a:t>
            </a:fld>
            <a:endParaRPr lang="en-GB"/>
          </a:p>
        </p:txBody>
      </p:sp>
    </p:spTree>
    <p:extLst>
      <p:ext uri="{BB962C8B-B14F-4D97-AF65-F5344CB8AC3E}">
        <p14:creationId xmlns:p14="http://schemas.microsoft.com/office/powerpoint/2010/main" val="1353433695"/>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Lst>
  <p:txStyles>
    <p:titleStyle>
      <a:lvl1pPr algn="l" defTabSz="9139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2" indent="-228498" algn="l" defTabSz="9139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86" indent="-228498" algn="l" defTabSz="9139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80"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473"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466"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459"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452"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445" indent="-228498" algn="l" defTabSz="9139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86" rtl="0" eaLnBrk="1" latinLnBrk="0" hangingPunct="1">
        <a:defRPr sz="1800" kern="1200">
          <a:solidFill>
            <a:schemeClr val="tx1"/>
          </a:solidFill>
          <a:latin typeface="+mn-lt"/>
          <a:ea typeface="+mn-ea"/>
          <a:cs typeface="+mn-cs"/>
        </a:defRPr>
      </a:lvl1pPr>
      <a:lvl2pPr marL="456993" algn="l" defTabSz="913986" rtl="0" eaLnBrk="1" latinLnBrk="0" hangingPunct="1">
        <a:defRPr sz="1800" kern="1200">
          <a:solidFill>
            <a:schemeClr val="tx1"/>
          </a:solidFill>
          <a:latin typeface="+mn-lt"/>
          <a:ea typeface="+mn-ea"/>
          <a:cs typeface="+mn-cs"/>
        </a:defRPr>
      </a:lvl2pPr>
      <a:lvl3pPr marL="913986" algn="l" defTabSz="913986" rtl="0" eaLnBrk="1" latinLnBrk="0" hangingPunct="1">
        <a:defRPr sz="1800" kern="1200">
          <a:solidFill>
            <a:schemeClr val="tx1"/>
          </a:solidFill>
          <a:latin typeface="+mn-lt"/>
          <a:ea typeface="+mn-ea"/>
          <a:cs typeface="+mn-cs"/>
        </a:defRPr>
      </a:lvl3pPr>
      <a:lvl4pPr marL="1370979" algn="l" defTabSz="913986" rtl="0" eaLnBrk="1" latinLnBrk="0" hangingPunct="1">
        <a:defRPr sz="1800" kern="1200">
          <a:solidFill>
            <a:schemeClr val="tx1"/>
          </a:solidFill>
          <a:latin typeface="+mn-lt"/>
          <a:ea typeface="+mn-ea"/>
          <a:cs typeface="+mn-cs"/>
        </a:defRPr>
      </a:lvl4pPr>
      <a:lvl5pPr marL="1827973" algn="l" defTabSz="913986" rtl="0" eaLnBrk="1" latinLnBrk="0" hangingPunct="1">
        <a:defRPr sz="1800" kern="1200">
          <a:solidFill>
            <a:schemeClr val="tx1"/>
          </a:solidFill>
          <a:latin typeface="+mn-lt"/>
          <a:ea typeface="+mn-ea"/>
          <a:cs typeface="+mn-cs"/>
        </a:defRPr>
      </a:lvl5pPr>
      <a:lvl6pPr marL="2284968" algn="l" defTabSz="913986" rtl="0" eaLnBrk="1" latinLnBrk="0" hangingPunct="1">
        <a:defRPr sz="1800" kern="1200">
          <a:solidFill>
            <a:schemeClr val="tx1"/>
          </a:solidFill>
          <a:latin typeface="+mn-lt"/>
          <a:ea typeface="+mn-ea"/>
          <a:cs typeface="+mn-cs"/>
        </a:defRPr>
      </a:lvl6pPr>
      <a:lvl7pPr marL="2741962" algn="l" defTabSz="913986" rtl="0" eaLnBrk="1" latinLnBrk="0" hangingPunct="1">
        <a:defRPr sz="1800" kern="1200">
          <a:solidFill>
            <a:schemeClr val="tx1"/>
          </a:solidFill>
          <a:latin typeface="+mn-lt"/>
          <a:ea typeface="+mn-ea"/>
          <a:cs typeface="+mn-cs"/>
        </a:defRPr>
      </a:lvl7pPr>
      <a:lvl8pPr marL="3198956" algn="l" defTabSz="913986" rtl="0" eaLnBrk="1" latinLnBrk="0" hangingPunct="1">
        <a:defRPr sz="1800" kern="1200">
          <a:solidFill>
            <a:schemeClr val="tx1"/>
          </a:solidFill>
          <a:latin typeface="+mn-lt"/>
          <a:ea typeface="+mn-ea"/>
          <a:cs typeface="+mn-cs"/>
        </a:defRPr>
      </a:lvl8pPr>
      <a:lvl9pPr marL="3655951" algn="l" defTabSz="91398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527051" y="1339859"/>
            <a:ext cx="109728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ctr" anchorCtr="0" compatLnSpc="1">
            <a:prstTxWarp prst="textNoShape">
              <a:avLst/>
            </a:prstTxWarp>
          </a:bodyPr>
          <a:lstStyle/>
          <a:p>
            <a:pPr lvl="0"/>
            <a:r>
              <a:rPr lang="en-GB" altLang="en-US" smtClean="0"/>
              <a:t>Title</a:t>
            </a:r>
          </a:p>
        </p:txBody>
      </p:sp>
      <p:sp>
        <p:nvSpPr>
          <p:cNvPr id="8195" name="Rectangle 3"/>
          <p:cNvSpPr>
            <a:spLocks noGrp="1" noChangeArrowheads="1"/>
          </p:cNvSpPr>
          <p:nvPr>
            <p:ph type="body" idx="1"/>
          </p:nvPr>
        </p:nvSpPr>
        <p:spPr bwMode="auto">
          <a:xfrm>
            <a:off x="609600" y="2492387"/>
            <a:ext cx="109728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p>
            <a:pPr lvl="0"/>
            <a:r>
              <a:rPr lang="fr-BE" altLang="en-US" smtClean="0"/>
              <a:t>Second level</a:t>
            </a:r>
            <a:endParaRPr lang="en-GB" altLang="en-US" smtClean="0"/>
          </a:p>
          <a:p>
            <a:pPr lvl="1"/>
            <a:r>
              <a:rPr lang="en-GB" altLang="en-US" smtClean="0"/>
              <a:t>Third level</a:t>
            </a:r>
          </a:p>
          <a:p>
            <a:pPr lvl="2"/>
            <a:r>
              <a:rPr lang="en-GB" altLang="en-US" smtClean="0"/>
              <a:t>- Fourth level</a:t>
            </a:r>
          </a:p>
        </p:txBody>
      </p:sp>
      <p:sp>
        <p:nvSpPr>
          <p:cNvPr id="8602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lvl1pPr algn="l"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8602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lvl1pPr algn="ct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8602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lvl1pPr algn="r" eaLnBrk="1" hangingPunct="1">
              <a:defRPr sz="1400">
                <a:solidFill>
                  <a:srgbClr val="000000"/>
                </a:solidFill>
                <a:latin typeface="Arial" charset="0"/>
              </a:defRPr>
            </a:lvl1pPr>
          </a:lstStyle>
          <a:p>
            <a:pPr fontAlgn="base">
              <a:spcBef>
                <a:spcPct val="0"/>
              </a:spcBef>
              <a:spcAft>
                <a:spcPct val="0"/>
              </a:spcAft>
              <a:defRPr/>
            </a:pPr>
            <a:fld id="{537E0AD3-BA34-467F-B662-88AE90FECFF0}" type="slidenum">
              <a:rPr lang="en-GB" altLang="en-US"/>
              <a:pPr fontAlgn="base">
                <a:spcBef>
                  <a:spcPct val="0"/>
                </a:spcBef>
                <a:spcAft>
                  <a:spcPct val="0"/>
                </a:spcAft>
                <a:defRPr/>
              </a:pPr>
              <a:t>‹nr.›</a:t>
            </a:fld>
            <a:endParaRPr lang="en-GB" altLang="en-US"/>
          </a:p>
        </p:txBody>
      </p:sp>
      <p:sp>
        <p:nvSpPr>
          <p:cNvPr id="15" name="Rectangle 14"/>
          <p:cNvSpPr/>
          <p:nvPr/>
        </p:nvSpPr>
        <p:spPr>
          <a:xfrm>
            <a:off x="0" y="9"/>
            <a:ext cx="12192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lIns="91398" tIns="45701" rIns="91398" bIns="45701" anchor="ctr"/>
          <a:lstStyle/>
          <a:p>
            <a:pPr algn="ctr" defTabSz="456993" fontAlgn="base">
              <a:spcBef>
                <a:spcPct val="0"/>
              </a:spcBef>
              <a:spcAft>
                <a:spcPct val="0"/>
              </a:spcAft>
              <a:defRPr/>
            </a:pPr>
            <a:endParaRPr lang="en-US">
              <a:solidFill>
                <a:srgbClr val="FFFFFF"/>
              </a:solidFill>
            </a:endParaRPr>
          </a:p>
        </p:txBody>
      </p:sp>
      <p:sp>
        <p:nvSpPr>
          <p:cNvPr id="1032" name="Rectangle 6"/>
          <p:cNvSpPr>
            <a:spLocks noChangeArrowheads="1"/>
          </p:cNvSpPr>
          <p:nvPr userDrawn="1"/>
        </p:nvSpPr>
        <p:spPr bwMode="auto">
          <a:xfrm>
            <a:off x="5520277" y="6426200"/>
            <a:ext cx="814917" cy="431800"/>
          </a:xfrm>
          <a:prstGeom prst="rect">
            <a:avLst/>
          </a:prstGeom>
          <a:solidFill>
            <a:srgbClr val="AFC551"/>
          </a:solidFill>
          <a:ln>
            <a:noFill/>
          </a:ln>
          <a:effectLst>
            <a:outerShdw dist="23000" dir="5400000" rotWithShape="0">
              <a:srgbClr val="000000">
                <a:alpha val="34998"/>
              </a:srgbClr>
            </a:outerShdw>
          </a:effectLst>
          <a:extLst>
            <a:ext uri="{91240B29-F687-4F45-9708-019B960494DF}">
              <a14:hiddenLine xmlns:a14="http://schemas.microsoft.com/office/drawing/2010/main" w="9525" algn="ctr">
                <a:solidFill>
                  <a:srgbClr val="133176"/>
                </a:solidFill>
                <a:miter lim="800000"/>
                <a:headEnd/>
                <a:tailEnd/>
              </a14:hiddenLine>
            </a:ext>
          </a:extLst>
        </p:spPr>
        <p:txBody>
          <a:bodyPr lIns="35982" tIns="45701" rIns="91398" bIns="45701"/>
          <a:lstStyle>
            <a:lvl1pPr defTabSz="457200" eaLnBrk="0" hangingPunct="0">
              <a:defRPr sz="7600">
                <a:solidFill>
                  <a:srgbClr val="FFD624"/>
                </a:solidFill>
                <a:latin typeface="Verdana" pitchFamily="34" charset="0"/>
              </a:defRPr>
            </a:lvl1pPr>
            <a:lvl2pPr marL="742950" indent="-285750" defTabSz="457200" eaLnBrk="0" hangingPunct="0">
              <a:defRPr sz="7600">
                <a:solidFill>
                  <a:srgbClr val="FFD624"/>
                </a:solidFill>
                <a:latin typeface="Verdana" pitchFamily="34" charset="0"/>
              </a:defRPr>
            </a:lvl2pPr>
            <a:lvl3pPr marL="1143000" indent="-228600" defTabSz="457200" eaLnBrk="0" hangingPunct="0">
              <a:defRPr sz="7600">
                <a:solidFill>
                  <a:srgbClr val="FFD624"/>
                </a:solidFill>
                <a:latin typeface="Verdana" pitchFamily="34" charset="0"/>
              </a:defRPr>
            </a:lvl3pPr>
            <a:lvl4pPr marL="1600200" indent="-228600" defTabSz="457200" eaLnBrk="0" hangingPunct="0">
              <a:defRPr sz="7600">
                <a:solidFill>
                  <a:srgbClr val="FFD624"/>
                </a:solidFill>
                <a:latin typeface="Verdana" pitchFamily="34" charset="0"/>
              </a:defRPr>
            </a:lvl4pPr>
            <a:lvl5pPr marL="2057400" indent="-228600" defTabSz="457200" eaLnBrk="0" hangingPunct="0">
              <a:defRPr sz="7600">
                <a:solidFill>
                  <a:srgbClr val="FFD624"/>
                </a:solidFill>
                <a:latin typeface="Verdana" pitchFamily="34" charset="0"/>
              </a:defRPr>
            </a:lvl5pPr>
            <a:lvl6pPr marL="2514600" indent="-228600" algn="ctr" defTabSz="457200" eaLnBrk="0" fontAlgn="base" hangingPunct="0">
              <a:spcBef>
                <a:spcPct val="0"/>
              </a:spcBef>
              <a:spcAft>
                <a:spcPct val="0"/>
              </a:spcAft>
              <a:defRPr sz="7600">
                <a:solidFill>
                  <a:srgbClr val="FFD624"/>
                </a:solidFill>
                <a:latin typeface="Verdana" pitchFamily="34" charset="0"/>
              </a:defRPr>
            </a:lvl6pPr>
            <a:lvl7pPr marL="2971800" indent="-228600" algn="ctr" defTabSz="457200" eaLnBrk="0" fontAlgn="base" hangingPunct="0">
              <a:spcBef>
                <a:spcPct val="0"/>
              </a:spcBef>
              <a:spcAft>
                <a:spcPct val="0"/>
              </a:spcAft>
              <a:defRPr sz="7600">
                <a:solidFill>
                  <a:srgbClr val="FFD624"/>
                </a:solidFill>
                <a:latin typeface="Verdana" pitchFamily="34" charset="0"/>
              </a:defRPr>
            </a:lvl7pPr>
            <a:lvl8pPr marL="3429000" indent="-228600" algn="ctr" defTabSz="457200" eaLnBrk="0" fontAlgn="base" hangingPunct="0">
              <a:spcBef>
                <a:spcPct val="0"/>
              </a:spcBef>
              <a:spcAft>
                <a:spcPct val="0"/>
              </a:spcAft>
              <a:defRPr sz="7600">
                <a:solidFill>
                  <a:srgbClr val="FFD624"/>
                </a:solidFill>
                <a:latin typeface="Verdana" pitchFamily="34" charset="0"/>
              </a:defRPr>
            </a:lvl8pPr>
            <a:lvl9pPr marL="3886200" indent="-228600" algn="ctr" defTabSz="457200" eaLnBrk="0" fontAlgn="base" hangingPunct="0">
              <a:spcBef>
                <a:spcPct val="0"/>
              </a:spcBef>
              <a:spcAft>
                <a:spcPct val="0"/>
              </a:spcAft>
              <a:defRPr sz="7600">
                <a:solidFill>
                  <a:srgbClr val="FFD624"/>
                </a:solidFill>
                <a:latin typeface="Verdana" pitchFamily="34" charset="0"/>
              </a:defRPr>
            </a:lvl9pPr>
          </a:lstStyle>
          <a:p>
            <a:pPr eaLnBrk="1" fontAlgn="base" hangingPunct="1">
              <a:spcBef>
                <a:spcPct val="0"/>
              </a:spcBef>
              <a:spcAft>
                <a:spcPct val="0"/>
              </a:spcAft>
              <a:defRPr/>
            </a:pPr>
            <a:r>
              <a:rPr lang="fr-BE" altLang="en-US" sz="600" i="1" smtClean="0">
                <a:solidFill>
                  <a:srgbClr val="FFFFFF"/>
                </a:solidFill>
              </a:rPr>
              <a:t>Health and</a:t>
            </a:r>
          </a:p>
          <a:p>
            <a:pPr eaLnBrk="1" fontAlgn="base" hangingPunct="1">
              <a:spcBef>
                <a:spcPct val="0"/>
              </a:spcBef>
              <a:spcAft>
                <a:spcPct val="0"/>
              </a:spcAft>
              <a:defRPr/>
            </a:pPr>
            <a:r>
              <a:rPr lang="fr-BE" altLang="en-US" sz="600" i="1" smtClean="0">
                <a:solidFill>
                  <a:srgbClr val="FFFFFF"/>
                </a:solidFill>
              </a:rPr>
              <a:t>Consumers</a:t>
            </a:r>
            <a:endParaRPr lang="en-GB" altLang="en-US" sz="600" i="1" smtClean="0">
              <a:solidFill>
                <a:srgbClr val="FFFFFF"/>
              </a:solidFill>
            </a:endParaRPr>
          </a:p>
        </p:txBody>
      </p:sp>
      <p:grpSp>
        <p:nvGrpSpPr>
          <p:cNvPr id="8201" name="Group 15"/>
          <p:cNvGrpSpPr>
            <a:grpSpLocks/>
          </p:cNvGrpSpPr>
          <p:nvPr userDrawn="1"/>
        </p:nvGrpSpPr>
        <p:grpSpPr bwMode="auto">
          <a:xfrm>
            <a:off x="5132928" y="258774"/>
            <a:ext cx="1915583" cy="1004887"/>
            <a:chOff x="2425" y="163"/>
            <a:chExt cx="905" cy="633"/>
          </a:xfrm>
        </p:grpSpPr>
        <p:pic>
          <p:nvPicPr>
            <p:cNvPr id="8202" name="Picture 8" descr="LOGO CE_Vertical_EN_NEG_quadri_H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25" y="163"/>
              <a:ext cx="905"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13"/>
            <p:cNvSpPr>
              <a:spLocks noChangeArrowheads="1"/>
            </p:cNvSpPr>
            <p:nvPr userDrawn="1"/>
          </p:nvSpPr>
          <p:spPr bwMode="auto">
            <a:xfrm>
              <a:off x="2609" y="770"/>
              <a:ext cx="392" cy="23"/>
            </a:xfrm>
            <a:prstGeom prst="rect">
              <a:avLst/>
            </a:prstGeom>
            <a:solidFill>
              <a:srgbClr val="AFC55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eaLnBrk="1" fontAlgn="base" hangingPunct="1">
                <a:spcBef>
                  <a:spcPct val="0"/>
                </a:spcBef>
                <a:spcAft>
                  <a:spcPct val="0"/>
                </a:spcAft>
                <a:defRPr/>
              </a:pPr>
              <a:endParaRPr lang="en-US" altLang="en-US" smtClean="0"/>
            </a:p>
          </p:txBody>
        </p:sp>
      </p:grpSp>
    </p:spTree>
    <p:extLst>
      <p:ext uri="{BB962C8B-B14F-4D97-AF65-F5344CB8AC3E}">
        <p14:creationId xmlns:p14="http://schemas.microsoft.com/office/powerpoint/2010/main" val="1622379948"/>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 id="2147484345" r:id="rId12"/>
    <p:sldLayoutId id="2147484346" r:id="rId13"/>
  </p:sldLayoutIdLst>
  <p:txStyles>
    <p:titleStyle>
      <a:lvl1pPr marL="358613" indent="-358613" algn="l" rtl="0" eaLnBrk="0" fontAlgn="base" hangingPunct="0">
        <a:spcBef>
          <a:spcPct val="0"/>
        </a:spcBef>
        <a:spcAft>
          <a:spcPct val="0"/>
        </a:spcAft>
        <a:defRPr sz="3000" b="1">
          <a:solidFill>
            <a:srgbClr val="0F5494"/>
          </a:solidFill>
          <a:latin typeface="+mj-lt"/>
          <a:ea typeface="+mj-ea"/>
          <a:cs typeface="+mj-cs"/>
        </a:defRPr>
      </a:lvl1pPr>
      <a:lvl2pPr marL="358613" indent="-358613" algn="l" rtl="0" eaLnBrk="0" fontAlgn="base" hangingPunct="0">
        <a:spcBef>
          <a:spcPct val="0"/>
        </a:spcBef>
        <a:spcAft>
          <a:spcPct val="0"/>
        </a:spcAft>
        <a:defRPr sz="3000" b="1">
          <a:solidFill>
            <a:srgbClr val="0F5494"/>
          </a:solidFill>
          <a:latin typeface="Verdana" pitchFamily="34" charset="0"/>
        </a:defRPr>
      </a:lvl2pPr>
      <a:lvl3pPr marL="358613" indent="-358613" algn="l" rtl="0" eaLnBrk="0" fontAlgn="base" hangingPunct="0">
        <a:spcBef>
          <a:spcPct val="0"/>
        </a:spcBef>
        <a:spcAft>
          <a:spcPct val="0"/>
        </a:spcAft>
        <a:defRPr sz="3000" b="1">
          <a:solidFill>
            <a:srgbClr val="0F5494"/>
          </a:solidFill>
          <a:latin typeface="Verdana" pitchFamily="34" charset="0"/>
        </a:defRPr>
      </a:lvl3pPr>
      <a:lvl4pPr marL="358613" indent="-358613" algn="l" rtl="0" eaLnBrk="0" fontAlgn="base" hangingPunct="0">
        <a:spcBef>
          <a:spcPct val="0"/>
        </a:spcBef>
        <a:spcAft>
          <a:spcPct val="0"/>
        </a:spcAft>
        <a:defRPr sz="3000" b="1">
          <a:solidFill>
            <a:srgbClr val="0F5494"/>
          </a:solidFill>
          <a:latin typeface="Verdana" pitchFamily="34" charset="0"/>
        </a:defRPr>
      </a:lvl4pPr>
      <a:lvl5pPr marL="358613" indent="-358613" algn="l" rtl="0" eaLnBrk="0" fontAlgn="base" hangingPunct="0">
        <a:spcBef>
          <a:spcPct val="0"/>
        </a:spcBef>
        <a:spcAft>
          <a:spcPct val="0"/>
        </a:spcAft>
        <a:defRPr sz="3000" b="1">
          <a:solidFill>
            <a:srgbClr val="0F5494"/>
          </a:solidFill>
          <a:latin typeface="Verdana" pitchFamily="34" charset="0"/>
        </a:defRPr>
      </a:lvl5pPr>
      <a:lvl6pPr marL="815606" algn="l" rtl="0" fontAlgn="base">
        <a:spcBef>
          <a:spcPct val="0"/>
        </a:spcBef>
        <a:spcAft>
          <a:spcPct val="0"/>
        </a:spcAft>
        <a:defRPr sz="3000" b="1">
          <a:solidFill>
            <a:srgbClr val="0F5494"/>
          </a:solidFill>
          <a:latin typeface="Verdana" pitchFamily="34" charset="0"/>
        </a:defRPr>
      </a:lvl6pPr>
      <a:lvl7pPr marL="1272599" algn="l" rtl="0" fontAlgn="base">
        <a:spcBef>
          <a:spcPct val="0"/>
        </a:spcBef>
        <a:spcAft>
          <a:spcPct val="0"/>
        </a:spcAft>
        <a:defRPr sz="3000" b="1">
          <a:solidFill>
            <a:srgbClr val="0F5494"/>
          </a:solidFill>
          <a:latin typeface="Verdana" pitchFamily="34" charset="0"/>
        </a:defRPr>
      </a:lvl7pPr>
      <a:lvl8pPr marL="1729592" algn="l" rtl="0" fontAlgn="base">
        <a:spcBef>
          <a:spcPct val="0"/>
        </a:spcBef>
        <a:spcAft>
          <a:spcPct val="0"/>
        </a:spcAft>
        <a:defRPr sz="3000" b="1">
          <a:solidFill>
            <a:srgbClr val="0F5494"/>
          </a:solidFill>
          <a:latin typeface="Verdana" pitchFamily="34" charset="0"/>
        </a:defRPr>
      </a:lvl8pPr>
      <a:lvl9pPr marL="2186587" algn="l" rtl="0" fontAlgn="base">
        <a:spcBef>
          <a:spcPct val="0"/>
        </a:spcBef>
        <a:spcAft>
          <a:spcPct val="0"/>
        </a:spcAft>
        <a:defRPr sz="3000" b="1">
          <a:solidFill>
            <a:srgbClr val="0F5494"/>
          </a:solidFill>
          <a:latin typeface="Verdana" pitchFamily="34" charset="0"/>
        </a:defRPr>
      </a:lvl9pPr>
    </p:titleStyle>
    <p:bodyStyle>
      <a:lvl1pPr marL="342747" indent="-342747"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617" indent="-285624" algn="l" rtl="0" eaLnBrk="0" fontAlgn="base" hangingPunct="0">
        <a:spcBef>
          <a:spcPct val="20000"/>
        </a:spcBef>
        <a:spcAft>
          <a:spcPct val="0"/>
        </a:spcAft>
        <a:buClr>
          <a:srgbClr val="009FBA"/>
        </a:buClr>
        <a:buChar char="•"/>
        <a:defRPr sz="2000" b="1">
          <a:solidFill>
            <a:srgbClr val="0F5494"/>
          </a:solidFill>
          <a:latin typeface="+mn-lt"/>
        </a:defRPr>
      </a:lvl2pPr>
      <a:lvl3pPr marL="1142486" indent="-228498" algn="l" rtl="0" eaLnBrk="0" fontAlgn="base" hangingPunct="0">
        <a:spcBef>
          <a:spcPct val="20000"/>
        </a:spcBef>
        <a:spcAft>
          <a:spcPct val="0"/>
        </a:spcAft>
        <a:defRPr sz="1400">
          <a:solidFill>
            <a:srgbClr val="0F5494"/>
          </a:solidFill>
          <a:latin typeface="+mn-lt"/>
        </a:defRPr>
      </a:lvl3pPr>
      <a:lvl4pPr marL="1599480" indent="-228498" algn="l" rtl="0" eaLnBrk="0" fontAlgn="base" hangingPunct="0">
        <a:spcBef>
          <a:spcPct val="20000"/>
        </a:spcBef>
        <a:spcAft>
          <a:spcPct val="0"/>
        </a:spcAft>
        <a:buChar char="–"/>
        <a:defRPr sz="2000">
          <a:solidFill>
            <a:schemeClr val="tx1"/>
          </a:solidFill>
          <a:latin typeface="Arial" charset="0"/>
        </a:defRPr>
      </a:lvl4pPr>
      <a:lvl5pPr marL="2056473" indent="-228498" algn="l" rtl="0" eaLnBrk="0" fontAlgn="base" hangingPunct="0">
        <a:spcBef>
          <a:spcPct val="20000"/>
        </a:spcBef>
        <a:spcAft>
          <a:spcPct val="0"/>
        </a:spcAft>
        <a:buChar char="»"/>
        <a:defRPr sz="2000">
          <a:solidFill>
            <a:schemeClr val="tx1"/>
          </a:solidFill>
          <a:latin typeface="Arial" charset="0"/>
        </a:defRPr>
      </a:lvl5pPr>
      <a:lvl6pPr marL="2513466" indent="-228498" algn="l" rtl="0" fontAlgn="base">
        <a:spcBef>
          <a:spcPct val="20000"/>
        </a:spcBef>
        <a:spcAft>
          <a:spcPct val="0"/>
        </a:spcAft>
        <a:buChar char="»"/>
        <a:defRPr sz="2000">
          <a:solidFill>
            <a:schemeClr val="tx1"/>
          </a:solidFill>
          <a:latin typeface="Arial" charset="0"/>
        </a:defRPr>
      </a:lvl6pPr>
      <a:lvl7pPr marL="2970459" indent="-228498" algn="l" rtl="0" fontAlgn="base">
        <a:spcBef>
          <a:spcPct val="20000"/>
        </a:spcBef>
        <a:spcAft>
          <a:spcPct val="0"/>
        </a:spcAft>
        <a:buChar char="»"/>
        <a:defRPr sz="2000">
          <a:solidFill>
            <a:schemeClr val="tx1"/>
          </a:solidFill>
          <a:latin typeface="Arial" charset="0"/>
        </a:defRPr>
      </a:lvl7pPr>
      <a:lvl8pPr marL="3427452" indent="-228498" algn="l" rtl="0" fontAlgn="base">
        <a:spcBef>
          <a:spcPct val="20000"/>
        </a:spcBef>
        <a:spcAft>
          <a:spcPct val="0"/>
        </a:spcAft>
        <a:buChar char="»"/>
        <a:defRPr sz="2000">
          <a:solidFill>
            <a:schemeClr val="tx1"/>
          </a:solidFill>
          <a:latin typeface="Arial" charset="0"/>
        </a:defRPr>
      </a:lvl8pPr>
      <a:lvl9pPr marL="3884445" indent="-228498"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3986" rtl="0" eaLnBrk="1" latinLnBrk="0" hangingPunct="1">
        <a:defRPr sz="1800" kern="1200">
          <a:solidFill>
            <a:schemeClr val="tx1"/>
          </a:solidFill>
          <a:latin typeface="+mn-lt"/>
          <a:ea typeface="+mn-ea"/>
          <a:cs typeface="+mn-cs"/>
        </a:defRPr>
      </a:lvl1pPr>
      <a:lvl2pPr marL="456993" algn="l" defTabSz="913986" rtl="0" eaLnBrk="1" latinLnBrk="0" hangingPunct="1">
        <a:defRPr sz="1800" kern="1200">
          <a:solidFill>
            <a:schemeClr val="tx1"/>
          </a:solidFill>
          <a:latin typeface="+mn-lt"/>
          <a:ea typeface="+mn-ea"/>
          <a:cs typeface="+mn-cs"/>
        </a:defRPr>
      </a:lvl2pPr>
      <a:lvl3pPr marL="913986" algn="l" defTabSz="913986" rtl="0" eaLnBrk="1" latinLnBrk="0" hangingPunct="1">
        <a:defRPr sz="1800" kern="1200">
          <a:solidFill>
            <a:schemeClr val="tx1"/>
          </a:solidFill>
          <a:latin typeface="+mn-lt"/>
          <a:ea typeface="+mn-ea"/>
          <a:cs typeface="+mn-cs"/>
        </a:defRPr>
      </a:lvl3pPr>
      <a:lvl4pPr marL="1370979" algn="l" defTabSz="913986" rtl="0" eaLnBrk="1" latinLnBrk="0" hangingPunct="1">
        <a:defRPr sz="1800" kern="1200">
          <a:solidFill>
            <a:schemeClr val="tx1"/>
          </a:solidFill>
          <a:latin typeface="+mn-lt"/>
          <a:ea typeface="+mn-ea"/>
          <a:cs typeface="+mn-cs"/>
        </a:defRPr>
      </a:lvl4pPr>
      <a:lvl5pPr marL="1827973" algn="l" defTabSz="913986" rtl="0" eaLnBrk="1" latinLnBrk="0" hangingPunct="1">
        <a:defRPr sz="1800" kern="1200">
          <a:solidFill>
            <a:schemeClr val="tx1"/>
          </a:solidFill>
          <a:latin typeface="+mn-lt"/>
          <a:ea typeface="+mn-ea"/>
          <a:cs typeface="+mn-cs"/>
        </a:defRPr>
      </a:lvl5pPr>
      <a:lvl6pPr marL="2284968" algn="l" defTabSz="913986" rtl="0" eaLnBrk="1" latinLnBrk="0" hangingPunct="1">
        <a:defRPr sz="1800" kern="1200">
          <a:solidFill>
            <a:schemeClr val="tx1"/>
          </a:solidFill>
          <a:latin typeface="+mn-lt"/>
          <a:ea typeface="+mn-ea"/>
          <a:cs typeface="+mn-cs"/>
        </a:defRPr>
      </a:lvl6pPr>
      <a:lvl7pPr marL="2741962" algn="l" defTabSz="913986" rtl="0" eaLnBrk="1" latinLnBrk="0" hangingPunct="1">
        <a:defRPr sz="1800" kern="1200">
          <a:solidFill>
            <a:schemeClr val="tx1"/>
          </a:solidFill>
          <a:latin typeface="+mn-lt"/>
          <a:ea typeface="+mn-ea"/>
          <a:cs typeface="+mn-cs"/>
        </a:defRPr>
      </a:lvl7pPr>
      <a:lvl8pPr marL="3198956" algn="l" defTabSz="913986" rtl="0" eaLnBrk="1" latinLnBrk="0" hangingPunct="1">
        <a:defRPr sz="1800" kern="1200">
          <a:solidFill>
            <a:schemeClr val="tx1"/>
          </a:solidFill>
          <a:latin typeface="+mn-lt"/>
          <a:ea typeface="+mn-ea"/>
          <a:cs typeface="+mn-cs"/>
        </a:defRPr>
      </a:lvl8pPr>
      <a:lvl9pPr marL="3655951" algn="l" defTabSz="91398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24417" y="1123970"/>
            <a:ext cx="109728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01" rIns="91398" bIns="45701" numCol="1" anchor="ctr" anchorCtr="0" compatLnSpc="1">
            <a:prstTxWarp prst="textNoShape">
              <a:avLst/>
            </a:prstTxWarp>
          </a:bodyPr>
          <a:lstStyle/>
          <a:p>
            <a:pPr lvl="0"/>
            <a:r>
              <a:rPr lang="en-GB" altLang="en-US" smtClean="0"/>
              <a:t>Lorem ipsum</a:t>
            </a:r>
          </a:p>
        </p:txBody>
      </p:sp>
      <p:sp>
        <p:nvSpPr>
          <p:cNvPr id="2051" name="Rectangle 3"/>
          <p:cNvSpPr>
            <a:spLocks noGrp="1" noChangeArrowheads="1"/>
          </p:cNvSpPr>
          <p:nvPr>
            <p:ph type="body" idx="1"/>
          </p:nvPr>
        </p:nvSpPr>
        <p:spPr bwMode="auto">
          <a:xfrm>
            <a:off x="609600" y="2387600"/>
            <a:ext cx="10972800"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01" rIns="91398" bIns="45701" numCol="1" anchor="t" anchorCtr="0" compatLnSpc="1">
            <a:prstTxWarp prst="textNoShape">
              <a:avLst/>
            </a:prstTxWarp>
          </a:bodyPr>
          <a:lstStyle/>
          <a:p>
            <a:pPr lvl="0"/>
            <a:r>
              <a:rPr lang="fr-BE" altLang="en-US" smtClean="0"/>
              <a:t>Et dolor fragum</a:t>
            </a:r>
            <a:endParaRPr lang="en-GB" altLang="en-US" smtClean="0"/>
          </a:p>
          <a:p>
            <a:pPr lvl="1"/>
            <a:r>
              <a:rPr lang="en-GB" altLang="en-US" smtClean="0"/>
              <a:t>Et dolor fragum</a:t>
            </a:r>
          </a:p>
          <a:p>
            <a:pPr lvl="2"/>
            <a:r>
              <a:rPr lang="en-GB" altLang="en-US" smtClean="0"/>
              <a:t>- Et dolor fragum</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398" tIns="45701" rIns="91398" bIns="45701" numCol="1" anchor="t" anchorCtr="0" compatLnSpc="1">
            <a:prstTxWarp prst="textNoShape">
              <a:avLst/>
            </a:prstTxWarp>
          </a:bodyPr>
          <a:lstStyle>
            <a:lvl1pPr eaLnBrk="1" hangingPunct="1">
              <a:defRPr sz="1400" b="0">
                <a:solidFill>
                  <a:srgbClr val="000000"/>
                </a:solidFill>
                <a:latin typeface="+mj-lt"/>
              </a:defRPr>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398" tIns="45701" rIns="91398" bIns="45701" numCol="1" anchor="t" anchorCtr="0" compatLnSpc="1">
            <a:prstTxWarp prst="textNoShape">
              <a:avLst/>
            </a:prstTxWarp>
          </a:bodyPr>
          <a:lstStyle>
            <a:lvl1pPr algn="ctr" eaLnBrk="1" hangingPunct="1">
              <a:defRPr lang="en-GB" sz="1400" b="0" kern="1200">
                <a:solidFill>
                  <a:srgbClr val="000000"/>
                </a:solidFill>
                <a:latin typeface="+mj-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398" tIns="45701" rIns="91398" bIns="45701" numCol="1" anchor="t" anchorCtr="0" compatLnSpc="1">
            <a:prstTxWarp prst="textNoShape">
              <a:avLst/>
            </a:prstTxWarp>
          </a:bodyPr>
          <a:lstStyle>
            <a:lvl1pPr algn="r" eaLnBrk="1" hangingPunct="1">
              <a:defRPr sz="1400" b="0" smtClean="0">
                <a:solidFill>
                  <a:srgbClr val="000000"/>
                </a:solidFill>
                <a:latin typeface="Arial" panose="020B0604020202020204" pitchFamily="34" charset="0"/>
              </a:defRPr>
            </a:lvl1pPr>
          </a:lstStyle>
          <a:p>
            <a:pPr>
              <a:defRPr/>
            </a:pPr>
            <a:fld id="{5E066C6C-6553-460B-B03B-E2A6C7008A86}" type="slidenum">
              <a:rPr lang="en-GB" altLang="en-US"/>
              <a:pPr>
                <a:defRPr/>
              </a:pPr>
              <a:t>‹nr.›</a:t>
            </a:fld>
            <a:endParaRPr lang="en-GB" altLang="en-US"/>
          </a:p>
        </p:txBody>
      </p:sp>
    </p:spTree>
    <p:extLst>
      <p:ext uri="{BB962C8B-B14F-4D97-AF65-F5344CB8AC3E}">
        <p14:creationId xmlns:p14="http://schemas.microsoft.com/office/powerpoint/2010/main" val="2146318311"/>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 id="2147484380" r:id="rId12"/>
    <p:sldLayoutId id="2147484382" r:id="rId13"/>
  </p:sldLayoutIdLst>
  <p:txStyles>
    <p:titleStyle>
      <a:lvl1pPr marL="358613" indent="-358613" algn="l" rtl="0" eaLnBrk="0" fontAlgn="base" hangingPunct="0">
        <a:spcBef>
          <a:spcPct val="0"/>
        </a:spcBef>
        <a:spcAft>
          <a:spcPct val="0"/>
        </a:spcAft>
        <a:defRPr sz="3000" b="1">
          <a:solidFill>
            <a:srgbClr val="0F5494"/>
          </a:solidFill>
          <a:latin typeface="+mj-lt"/>
          <a:ea typeface="+mj-ea"/>
          <a:cs typeface="+mj-cs"/>
        </a:defRPr>
      </a:lvl1pPr>
      <a:lvl2pPr marL="358613" indent="-358613" algn="l" rtl="0" eaLnBrk="0" fontAlgn="base" hangingPunct="0">
        <a:spcBef>
          <a:spcPct val="0"/>
        </a:spcBef>
        <a:spcAft>
          <a:spcPct val="0"/>
        </a:spcAft>
        <a:defRPr sz="3000" b="1">
          <a:solidFill>
            <a:srgbClr val="0F5494"/>
          </a:solidFill>
          <a:latin typeface="Verdana" pitchFamily="34" charset="0"/>
        </a:defRPr>
      </a:lvl2pPr>
      <a:lvl3pPr marL="358613" indent="-358613" algn="l" rtl="0" eaLnBrk="0" fontAlgn="base" hangingPunct="0">
        <a:spcBef>
          <a:spcPct val="0"/>
        </a:spcBef>
        <a:spcAft>
          <a:spcPct val="0"/>
        </a:spcAft>
        <a:defRPr sz="3000" b="1">
          <a:solidFill>
            <a:srgbClr val="0F5494"/>
          </a:solidFill>
          <a:latin typeface="Verdana" pitchFamily="34" charset="0"/>
        </a:defRPr>
      </a:lvl3pPr>
      <a:lvl4pPr marL="358613" indent="-358613" algn="l" rtl="0" eaLnBrk="0" fontAlgn="base" hangingPunct="0">
        <a:spcBef>
          <a:spcPct val="0"/>
        </a:spcBef>
        <a:spcAft>
          <a:spcPct val="0"/>
        </a:spcAft>
        <a:defRPr sz="3000" b="1">
          <a:solidFill>
            <a:srgbClr val="0F5494"/>
          </a:solidFill>
          <a:latin typeface="Verdana" pitchFamily="34" charset="0"/>
        </a:defRPr>
      </a:lvl4pPr>
      <a:lvl5pPr marL="358613" indent="-358613" algn="l" rtl="0" eaLnBrk="0" fontAlgn="base" hangingPunct="0">
        <a:spcBef>
          <a:spcPct val="0"/>
        </a:spcBef>
        <a:spcAft>
          <a:spcPct val="0"/>
        </a:spcAft>
        <a:defRPr sz="3000" b="1">
          <a:solidFill>
            <a:srgbClr val="0F5494"/>
          </a:solidFill>
          <a:latin typeface="Verdana" pitchFamily="34" charset="0"/>
        </a:defRPr>
      </a:lvl5pPr>
      <a:lvl6pPr marL="815606" algn="l" rtl="0" fontAlgn="base">
        <a:spcBef>
          <a:spcPct val="0"/>
        </a:spcBef>
        <a:spcAft>
          <a:spcPct val="0"/>
        </a:spcAft>
        <a:defRPr sz="3000" b="1">
          <a:solidFill>
            <a:srgbClr val="0F5494"/>
          </a:solidFill>
          <a:latin typeface="Verdana" pitchFamily="34" charset="0"/>
        </a:defRPr>
      </a:lvl6pPr>
      <a:lvl7pPr marL="1272599" algn="l" rtl="0" fontAlgn="base">
        <a:spcBef>
          <a:spcPct val="0"/>
        </a:spcBef>
        <a:spcAft>
          <a:spcPct val="0"/>
        </a:spcAft>
        <a:defRPr sz="3000" b="1">
          <a:solidFill>
            <a:srgbClr val="0F5494"/>
          </a:solidFill>
          <a:latin typeface="Verdana" pitchFamily="34" charset="0"/>
        </a:defRPr>
      </a:lvl7pPr>
      <a:lvl8pPr marL="1729592" algn="l" rtl="0" fontAlgn="base">
        <a:spcBef>
          <a:spcPct val="0"/>
        </a:spcBef>
        <a:spcAft>
          <a:spcPct val="0"/>
        </a:spcAft>
        <a:defRPr sz="3000" b="1">
          <a:solidFill>
            <a:srgbClr val="0F5494"/>
          </a:solidFill>
          <a:latin typeface="Verdana" pitchFamily="34" charset="0"/>
        </a:defRPr>
      </a:lvl8pPr>
      <a:lvl9pPr marL="2186587" algn="l" rtl="0" fontAlgn="base">
        <a:spcBef>
          <a:spcPct val="0"/>
        </a:spcBef>
        <a:spcAft>
          <a:spcPct val="0"/>
        </a:spcAft>
        <a:defRPr sz="3000" b="1">
          <a:solidFill>
            <a:srgbClr val="0F5494"/>
          </a:solidFill>
          <a:latin typeface="Verdana" pitchFamily="34" charset="0"/>
        </a:defRPr>
      </a:lvl9pPr>
    </p:titleStyle>
    <p:bodyStyle>
      <a:lvl1pPr marL="342747" indent="-342747" algn="l" rtl="0" eaLnBrk="0" fontAlgn="base" hangingPunct="0">
        <a:spcBef>
          <a:spcPct val="20000"/>
        </a:spcBef>
        <a:spcAft>
          <a:spcPct val="0"/>
        </a:spcAft>
        <a:buClr>
          <a:srgbClr val="0F5494"/>
        </a:buClr>
        <a:buChar char="•"/>
        <a:defRPr sz="2400" i="1">
          <a:solidFill>
            <a:srgbClr val="0F5494"/>
          </a:solidFill>
          <a:latin typeface="+mn-lt"/>
          <a:ea typeface="+mn-ea"/>
          <a:cs typeface="+mn-cs"/>
        </a:defRPr>
      </a:lvl1pPr>
      <a:lvl2pPr marL="742617" indent="-285624" algn="l" rtl="0" eaLnBrk="0" fontAlgn="base" hangingPunct="0">
        <a:spcBef>
          <a:spcPct val="20000"/>
        </a:spcBef>
        <a:spcAft>
          <a:spcPct val="0"/>
        </a:spcAft>
        <a:buClr>
          <a:srgbClr val="42A62A"/>
        </a:buClr>
        <a:buChar char="•"/>
        <a:defRPr sz="2000" b="1">
          <a:solidFill>
            <a:srgbClr val="0F5494"/>
          </a:solidFill>
          <a:latin typeface="+mn-lt"/>
        </a:defRPr>
      </a:lvl2pPr>
      <a:lvl3pPr marL="1142486" indent="-228498" algn="l" rtl="0" eaLnBrk="0" fontAlgn="base" hangingPunct="0">
        <a:spcBef>
          <a:spcPct val="20000"/>
        </a:spcBef>
        <a:spcAft>
          <a:spcPct val="0"/>
        </a:spcAft>
        <a:defRPr sz="1400">
          <a:solidFill>
            <a:srgbClr val="0F5494"/>
          </a:solidFill>
          <a:latin typeface="+mn-lt"/>
        </a:defRPr>
      </a:lvl3pPr>
      <a:lvl4pPr marL="1599480" indent="-228498" algn="l" rtl="0" eaLnBrk="0" fontAlgn="base" hangingPunct="0">
        <a:spcBef>
          <a:spcPct val="20000"/>
        </a:spcBef>
        <a:spcAft>
          <a:spcPct val="0"/>
        </a:spcAft>
        <a:buChar char="–"/>
        <a:defRPr sz="2000">
          <a:solidFill>
            <a:schemeClr val="tx1"/>
          </a:solidFill>
          <a:latin typeface="Arial" charset="0"/>
        </a:defRPr>
      </a:lvl4pPr>
      <a:lvl5pPr marL="2056473" indent="-228498" algn="l" rtl="0" eaLnBrk="0" fontAlgn="base" hangingPunct="0">
        <a:spcBef>
          <a:spcPct val="20000"/>
        </a:spcBef>
        <a:spcAft>
          <a:spcPct val="0"/>
        </a:spcAft>
        <a:buChar char="»"/>
        <a:defRPr sz="2000">
          <a:solidFill>
            <a:schemeClr val="tx1"/>
          </a:solidFill>
          <a:latin typeface="Arial" charset="0"/>
        </a:defRPr>
      </a:lvl5pPr>
      <a:lvl6pPr marL="2513466" indent="-228498" algn="l" rtl="0" fontAlgn="base">
        <a:spcBef>
          <a:spcPct val="20000"/>
        </a:spcBef>
        <a:spcAft>
          <a:spcPct val="0"/>
        </a:spcAft>
        <a:buChar char="»"/>
        <a:defRPr sz="2000">
          <a:solidFill>
            <a:schemeClr val="tx1"/>
          </a:solidFill>
          <a:latin typeface="Arial" charset="0"/>
        </a:defRPr>
      </a:lvl6pPr>
      <a:lvl7pPr marL="2970459" indent="-228498" algn="l" rtl="0" fontAlgn="base">
        <a:spcBef>
          <a:spcPct val="20000"/>
        </a:spcBef>
        <a:spcAft>
          <a:spcPct val="0"/>
        </a:spcAft>
        <a:buChar char="»"/>
        <a:defRPr sz="2000">
          <a:solidFill>
            <a:schemeClr val="tx1"/>
          </a:solidFill>
          <a:latin typeface="Arial" charset="0"/>
        </a:defRPr>
      </a:lvl7pPr>
      <a:lvl8pPr marL="3427452" indent="-228498" algn="l" rtl="0" fontAlgn="base">
        <a:spcBef>
          <a:spcPct val="20000"/>
        </a:spcBef>
        <a:spcAft>
          <a:spcPct val="0"/>
        </a:spcAft>
        <a:buChar char="»"/>
        <a:defRPr sz="2000">
          <a:solidFill>
            <a:schemeClr val="tx1"/>
          </a:solidFill>
          <a:latin typeface="Arial" charset="0"/>
        </a:defRPr>
      </a:lvl8pPr>
      <a:lvl9pPr marL="3884445" indent="-228498" algn="l" rtl="0" fontAlgn="base">
        <a:spcBef>
          <a:spcPct val="20000"/>
        </a:spcBef>
        <a:spcAft>
          <a:spcPct val="0"/>
        </a:spcAft>
        <a:buChar char="»"/>
        <a:defRPr sz="2000">
          <a:solidFill>
            <a:schemeClr val="tx1"/>
          </a:solidFill>
          <a:latin typeface="Arial" charset="0"/>
        </a:defRPr>
      </a:lvl9pPr>
    </p:bodyStyle>
    <p:otherStyle>
      <a:defPPr>
        <a:defRPr lang="fr-FR"/>
      </a:defPPr>
      <a:lvl1pPr marL="0" algn="l" defTabSz="913986" rtl="0" eaLnBrk="1" latinLnBrk="0" hangingPunct="1">
        <a:defRPr sz="1800" kern="1200">
          <a:solidFill>
            <a:schemeClr val="tx1"/>
          </a:solidFill>
          <a:latin typeface="+mn-lt"/>
          <a:ea typeface="+mn-ea"/>
          <a:cs typeface="+mn-cs"/>
        </a:defRPr>
      </a:lvl1pPr>
      <a:lvl2pPr marL="456993" algn="l" defTabSz="913986" rtl="0" eaLnBrk="1" latinLnBrk="0" hangingPunct="1">
        <a:defRPr sz="1800" kern="1200">
          <a:solidFill>
            <a:schemeClr val="tx1"/>
          </a:solidFill>
          <a:latin typeface="+mn-lt"/>
          <a:ea typeface="+mn-ea"/>
          <a:cs typeface="+mn-cs"/>
        </a:defRPr>
      </a:lvl2pPr>
      <a:lvl3pPr marL="913986" algn="l" defTabSz="913986" rtl="0" eaLnBrk="1" latinLnBrk="0" hangingPunct="1">
        <a:defRPr sz="1800" kern="1200">
          <a:solidFill>
            <a:schemeClr val="tx1"/>
          </a:solidFill>
          <a:latin typeface="+mn-lt"/>
          <a:ea typeface="+mn-ea"/>
          <a:cs typeface="+mn-cs"/>
        </a:defRPr>
      </a:lvl3pPr>
      <a:lvl4pPr marL="1370979" algn="l" defTabSz="913986" rtl="0" eaLnBrk="1" latinLnBrk="0" hangingPunct="1">
        <a:defRPr sz="1800" kern="1200">
          <a:solidFill>
            <a:schemeClr val="tx1"/>
          </a:solidFill>
          <a:latin typeface="+mn-lt"/>
          <a:ea typeface="+mn-ea"/>
          <a:cs typeface="+mn-cs"/>
        </a:defRPr>
      </a:lvl4pPr>
      <a:lvl5pPr marL="1827973" algn="l" defTabSz="913986" rtl="0" eaLnBrk="1" latinLnBrk="0" hangingPunct="1">
        <a:defRPr sz="1800" kern="1200">
          <a:solidFill>
            <a:schemeClr val="tx1"/>
          </a:solidFill>
          <a:latin typeface="+mn-lt"/>
          <a:ea typeface="+mn-ea"/>
          <a:cs typeface="+mn-cs"/>
        </a:defRPr>
      </a:lvl5pPr>
      <a:lvl6pPr marL="2284968" algn="l" defTabSz="913986" rtl="0" eaLnBrk="1" latinLnBrk="0" hangingPunct="1">
        <a:defRPr sz="1800" kern="1200">
          <a:solidFill>
            <a:schemeClr val="tx1"/>
          </a:solidFill>
          <a:latin typeface="+mn-lt"/>
          <a:ea typeface="+mn-ea"/>
          <a:cs typeface="+mn-cs"/>
        </a:defRPr>
      </a:lvl6pPr>
      <a:lvl7pPr marL="2741962" algn="l" defTabSz="913986" rtl="0" eaLnBrk="1" latinLnBrk="0" hangingPunct="1">
        <a:defRPr sz="1800" kern="1200">
          <a:solidFill>
            <a:schemeClr val="tx1"/>
          </a:solidFill>
          <a:latin typeface="+mn-lt"/>
          <a:ea typeface="+mn-ea"/>
          <a:cs typeface="+mn-cs"/>
        </a:defRPr>
      </a:lvl7pPr>
      <a:lvl8pPr marL="3198956" algn="l" defTabSz="913986" rtl="0" eaLnBrk="1" latinLnBrk="0" hangingPunct="1">
        <a:defRPr sz="1800" kern="1200">
          <a:solidFill>
            <a:schemeClr val="tx1"/>
          </a:solidFill>
          <a:latin typeface="+mn-lt"/>
          <a:ea typeface="+mn-ea"/>
          <a:cs typeface="+mn-cs"/>
        </a:defRPr>
      </a:lvl8pPr>
      <a:lvl9pPr marL="3655951" algn="l" defTabSz="91398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jdelijke aanduiding voor titel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01" rIns="91398" bIns="45701" numCol="1" anchor="ctr" anchorCtr="0" compatLnSpc="1">
            <a:prstTxWarp prst="textNoShape">
              <a:avLst/>
            </a:prstTxWarp>
          </a:bodyPr>
          <a:lstStyle/>
          <a:p>
            <a:pPr lvl="0"/>
            <a:r>
              <a:rPr lang="nl-NL" altLang="en-US" smtClean="0"/>
              <a:t>Klik om de stijl te bewerken</a:t>
            </a:r>
            <a:endParaRPr lang="nl-BE" altLang="en-US" smtClean="0"/>
          </a:p>
        </p:txBody>
      </p:sp>
      <p:sp>
        <p:nvSpPr>
          <p:cNvPr id="5123" name="Tijdelijke aanduiding voor tekst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01" rIns="91398" bIns="45701" numCol="1" anchor="t" anchorCtr="0" compatLnSpc="1">
            <a:prstTxWarp prst="textNoShape">
              <a:avLst/>
            </a:prstTxWarp>
          </a:bodyPr>
          <a:lstStyle/>
          <a:p>
            <a:pPr lvl="0"/>
            <a:r>
              <a:rPr lang="nl-NL" altLang="en-US" smtClean="0"/>
              <a:t>Klik om de modelstijlen te bewerken</a:t>
            </a:r>
          </a:p>
          <a:p>
            <a:pPr lvl="1"/>
            <a:r>
              <a:rPr lang="nl-NL" altLang="en-US" smtClean="0"/>
              <a:t>Tweede niveau</a:t>
            </a:r>
          </a:p>
          <a:p>
            <a:pPr lvl="2"/>
            <a:r>
              <a:rPr lang="nl-NL" altLang="en-US" smtClean="0"/>
              <a:t>Derde niveau</a:t>
            </a:r>
          </a:p>
          <a:p>
            <a:pPr lvl="3"/>
            <a:r>
              <a:rPr lang="nl-NL" altLang="en-US" smtClean="0"/>
              <a:t>Vierde niveau</a:t>
            </a:r>
          </a:p>
          <a:p>
            <a:pPr lvl="4"/>
            <a:r>
              <a:rPr lang="nl-NL" altLang="en-US" smtClean="0"/>
              <a:t>Vijfde niveau</a:t>
            </a:r>
            <a:endParaRPr lang="nl-BE" altLang="en-US" smtClean="0"/>
          </a:p>
        </p:txBody>
      </p:sp>
      <p:pic>
        <p:nvPicPr>
          <p:cNvPr id="5124" name="Afbeelding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89217" y="434975"/>
            <a:ext cx="28786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3"/>
          </p:nvPr>
        </p:nvSpPr>
        <p:spPr>
          <a:xfrm>
            <a:off x="4038600" y="6356362"/>
            <a:ext cx="4114800" cy="365125"/>
          </a:xfrm>
          <a:prstGeom prst="rect">
            <a:avLst/>
          </a:prstGeom>
        </p:spPr>
        <p:txBody>
          <a:bodyPr vert="horz" lIns="91398" tIns="45701" rIns="91398" bIns="45701"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GB"/>
          </a:p>
        </p:txBody>
      </p:sp>
      <p:sp>
        <p:nvSpPr>
          <p:cNvPr id="5" name="Slide Number Placeholder 4"/>
          <p:cNvSpPr>
            <a:spLocks noGrp="1"/>
          </p:cNvSpPr>
          <p:nvPr>
            <p:ph type="sldNum" sz="quarter" idx="4"/>
          </p:nvPr>
        </p:nvSpPr>
        <p:spPr>
          <a:xfrm>
            <a:off x="8610600" y="6356362"/>
            <a:ext cx="2743200" cy="365125"/>
          </a:xfrm>
          <a:prstGeom prst="rect">
            <a:avLst/>
          </a:prstGeom>
        </p:spPr>
        <p:txBody>
          <a:bodyPr vert="horz" wrap="square" lIns="91398" tIns="45701" rIns="91398" bIns="45701"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defRPr/>
            </a:pPr>
            <a:fld id="{65F1FF04-2BB8-4A7C-BFBD-1B25B8DDF752}" type="slidenum">
              <a:rPr lang="en-GB" altLang="en-US"/>
              <a:pPr fontAlgn="base">
                <a:spcBef>
                  <a:spcPct val="0"/>
                </a:spcBef>
                <a:spcAft>
                  <a:spcPct val="0"/>
                </a:spcAft>
                <a:defRPr/>
              </a:pPr>
              <a:t>‹nr.›</a:t>
            </a:fld>
            <a:endParaRPr lang="en-GB" altLang="en-US"/>
          </a:p>
        </p:txBody>
      </p:sp>
    </p:spTree>
    <p:extLst>
      <p:ext uri="{BB962C8B-B14F-4D97-AF65-F5344CB8AC3E}">
        <p14:creationId xmlns:p14="http://schemas.microsoft.com/office/powerpoint/2010/main" val="3939393249"/>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Lst>
  <p:hf hdr="0" dt="0"/>
  <p:txStyles>
    <p:titleStyle>
      <a:lvl1pPr algn="l" rtl="0" eaLnBrk="0" fontAlgn="base" hangingPunct="0">
        <a:spcBef>
          <a:spcPct val="0"/>
        </a:spcBef>
        <a:spcAft>
          <a:spcPct val="0"/>
        </a:spcAft>
        <a:defRPr sz="2600" kern="1200">
          <a:solidFill>
            <a:srgbClr val="4BAAC5"/>
          </a:solidFill>
          <a:latin typeface="Tahoma" pitchFamily="34" charset="0"/>
          <a:ea typeface="Tahoma" pitchFamily="34" charset="0"/>
          <a:cs typeface="Tahoma" pitchFamily="34" charset="0"/>
        </a:defRPr>
      </a:lvl1pPr>
      <a:lvl2pPr algn="l" rtl="0" eaLnBrk="0" fontAlgn="base" hangingPunct="0">
        <a:spcBef>
          <a:spcPct val="0"/>
        </a:spcBef>
        <a:spcAft>
          <a:spcPct val="0"/>
        </a:spcAft>
        <a:defRPr sz="2600">
          <a:solidFill>
            <a:srgbClr val="4BAAC5"/>
          </a:solidFill>
          <a:latin typeface="Tahoma" pitchFamily="34" charset="0"/>
          <a:cs typeface="Tahoma" pitchFamily="34" charset="0"/>
        </a:defRPr>
      </a:lvl2pPr>
      <a:lvl3pPr algn="l" rtl="0" eaLnBrk="0" fontAlgn="base" hangingPunct="0">
        <a:spcBef>
          <a:spcPct val="0"/>
        </a:spcBef>
        <a:spcAft>
          <a:spcPct val="0"/>
        </a:spcAft>
        <a:defRPr sz="2600">
          <a:solidFill>
            <a:srgbClr val="4BAAC5"/>
          </a:solidFill>
          <a:latin typeface="Tahoma" pitchFamily="34" charset="0"/>
          <a:cs typeface="Tahoma" pitchFamily="34" charset="0"/>
        </a:defRPr>
      </a:lvl3pPr>
      <a:lvl4pPr algn="l" rtl="0" eaLnBrk="0" fontAlgn="base" hangingPunct="0">
        <a:spcBef>
          <a:spcPct val="0"/>
        </a:spcBef>
        <a:spcAft>
          <a:spcPct val="0"/>
        </a:spcAft>
        <a:defRPr sz="2600">
          <a:solidFill>
            <a:srgbClr val="4BAAC5"/>
          </a:solidFill>
          <a:latin typeface="Tahoma" pitchFamily="34" charset="0"/>
          <a:cs typeface="Tahoma" pitchFamily="34" charset="0"/>
        </a:defRPr>
      </a:lvl4pPr>
      <a:lvl5pPr algn="l" rtl="0" eaLnBrk="0" fontAlgn="base" hangingPunct="0">
        <a:spcBef>
          <a:spcPct val="0"/>
        </a:spcBef>
        <a:spcAft>
          <a:spcPct val="0"/>
        </a:spcAft>
        <a:defRPr sz="2600">
          <a:solidFill>
            <a:srgbClr val="4BAAC5"/>
          </a:solidFill>
          <a:latin typeface="Tahoma" pitchFamily="34" charset="0"/>
          <a:cs typeface="Tahoma" pitchFamily="34" charset="0"/>
        </a:defRPr>
      </a:lvl5pPr>
      <a:lvl6pPr marL="456993" algn="l" rtl="0" fontAlgn="base">
        <a:spcBef>
          <a:spcPct val="0"/>
        </a:spcBef>
        <a:spcAft>
          <a:spcPct val="0"/>
        </a:spcAft>
        <a:defRPr sz="2600">
          <a:solidFill>
            <a:srgbClr val="4BAAC5"/>
          </a:solidFill>
          <a:latin typeface="Tahoma" pitchFamily="34" charset="0"/>
          <a:cs typeface="Tahoma" pitchFamily="34" charset="0"/>
        </a:defRPr>
      </a:lvl6pPr>
      <a:lvl7pPr marL="913986" algn="l" rtl="0" fontAlgn="base">
        <a:spcBef>
          <a:spcPct val="0"/>
        </a:spcBef>
        <a:spcAft>
          <a:spcPct val="0"/>
        </a:spcAft>
        <a:defRPr sz="2600">
          <a:solidFill>
            <a:srgbClr val="4BAAC5"/>
          </a:solidFill>
          <a:latin typeface="Tahoma" pitchFamily="34" charset="0"/>
          <a:cs typeface="Tahoma" pitchFamily="34" charset="0"/>
        </a:defRPr>
      </a:lvl7pPr>
      <a:lvl8pPr marL="1370979" algn="l" rtl="0" fontAlgn="base">
        <a:spcBef>
          <a:spcPct val="0"/>
        </a:spcBef>
        <a:spcAft>
          <a:spcPct val="0"/>
        </a:spcAft>
        <a:defRPr sz="2600">
          <a:solidFill>
            <a:srgbClr val="4BAAC5"/>
          </a:solidFill>
          <a:latin typeface="Tahoma" pitchFamily="34" charset="0"/>
          <a:cs typeface="Tahoma" pitchFamily="34" charset="0"/>
        </a:defRPr>
      </a:lvl8pPr>
      <a:lvl9pPr marL="1827973" algn="l" rtl="0" fontAlgn="base">
        <a:spcBef>
          <a:spcPct val="0"/>
        </a:spcBef>
        <a:spcAft>
          <a:spcPct val="0"/>
        </a:spcAft>
        <a:defRPr sz="2600">
          <a:solidFill>
            <a:srgbClr val="4BAAC5"/>
          </a:solidFill>
          <a:latin typeface="Tahoma" pitchFamily="34" charset="0"/>
          <a:cs typeface="Tahoma" pitchFamily="34" charset="0"/>
        </a:defRPr>
      </a:lvl9pPr>
    </p:titleStyle>
    <p:bodyStyle>
      <a:lvl1pPr marL="342747" indent="-342747" algn="l" rtl="0" eaLnBrk="0" fontAlgn="base" hangingPunct="0">
        <a:spcBef>
          <a:spcPts val="600"/>
        </a:spcBef>
        <a:spcAft>
          <a:spcPts val="1800"/>
        </a:spcAft>
        <a:buClr>
          <a:srgbClr val="4BAAC5"/>
        </a:buClr>
        <a:buSzPct val="70000"/>
        <a:buFont typeface="Wingdings 3" pitchFamily="18" charset="2"/>
        <a:defRPr sz="2400" kern="1200">
          <a:solidFill>
            <a:srgbClr val="4BAAC5"/>
          </a:solidFill>
          <a:latin typeface="Tahoma" pitchFamily="34" charset="0"/>
          <a:ea typeface="Tahoma" pitchFamily="34" charset="0"/>
          <a:cs typeface="Tahoma" pitchFamily="34" charset="0"/>
        </a:defRPr>
      </a:lvl1pPr>
      <a:lvl2pPr marL="268165" indent="-268165" algn="l" rtl="0" eaLnBrk="0" fontAlgn="base" hangingPunct="0">
        <a:lnSpc>
          <a:spcPct val="110000"/>
        </a:lnSpc>
        <a:spcBef>
          <a:spcPts val="600"/>
        </a:spcBef>
        <a:spcAft>
          <a:spcPts val="600"/>
        </a:spcAft>
        <a:buClr>
          <a:srgbClr val="4BAAC5"/>
        </a:buClr>
        <a:buSzPct val="50000"/>
        <a:buFont typeface="Wingdings 3" panose="05040102010807070707" pitchFamily="18" charset="2"/>
        <a:buChar char=""/>
        <a:defRPr sz="2000" kern="1200">
          <a:solidFill>
            <a:schemeClr val="tx1"/>
          </a:solidFill>
          <a:latin typeface="Tahoma" pitchFamily="34" charset="0"/>
          <a:ea typeface="Tahoma" pitchFamily="34" charset="0"/>
          <a:cs typeface="Tahoma" pitchFamily="34" charset="0"/>
        </a:defRPr>
      </a:lvl2pPr>
      <a:lvl3pPr marL="537920" indent="-269749" algn="l" rtl="0" eaLnBrk="0" fontAlgn="base" hangingPunct="0">
        <a:spcBef>
          <a:spcPts val="300"/>
        </a:spcBef>
        <a:spcAft>
          <a:spcPts val="300"/>
        </a:spcAft>
        <a:buClr>
          <a:srgbClr val="4BAAC5"/>
        </a:buClr>
        <a:buSzPct val="70000"/>
        <a:buFont typeface="Symbol" pitchFamily="18" charset="2"/>
        <a:buChar char=""/>
        <a:defRPr sz="1600" kern="1200">
          <a:solidFill>
            <a:schemeClr val="tx1"/>
          </a:solidFill>
          <a:latin typeface="Tahoma" pitchFamily="34" charset="0"/>
          <a:ea typeface="Tahoma" pitchFamily="34" charset="0"/>
          <a:cs typeface="Tahoma" pitchFamily="34" charset="0"/>
        </a:defRPr>
      </a:lvl3pPr>
      <a:lvl4pPr marL="806085" indent="-268165" algn="l" rtl="0" eaLnBrk="0" fontAlgn="base" hangingPunct="0">
        <a:spcBef>
          <a:spcPts val="200"/>
        </a:spcBef>
        <a:spcAft>
          <a:spcPts val="200"/>
        </a:spcAft>
        <a:buClr>
          <a:srgbClr val="4BAAC5"/>
        </a:buClr>
        <a:buSzPct val="75000"/>
        <a:buFont typeface="Symbol" pitchFamily="18" charset="2"/>
        <a:buChar char="¨"/>
        <a:defRPr sz="1400" kern="1200">
          <a:solidFill>
            <a:schemeClr val="tx1"/>
          </a:solidFill>
          <a:latin typeface="Tahoma" pitchFamily="34" charset="0"/>
          <a:ea typeface="Tahoma" pitchFamily="34" charset="0"/>
          <a:cs typeface="Tahoma" pitchFamily="34" charset="0"/>
        </a:defRPr>
      </a:lvl4pPr>
      <a:lvl5pPr marL="1075839" indent="-269749" algn="l" rtl="0" eaLnBrk="0" fontAlgn="base" hangingPunct="0">
        <a:spcBef>
          <a:spcPts val="200"/>
        </a:spcBef>
        <a:spcAft>
          <a:spcPts val="200"/>
        </a:spcAft>
        <a:buClr>
          <a:srgbClr val="4BAAC5"/>
        </a:buClr>
        <a:buSzPct val="50000"/>
        <a:buFont typeface="Wingdings 3" pitchFamily="18" charset="2"/>
        <a:buChar char=""/>
        <a:defRPr sz="1400" kern="1200">
          <a:solidFill>
            <a:schemeClr val="tx1"/>
          </a:solidFill>
          <a:latin typeface="Tahoma" pitchFamily="34" charset="0"/>
          <a:ea typeface="Tahoma" pitchFamily="34" charset="0"/>
          <a:cs typeface="Tahoma" pitchFamily="34" charset="0"/>
        </a:defRPr>
      </a:lvl5pPr>
      <a:lvl6pPr marL="2513466" indent="-228498" algn="l" defTabSz="9139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59" indent="-228498" algn="l" defTabSz="9139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452" indent="-228498" algn="l" defTabSz="9139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445" indent="-228498" algn="l" defTabSz="9139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3986" rtl="0" eaLnBrk="1" latinLnBrk="0" hangingPunct="1">
        <a:defRPr sz="1800" kern="1200">
          <a:solidFill>
            <a:schemeClr val="tx1"/>
          </a:solidFill>
          <a:latin typeface="+mn-lt"/>
          <a:ea typeface="+mn-ea"/>
          <a:cs typeface="+mn-cs"/>
        </a:defRPr>
      </a:lvl1pPr>
      <a:lvl2pPr marL="456993" algn="l" defTabSz="913986" rtl="0" eaLnBrk="1" latinLnBrk="0" hangingPunct="1">
        <a:defRPr sz="1800" kern="1200">
          <a:solidFill>
            <a:schemeClr val="tx1"/>
          </a:solidFill>
          <a:latin typeface="+mn-lt"/>
          <a:ea typeface="+mn-ea"/>
          <a:cs typeface="+mn-cs"/>
        </a:defRPr>
      </a:lvl2pPr>
      <a:lvl3pPr marL="913986" algn="l" defTabSz="913986" rtl="0" eaLnBrk="1" latinLnBrk="0" hangingPunct="1">
        <a:defRPr sz="1800" kern="1200">
          <a:solidFill>
            <a:schemeClr val="tx1"/>
          </a:solidFill>
          <a:latin typeface="+mn-lt"/>
          <a:ea typeface="+mn-ea"/>
          <a:cs typeface="+mn-cs"/>
        </a:defRPr>
      </a:lvl3pPr>
      <a:lvl4pPr marL="1370979" algn="l" defTabSz="913986" rtl="0" eaLnBrk="1" latinLnBrk="0" hangingPunct="1">
        <a:defRPr sz="1800" kern="1200">
          <a:solidFill>
            <a:schemeClr val="tx1"/>
          </a:solidFill>
          <a:latin typeface="+mn-lt"/>
          <a:ea typeface="+mn-ea"/>
          <a:cs typeface="+mn-cs"/>
        </a:defRPr>
      </a:lvl4pPr>
      <a:lvl5pPr marL="1827973" algn="l" defTabSz="913986" rtl="0" eaLnBrk="1" latinLnBrk="0" hangingPunct="1">
        <a:defRPr sz="1800" kern="1200">
          <a:solidFill>
            <a:schemeClr val="tx1"/>
          </a:solidFill>
          <a:latin typeface="+mn-lt"/>
          <a:ea typeface="+mn-ea"/>
          <a:cs typeface="+mn-cs"/>
        </a:defRPr>
      </a:lvl5pPr>
      <a:lvl6pPr marL="2284968" algn="l" defTabSz="913986" rtl="0" eaLnBrk="1" latinLnBrk="0" hangingPunct="1">
        <a:defRPr sz="1800" kern="1200">
          <a:solidFill>
            <a:schemeClr val="tx1"/>
          </a:solidFill>
          <a:latin typeface="+mn-lt"/>
          <a:ea typeface="+mn-ea"/>
          <a:cs typeface="+mn-cs"/>
        </a:defRPr>
      </a:lvl6pPr>
      <a:lvl7pPr marL="2741962" algn="l" defTabSz="913986" rtl="0" eaLnBrk="1" latinLnBrk="0" hangingPunct="1">
        <a:defRPr sz="1800" kern="1200">
          <a:solidFill>
            <a:schemeClr val="tx1"/>
          </a:solidFill>
          <a:latin typeface="+mn-lt"/>
          <a:ea typeface="+mn-ea"/>
          <a:cs typeface="+mn-cs"/>
        </a:defRPr>
      </a:lvl7pPr>
      <a:lvl8pPr marL="3198956" algn="l" defTabSz="913986" rtl="0" eaLnBrk="1" latinLnBrk="0" hangingPunct="1">
        <a:defRPr sz="1800" kern="1200">
          <a:solidFill>
            <a:schemeClr val="tx1"/>
          </a:solidFill>
          <a:latin typeface="+mn-lt"/>
          <a:ea typeface="+mn-ea"/>
          <a:cs typeface="+mn-cs"/>
        </a:defRPr>
      </a:lvl8pPr>
      <a:lvl9pPr marL="3655951" algn="l" defTabSz="91398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630103"/>
      </p:ext>
    </p:extLst>
  </p:cSld>
  <p:clrMap bg1="lt1" tx1="dk1" bg2="lt2" tx2="dk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 id="2147484421" r:id="rId12"/>
    <p:sldLayoutId id="2147484422" r:id="rId13"/>
    <p:sldLayoutId id="2147484423" r:id="rId14"/>
    <p:sldLayoutId id="2147484424" r:id="rId15"/>
    <p:sldLayoutId id="2147484425" r:id="rId16"/>
    <p:sldLayoutId id="2147484426" r:id="rId17"/>
    <p:sldLayoutId id="2147484427" r:id="rId18"/>
    <p:sldLayoutId id="2147484428" r:id="rId19"/>
    <p:sldLayoutId id="2147484429" r:id="rId20"/>
    <p:sldLayoutId id="2147484430" r:id="rId21"/>
    <p:sldLayoutId id="2147484431" r:id="rId22"/>
    <p:sldLayoutId id="2147484432" r:id="rId23"/>
    <p:sldLayoutId id="2147484433" r:id="rId24"/>
    <p:sldLayoutId id="2147484434" r:id="rId25"/>
  </p:sldLayoutIdLst>
  <p:hf sldNum="0" hdr="0" ftr="0" dt="0"/>
  <p:txStyles>
    <p:titleStyle>
      <a:lvl1pPr marL="358613" indent="-358613" algn="l" rtl="0" eaLnBrk="1" fontAlgn="base" hangingPunct="1">
        <a:spcBef>
          <a:spcPct val="0"/>
        </a:spcBef>
        <a:spcAft>
          <a:spcPct val="0"/>
        </a:spcAft>
        <a:defRPr sz="3000" b="1">
          <a:solidFill>
            <a:schemeClr val="tx1"/>
          </a:solidFill>
          <a:latin typeface="+mj-lt"/>
          <a:ea typeface="+mj-ea"/>
          <a:cs typeface="+mj-cs"/>
        </a:defRPr>
      </a:lvl1pPr>
      <a:lvl2pPr marL="358613" indent="-358613" algn="l" rtl="0" eaLnBrk="1" fontAlgn="base" hangingPunct="1">
        <a:spcBef>
          <a:spcPct val="0"/>
        </a:spcBef>
        <a:spcAft>
          <a:spcPct val="0"/>
        </a:spcAft>
        <a:defRPr sz="3000" b="1">
          <a:solidFill>
            <a:srgbClr val="0F5494"/>
          </a:solidFill>
          <a:latin typeface="Verdana" pitchFamily="34" charset="0"/>
        </a:defRPr>
      </a:lvl2pPr>
      <a:lvl3pPr marL="358613" indent="-358613" algn="l" rtl="0" eaLnBrk="1" fontAlgn="base" hangingPunct="1">
        <a:spcBef>
          <a:spcPct val="0"/>
        </a:spcBef>
        <a:spcAft>
          <a:spcPct val="0"/>
        </a:spcAft>
        <a:defRPr sz="3000" b="1">
          <a:solidFill>
            <a:srgbClr val="0F5494"/>
          </a:solidFill>
          <a:latin typeface="Verdana" pitchFamily="34" charset="0"/>
        </a:defRPr>
      </a:lvl3pPr>
      <a:lvl4pPr marL="358613" indent="-358613" algn="l" rtl="0" eaLnBrk="1" fontAlgn="base" hangingPunct="1">
        <a:spcBef>
          <a:spcPct val="0"/>
        </a:spcBef>
        <a:spcAft>
          <a:spcPct val="0"/>
        </a:spcAft>
        <a:defRPr sz="3000" b="1">
          <a:solidFill>
            <a:srgbClr val="0F5494"/>
          </a:solidFill>
          <a:latin typeface="Verdana" pitchFamily="34" charset="0"/>
        </a:defRPr>
      </a:lvl4pPr>
      <a:lvl5pPr marL="358613" indent="-358613" algn="l" rtl="0" eaLnBrk="1" fontAlgn="base" hangingPunct="1">
        <a:spcBef>
          <a:spcPct val="0"/>
        </a:spcBef>
        <a:spcAft>
          <a:spcPct val="0"/>
        </a:spcAft>
        <a:defRPr sz="3000" b="1">
          <a:solidFill>
            <a:srgbClr val="0F5494"/>
          </a:solidFill>
          <a:latin typeface="Verdana" pitchFamily="34" charset="0"/>
        </a:defRPr>
      </a:lvl5pPr>
      <a:lvl6pPr marL="815606" algn="l" rtl="0" eaLnBrk="1" fontAlgn="base" hangingPunct="1">
        <a:spcBef>
          <a:spcPct val="0"/>
        </a:spcBef>
        <a:spcAft>
          <a:spcPct val="0"/>
        </a:spcAft>
        <a:defRPr sz="3000" b="1">
          <a:solidFill>
            <a:srgbClr val="0F5494"/>
          </a:solidFill>
          <a:latin typeface="Verdana" pitchFamily="34" charset="0"/>
        </a:defRPr>
      </a:lvl6pPr>
      <a:lvl7pPr marL="1272599" algn="l" rtl="0" eaLnBrk="1" fontAlgn="base" hangingPunct="1">
        <a:spcBef>
          <a:spcPct val="0"/>
        </a:spcBef>
        <a:spcAft>
          <a:spcPct val="0"/>
        </a:spcAft>
        <a:defRPr sz="3000" b="1">
          <a:solidFill>
            <a:srgbClr val="0F5494"/>
          </a:solidFill>
          <a:latin typeface="Verdana" pitchFamily="34" charset="0"/>
        </a:defRPr>
      </a:lvl7pPr>
      <a:lvl8pPr marL="1729592" algn="l" rtl="0" eaLnBrk="1" fontAlgn="base" hangingPunct="1">
        <a:spcBef>
          <a:spcPct val="0"/>
        </a:spcBef>
        <a:spcAft>
          <a:spcPct val="0"/>
        </a:spcAft>
        <a:defRPr sz="3000" b="1">
          <a:solidFill>
            <a:srgbClr val="0F5494"/>
          </a:solidFill>
          <a:latin typeface="Verdana" pitchFamily="34" charset="0"/>
        </a:defRPr>
      </a:lvl8pPr>
      <a:lvl9pPr marL="2186587" algn="l" rtl="0" eaLnBrk="1" fontAlgn="base" hangingPunct="1">
        <a:spcBef>
          <a:spcPct val="0"/>
        </a:spcBef>
        <a:spcAft>
          <a:spcPct val="0"/>
        </a:spcAft>
        <a:defRPr sz="3000" b="1">
          <a:solidFill>
            <a:srgbClr val="0F5494"/>
          </a:solidFill>
          <a:latin typeface="Verdana" pitchFamily="34" charset="0"/>
        </a:defRPr>
      </a:lvl9pPr>
    </p:titleStyle>
    <p:bodyStyle>
      <a:lvl1pPr marL="342747" indent="-342747"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617" indent="-285624"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2486" indent="-228498" algn="l" rtl="0" eaLnBrk="1" fontAlgn="base" hangingPunct="1">
        <a:spcBef>
          <a:spcPct val="20000"/>
        </a:spcBef>
        <a:spcAft>
          <a:spcPct val="0"/>
        </a:spcAft>
        <a:defRPr sz="1400">
          <a:solidFill>
            <a:schemeClr val="accent2">
              <a:lumMod val="50000"/>
            </a:schemeClr>
          </a:solidFill>
          <a:latin typeface="+mn-lt"/>
        </a:defRPr>
      </a:lvl3pPr>
      <a:lvl4pPr marL="1599480" indent="-228498" algn="l" rtl="0" eaLnBrk="1" fontAlgn="base" hangingPunct="1">
        <a:spcBef>
          <a:spcPct val="20000"/>
        </a:spcBef>
        <a:spcAft>
          <a:spcPct val="0"/>
        </a:spcAft>
        <a:buChar char="–"/>
        <a:defRPr sz="2000">
          <a:solidFill>
            <a:schemeClr val="tx1"/>
          </a:solidFill>
          <a:latin typeface="Arial" charset="0"/>
        </a:defRPr>
      </a:lvl4pPr>
      <a:lvl5pPr marL="2056473" indent="-228498" algn="l" rtl="0" eaLnBrk="1" fontAlgn="base" hangingPunct="1">
        <a:spcBef>
          <a:spcPct val="20000"/>
        </a:spcBef>
        <a:spcAft>
          <a:spcPct val="0"/>
        </a:spcAft>
        <a:buChar char="»"/>
        <a:defRPr sz="2000">
          <a:solidFill>
            <a:schemeClr val="tx1"/>
          </a:solidFill>
          <a:latin typeface="Arial" charset="0"/>
        </a:defRPr>
      </a:lvl5pPr>
      <a:lvl6pPr marL="2513466" indent="-228498" algn="l" rtl="0" eaLnBrk="1" fontAlgn="base" hangingPunct="1">
        <a:spcBef>
          <a:spcPct val="20000"/>
        </a:spcBef>
        <a:spcAft>
          <a:spcPct val="0"/>
        </a:spcAft>
        <a:buChar char="»"/>
        <a:defRPr sz="2000">
          <a:solidFill>
            <a:schemeClr val="tx1"/>
          </a:solidFill>
          <a:latin typeface="Arial" charset="0"/>
        </a:defRPr>
      </a:lvl6pPr>
      <a:lvl7pPr marL="2970459" indent="-228498" algn="l" rtl="0" eaLnBrk="1" fontAlgn="base" hangingPunct="1">
        <a:spcBef>
          <a:spcPct val="20000"/>
        </a:spcBef>
        <a:spcAft>
          <a:spcPct val="0"/>
        </a:spcAft>
        <a:buChar char="»"/>
        <a:defRPr sz="2000">
          <a:solidFill>
            <a:schemeClr val="tx1"/>
          </a:solidFill>
          <a:latin typeface="Arial" charset="0"/>
        </a:defRPr>
      </a:lvl7pPr>
      <a:lvl8pPr marL="3427452" indent="-228498" algn="l" rtl="0" eaLnBrk="1" fontAlgn="base" hangingPunct="1">
        <a:spcBef>
          <a:spcPct val="20000"/>
        </a:spcBef>
        <a:spcAft>
          <a:spcPct val="0"/>
        </a:spcAft>
        <a:buChar char="»"/>
        <a:defRPr sz="2000">
          <a:solidFill>
            <a:schemeClr val="tx1"/>
          </a:solidFill>
          <a:latin typeface="Arial" charset="0"/>
        </a:defRPr>
      </a:lvl8pPr>
      <a:lvl9pPr marL="3884445" indent="-228498"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3986" rtl="0" eaLnBrk="1" latinLnBrk="0" hangingPunct="1">
        <a:defRPr sz="1800" kern="1200">
          <a:solidFill>
            <a:schemeClr val="tx1"/>
          </a:solidFill>
          <a:latin typeface="+mn-lt"/>
          <a:ea typeface="+mn-ea"/>
          <a:cs typeface="+mn-cs"/>
        </a:defRPr>
      </a:lvl1pPr>
      <a:lvl2pPr marL="456993" algn="l" defTabSz="913986" rtl="0" eaLnBrk="1" latinLnBrk="0" hangingPunct="1">
        <a:defRPr sz="1800" kern="1200">
          <a:solidFill>
            <a:schemeClr val="tx1"/>
          </a:solidFill>
          <a:latin typeface="+mn-lt"/>
          <a:ea typeface="+mn-ea"/>
          <a:cs typeface="+mn-cs"/>
        </a:defRPr>
      </a:lvl2pPr>
      <a:lvl3pPr marL="913986" algn="l" defTabSz="913986" rtl="0" eaLnBrk="1" latinLnBrk="0" hangingPunct="1">
        <a:defRPr sz="1800" kern="1200">
          <a:solidFill>
            <a:schemeClr val="tx1"/>
          </a:solidFill>
          <a:latin typeface="+mn-lt"/>
          <a:ea typeface="+mn-ea"/>
          <a:cs typeface="+mn-cs"/>
        </a:defRPr>
      </a:lvl3pPr>
      <a:lvl4pPr marL="1370979" algn="l" defTabSz="913986" rtl="0" eaLnBrk="1" latinLnBrk="0" hangingPunct="1">
        <a:defRPr sz="1800" kern="1200">
          <a:solidFill>
            <a:schemeClr val="tx1"/>
          </a:solidFill>
          <a:latin typeface="+mn-lt"/>
          <a:ea typeface="+mn-ea"/>
          <a:cs typeface="+mn-cs"/>
        </a:defRPr>
      </a:lvl4pPr>
      <a:lvl5pPr marL="1827973" algn="l" defTabSz="913986" rtl="0" eaLnBrk="1" latinLnBrk="0" hangingPunct="1">
        <a:defRPr sz="1800" kern="1200">
          <a:solidFill>
            <a:schemeClr val="tx1"/>
          </a:solidFill>
          <a:latin typeface="+mn-lt"/>
          <a:ea typeface="+mn-ea"/>
          <a:cs typeface="+mn-cs"/>
        </a:defRPr>
      </a:lvl5pPr>
      <a:lvl6pPr marL="2284968" algn="l" defTabSz="913986" rtl="0" eaLnBrk="1" latinLnBrk="0" hangingPunct="1">
        <a:defRPr sz="1800" kern="1200">
          <a:solidFill>
            <a:schemeClr val="tx1"/>
          </a:solidFill>
          <a:latin typeface="+mn-lt"/>
          <a:ea typeface="+mn-ea"/>
          <a:cs typeface="+mn-cs"/>
        </a:defRPr>
      </a:lvl6pPr>
      <a:lvl7pPr marL="2741962" algn="l" defTabSz="913986" rtl="0" eaLnBrk="1" latinLnBrk="0" hangingPunct="1">
        <a:defRPr sz="1800" kern="1200">
          <a:solidFill>
            <a:schemeClr val="tx1"/>
          </a:solidFill>
          <a:latin typeface="+mn-lt"/>
          <a:ea typeface="+mn-ea"/>
          <a:cs typeface="+mn-cs"/>
        </a:defRPr>
      </a:lvl7pPr>
      <a:lvl8pPr marL="3198956" algn="l" defTabSz="913986" rtl="0" eaLnBrk="1" latinLnBrk="0" hangingPunct="1">
        <a:defRPr sz="1800" kern="1200">
          <a:solidFill>
            <a:schemeClr val="tx1"/>
          </a:solidFill>
          <a:latin typeface="+mn-lt"/>
          <a:ea typeface="+mn-ea"/>
          <a:cs typeface="+mn-cs"/>
        </a:defRPr>
      </a:lvl8pPr>
      <a:lvl9pPr marL="3655951" algn="l" defTabSz="9139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20.xml"/><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0.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7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2.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43.xml"/><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5.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fbiAGzlf3IA" TargetMode="External"/><Relationship Id="rId1" Type="http://schemas.openxmlformats.org/officeDocument/2006/relationships/slideLayout" Target="../slideLayouts/slideLayout39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5.xml"/></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47.xml"/><Relationship Id="rId4" Type="http://schemas.openxmlformats.org/officeDocument/2006/relationships/hyperlink" Target="https://ec.europa.eu/info/sites/info/files/food-farming-fisheries/key_policies/documents/building-stronger-akis_en.pd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2.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5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42.xml"/></Relationships>
</file>

<file path=ppt/slides/_rels/slide2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2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21.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87.xml"/><Relationship Id="rId4" Type="http://schemas.openxmlformats.org/officeDocument/2006/relationships/hyperlink" Target="http://www.eip-agri.e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88.xml"/><Relationship Id="rId5" Type="http://schemas.openxmlformats.org/officeDocument/2006/relationships/image" Target="../media/image13.png"/><Relationship Id="rId4" Type="http://schemas.openxmlformats.org/officeDocument/2006/relationships/hyperlink" Target="https://ec.europa.eu/eip/agriculture/en/publications/eip-agri-operational-groups-assessment-2018"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6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9.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9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9.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0.xml"/><Relationship Id="rId1" Type="http://schemas.openxmlformats.org/officeDocument/2006/relationships/slideLayout" Target="../slideLayouts/slideLayout9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9.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9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94.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jpeg"/></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27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79.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279.xml"/><Relationship Id="rId4" Type="http://schemas.openxmlformats.org/officeDocument/2006/relationships/image" Target="../media/image74.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79.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27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9.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304.xml"/><Relationship Id="rId4" Type="http://schemas.openxmlformats.org/officeDocument/2006/relationships/image" Target="../media/image57.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79.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5.xml"/><Relationship Id="rId1" Type="http://schemas.openxmlformats.org/officeDocument/2006/relationships/slideLayout" Target="../slideLayouts/slideLayout279.xml"/></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87.xml"/><Relationship Id="rId4" Type="http://schemas.openxmlformats.org/officeDocument/2006/relationships/hyperlink" Target="http://www.eip-agri.eu/"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06.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306.xml"/><Relationship Id="rId4" Type="http://schemas.openxmlformats.org/officeDocument/2006/relationships/hyperlink" Target="https://titris.lzukt.lt/"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0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1.xml"/></Relationships>
</file>

<file path=ppt/slides/_rels/slide6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02.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320.xml"/><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9.xml"/></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0.xml"/><Relationship Id="rId1" Type="http://schemas.openxmlformats.org/officeDocument/2006/relationships/slideLayout" Target="../slideLayouts/slideLayout222.xml"/></Relationships>
</file>

<file path=ppt/slides/_rels/slide6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1.xml"/><Relationship Id="rId1" Type="http://schemas.openxmlformats.org/officeDocument/2006/relationships/slideLayout" Target="../slideLayouts/slideLayout10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8.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66.xml"/><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a:spLocks noGrp="1"/>
          </p:cNvSpPr>
          <p:nvPr>
            <p:ph type="title"/>
          </p:nvPr>
        </p:nvSpPr>
        <p:spPr>
          <a:xfrm>
            <a:off x="603500" y="1138150"/>
            <a:ext cx="5760640" cy="4032448"/>
          </a:xfrm>
        </p:spPr>
        <p:txBody>
          <a:bodyPr anchor="t"/>
          <a:lstStyle>
            <a:lvl1pPr marL="0" indent="0">
              <a:defRPr baseline="0">
                <a:solidFill>
                  <a:schemeClr val="accent6"/>
                </a:solidFill>
                <a:latin typeface="Arial" panose="020B0604020202020204" pitchFamily="34" charset="0"/>
                <a:cs typeface="Arial" panose="020B0604020202020204" pitchFamily="34" charset="0"/>
              </a:defRPr>
            </a:lvl1pPr>
          </a:lstStyle>
          <a:p>
            <a:r>
              <a:rPr lang="en-US" sz="4000" dirty="0">
                <a:solidFill>
                  <a:schemeClr val="tx2"/>
                </a:solidFill>
              </a:rPr>
              <a:t>COMMON AGRICULTURAL POLICY</a:t>
            </a:r>
            <a:br>
              <a:rPr lang="en-US" sz="4000" dirty="0">
                <a:solidFill>
                  <a:schemeClr val="tx2"/>
                </a:solidFill>
              </a:rPr>
            </a:br>
            <a:r>
              <a:rPr lang="en-US" sz="2400" dirty="0">
                <a:solidFill>
                  <a:schemeClr val="tx2"/>
                </a:solidFill>
              </a:rPr>
              <a:t>Post-2020</a:t>
            </a:r>
            <a:r>
              <a:rPr lang="en-US" sz="4000" dirty="0">
                <a:solidFill>
                  <a:schemeClr val="tx2"/>
                </a:solidFill>
              </a:rPr>
              <a:t/>
            </a:r>
            <a:br>
              <a:rPr lang="en-US" sz="4000" dirty="0">
                <a:solidFill>
                  <a:schemeClr val="tx2"/>
                </a:solidFill>
              </a:rPr>
            </a:br>
            <a:endParaRPr lang="en-GB" sz="4000" dirty="0">
              <a:solidFill>
                <a:schemeClr val="tx2"/>
              </a:solidFill>
            </a:endParaRPr>
          </a:p>
        </p:txBody>
      </p:sp>
      <p:sp>
        <p:nvSpPr>
          <p:cNvPr id="6" name="Rectangle 5"/>
          <p:cNvSpPr/>
          <p:nvPr/>
        </p:nvSpPr>
        <p:spPr>
          <a:xfrm>
            <a:off x="4661452" y="5984496"/>
            <a:ext cx="2661320" cy="40011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398" tIns="45701" rIns="91398" bIns="45701" numCol="1" spcCol="0" rtlCol="0" fromWordArt="0" anchor="ctr" anchorCtr="0" forceAA="0" compatLnSpc="1">
            <a:prstTxWarp prst="textNoShape">
              <a:avLst/>
            </a:prstTxWarp>
            <a:noAutofit/>
          </a:bodyPr>
          <a:lstStyle>
            <a:defPPr>
              <a:defRPr lang="en-GB"/>
            </a:defPPr>
            <a:lvl1pPr algn="l" rtl="0" fontAlgn="base">
              <a:spcBef>
                <a:spcPct val="0"/>
              </a:spcBef>
              <a:spcAft>
                <a:spcPct val="0"/>
              </a:spcAft>
              <a:defRPr sz="7600" b="1" kern="1200">
                <a:solidFill>
                  <a:schemeClr val="lt1"/>
                </a:solidFill>
                <a:latin typeface="+mn-lt"/>
                <a:ea typeface="+mn-ea"/>
                <a:cs typeface="+mn-cs"/>
              </a:defRPr>
            </a:lvl1pPr>
            <a:lvl2pPr marL="457200" algn="l" rtl="0" fontAlgn="base">
              <a:spcBef>
                <a:spcPct val="0"/>
              </a:spcBef>
              <a:spcAft>
                <a:spcPct val="0"/>
              </a:spcAft>
              <a:defRPr sz="7600" b="1" kern="1200">
                <a:solidFill>
                  <a:schemeClr val="lt1"/>
                </a:solidFill>
                <a:latin typeface="+mn-lt"/>
                <a:ea typeface="+mn-ea"/>
                <a:cs typeface="+mn-cs"/>
              </a:defRPr>
            </a:lvl2pPr>
            <a:lvl3pPr marL="914400" algn="l" rtl="0" fontAlgn="base">
              <a:spcBef>
                <a:spcPct val="0"/>
              </a:spcBef>
              <a:spcAft>
                <a:spcPct val="0"/>
              </a:spcAft>
              <a:defRPr sz="7600" b="1" kern="1200">
                <a:solidFill>
                  <a:schemeClr val="lt1"/>
                </a:solidFill>
                <a:latin typeface="+mn-lt"/>
                <a:ea typeface="+mn-ea"/>
                <a:cs typeface="+mn-cs"/>
              </a:defRPr>
            </a:lvl3pPr>
            <a:lvl4pPr marL="1371600" algn="l" rtl="0" fontAlgn="base">
              <a:spcBef>
                <a:spcPct val="0"/>
              </a:spcBef>
              <a:spcAft>
                <a:spcPct val="0"/>
              </a:spcAft>
              <a:defRPr sz="7600" b="1" kern="1200">
                <a:solidFill>
                  <a:schemeClr val="lt1"/>
                </a:solidFill>
                <a:latin typeface="+mn-lt"/>
                <a:ea typeface="+mn-ea"/>
                <a:cs typeface="+mn-cs"/>
              </a:defRPr>
            </a:lvl4pPr>
            <a:lvl5pPr marL="1828800" algn="l" rtl="0" fontAlgn="base">
              <a:spcBef>
                <a:spcPct val="0"/>
              </a:spcBef>
              <a:spcAft>
                <a:spcPct val="0"/>
              </a:spcAft>
              <a:defRPr sz="7600" b="1" kern="1200">
                <a:solidFill>
                  <a:schemeClr val="lt1"/>
                </a:solidFill>
                <a:latin typeface="+mn-lt"/>
                <a:ea typeface="+mn-ea"/>
                <a:cs typeface="+mn-cs"/>
              </a:defRPr>
            </a:lvl5pPr>
            <a:lvl6pPr marL="2286000" algn="l" defTabSz="914400" rtl="0" eaLnBrk="1" latinLnBrk="0" hangingPunct="1">
              <a:defRPr sz="7600" b="1" kern="1200">
                <a:solidFill>
                  <a:schemeClr val="lt1"/>
                </a:solidFill>
                <a:latin typeface="+mn-lt"/>
                <a:ea typeface="+mn-ea"/>
                <a:cs typeface="+mn-cs"/>
              </a:defRPr>
            </a:lvl6pPr>
            <a:lvl7pPr marL="2743200" algn="l" defTabSz="914400" rtl="0" eaLnBrk="1" latinLnBrk="0" hangingPunct="1">
              <a:defRPr sz="7600" b="1" kern="1200">
                <a:solidFill>
                  <a:schemeClr val="lt1"/>
                </a:solidFill>
                <a:latin typeface="+mn-lt"/>
                <a:ea typeface="+mn-ea"/>
                <a:cs typeface="+mn-cs"/>
              </a:defRPr>
            </a:lvl7pPr>
            <a:lvl8pPr marL="3200400" algn="l" defTabSz="914400" rtl="0" eaLnBrk="1" latinLnBrk="0" hangingPunct="1">
              <a:defRPr sz="7600" b="1" kern="1200">
                <a:solidFill>
                  <a:schemeClr val="lt1"/>
                </a:solidFill>
                <a:latin typeface="+mn-lt"/>
                <a:ea typeface="+mn-ea"/>
                <a:cs typeface="+mn-cs"/>
              </a:defRPr>
            </a:lvl8pPr>
            <a:lvl9pPr marL="3657600" algn="l" defTabSz="914400" rtl="0" eaLnBrk="1" latinLnBrk="0" hangingPunct="1">
              <a:defRPr sz="7600" b="1" kern="1200">
                <a:solidFill>
                  <a:schemeClr val="lt1"/>
                </a:solidFill>
                <a:latin typeface="+mn-lt"/>
                <a:ea typeface="+mn-ea"/>
                <a:cs typeface="+mn-cs"/>
              </a:defRPr>
            </a:lvl9pPr>
          </a:lstStyle>
          <a:p>
            <a:pPr algn="ctr" defTabSz="456993" fontAlgn="auto">
              <a:spcBef>
                <a:spcPts val="0"/>
              </a:spcBef>
              <a:spcAft>
                <a:spcPts val="0"/>
              </a:spcAft>
              <a:defRPr/>
            </a:pPr>
            <a:endParaRPr lang="en-GB" sz="1800" b="0">
              <a:solidFill>
                <a:prstClr val="white"/>
              </a:solidFill>
              <a:latin typeface="Calibri"/>
            </a:endParaRPr>
          </a:p>
        </p:txBody>
      </p:sp>
      <p:sp>
        <p:nvSpPr>
          <p:cNvPr id="5" name="TextBox 4"/>
          <p:cNvSpPr txBox="1"/>
          <p:nvPr/>
        </p:nvSpPr>
        <p:spPr>
          <a:xfrm>
            <a:off x="5041281" y="6068731"/>
            <a:ext cx="2378032" cy="446286"/>
          </a:xfrm>
          <a:prstGeom prst="rect">
            <a:avLst/>
          </a:prstGeom>
          <a:noFill/>
        </p:spPr>
        <p:txBody>
          <a:bodyPr wrap="square" lIns="35552" tIns="17776" rIns="35552" bIns="17776" rtlCol="0" anchor="t">
            <a:spAutoFit/>
          </a:bodyPr>
          <a:lstStyle/>
          <a:p>
            <a:pPr>
              <a:defRPr/>
            </a:pPr>
            <a:r>
              <a:rPr lang="en-GB" sz="4000" baseline="30000" dirty="0">
                <a:solidFill>
                  <a:prstClr val="white"/>
                </a:solidFill>
                <a:latin typeface="EC Square Sans Cond Pro" panose="020B0506040000020004" pitchFamily="34" charset="0"/>
              </a:rPr>
              <a:t>#</a:t>
            </a:r>
            <a:r>
              <a:rPr lang="en-GB" sz="4000" baseline="30000" dirty="0" err="1">
                <a:solidFill>
                  <a:prstClr val="white"/>
                </a:solidFill>
                <a:latin typeface="EC Square Sans Cond Pro" panose="020B0506040000020004" pitchFamily="34" charset="0"/>
              </a:rPr>
              <a:t>FutureofCAP</a:t>
            </a:r>
            <a:endParaRPr lang="en-GB" sz="4000" baseline="30000" dirty="0">
              <a:solidFill>
                <a:prstClr val="white"/>
              </a:solidFill>
              <a:latin typeface="EC Square Sans Cond Pro" panose="020B0506040000020004" pitchFamily="34" charset="0"/>
            </a:endParaRPr>
          </a:p>
        </p:txBody>
      </p:sp>
      <p:sp>
        <p:nvSpPr>
          <p:cNvPr id="7" name="TextBox 6"/>
          <p:cNvSpPr txBox="1"/>
          <p:nvPr/>
        </p:nvSpPr>
        <p:spPr>
          <a:xfrm>
            <a:off x="603515" y="3318762"/>
            <a:ext cx="5097495" cy="1477289"/>
          </a:xfrm>
          <a:prstGeom prst="rect">
            <a:avLst/>
          </a:prstGeom>
          <a:noFill/>
        </p:spPr>
        <p:txBody>
          <a:bodyPr wrap="square" lIns="91398" tIns="45701" rIns="91398" bIns="45701" rtlCol="0">
            <a:spAutoFit/>
          </a:bodyPr>
          <a:lstStyle/>
          <a:p>
            <a:pPr>
              <a:defRPr/>
            </a:pPr>
            <a:r>
              <a:rPr lang="en-US" sz="3000" b="1" i="1" smtClean="0">
                <a:solidFill>
                  <a:srgbClr val="70AD47">
                    <a:lumMod val="75000"/>
                  </a:srgbClr>
                </a:solidFill>
              </a:rPr>
              <a:t>AKIS in post </a:t>
            </a:r>
            <a:r>
              <a:rPr lang="en-US" sz="3000" b="1" i="1" dirty="0" smtClean="0">
                <a:solidFill>
                  <a:srgbClr val="70AD47">
                    <a:lumMod val="75000"/>
                  </a:srgbClr>
                </a:solidFill>
              </a:rPr>
              <a:t>2020 CAP, </a:t>
            </a:r>
            <a:r>
              <a:rPr lang="en-US" sz="3000" b="1" i="1" dirty="0">
                <a:solidFill>
                  <a:srgbClr val="70AD47">
                    <a:lumMod val="75000"/>
                  </a:srgbClr>
                </a:solidFill>
              </a:rPr>
              <a:t>including EIP and advisory services integrated within AKIS</a:t>
            </a:r>
            <a:endParaRPr lang="fr-BE" sz="3000" b="1" i="1" dirty="0">
              <a:solidFill>
                <a:srgbClr val="70AD47">
                  <a:lumMod val="75000"/>
                </a:srgbClr>
              </a:solidFill>
              <a:latin typeface="Calibri"/>
            </a:endParaRPr>
          </a:p>
        </p:txBody>
      </p:sp>
      <p:sp>
        <p:nvSpPr>
          <p:cNvPr id="2" name="Retângulo 1">
            <a:extLst>
              <a:ext uri="{FF2B5EF4-FFF2-40B4-BE49-F238E27FC236}">
                <a16:creationId xmlns="" xmlns:a16="http://schemas.microsoft.com/office/drawing/2014/main" id="{160BDF13-F714-4640-BCCA-79E45D19F6FB}"/>
              </a:ext>
            </a:extLst>
          </p:cNvPr>
          <p:cNvSpPr/>
          <p:nvPr/>
        </p:nvSpPr>
        <p:spPr>
          <a:xfrm>
            <a:off x="177421" y="4835686"/>
            <a:ext cx="4599295" cy="1446511"/>
          </a:xfrm>
          <a:prstGeom prst="rect">
            <a:avLst/>
          </a:prstGeom>
        </p:spPr>
        <p:txBody>
          <a:bodyPr wrap="square" lIns="91398" tIns="45701" rIns="91398" bIns="45701">
            <a:spAutoFit/>
          </a:bodyPr>
          <a:lstStyle/>
          <a:p>
            <a:pPr algn="ctr">
              <a:defRPr/>
            </a:pPr>
            <a:r>
              <a:rPr lang="pt-PT" sz="2200" b="1" dirty="0">
                <a:solidFill>
                  <a:prstClr val="black"/>
                </a:solidFill>
                <a:latin typeface="Calibri"/>
              </a:rPr>
              <a:t>Inge Van Oost - DG AGRI</a:t>
            </a:r>
          </a:p>
          <a:p>
            <a:pPr algn="ctr">
              <a:lnSpc>
                <a:spcPct val="150000"/>
              </a:lnSpc>
              <a:defRPr/>
            </a:pPr>
            <a:r>
              <a:rPr lang="pt-PT" sz="2200" b="1" dirty="0" err="1">
                <a:solidFill>
                  <a:prstClr val="black"/>
                </a:solidFill>
                <a:latin typeface="Calibri"/>
              </a:rPr>
              <a:t>Unit</a:t>
            </a:r>
            <a:r>
              <a:rPr lang="pt-PT" sz="2200" b="1" dirty="0">
                <a:solidFill>
                  <a:prstClr val="black"/>
                </a:solidFill>
                <a:latin typeface="Calibri"/>
              </a:rPr>
              <a:t> B2 – Research &amp; </a:t>
            </a:r>
            <a:r>
              <a:rPr lang="pt-PT" sz="2200" b="1" dirty="0" err="1">
                <a:solidFill>
                  <a:prstClr val="black"/>
                </a:solidFill>
                <a:latin typeface="Calibri"/>
              </a:rPr>
              <a:t>Innovation</a:t>
            </a:r>
            <a:endParaRPr lang="pt-PT" sz="2200" b="1" dirty="0">
              <a:solidFill>
                <a:prstClr val="black"/>
              </a:solidFill>
              <a:latin typeface="Calibri"/>
            </a:endParaRPr>
          </a:p>
          <a:p>
            <a:pPr algn="ctr">
              <a:lnSpc>
                <a:spcPct val="150000"/>
              </a:lnSpc>
              <a:defRPr/>
            </a:pPr>
            <a:r>
              <a:rPr lang="pt-PT" sz="2200" b="1" dirty="0" err="1" smtClean="0">
                <a:solidFill>
                  <a:prstClr val="black"/>
                </a:solidFill>
                <a:latin typeface="Calibri"/>
              </a:rPr>
              <a:t>Athens</a:t>
            </a:r>
            <a:r>
              <a:rPr lang="pt-PT" sz="2200" b="1" dirty="0" smtClean="0">
                <a:solidFill>
                  <a:prstClr val="black"/>
                </a:solidFill>
                <a:latin typeface="Calibri"/>
              </a:rPr>
              <a:t>, 24 </a:t>
            </a:r>
            <a:r>
              <a:rPr lang="pt-PT" sz="2200" b="1" dirty="0">
                <a:solidFill>
                  <a:prstClr val="black"/>
                </a:solidFill>
                <a:latin typeface="Calibri"/>
              </a:rPr>
              <a:t>February 2020</a:t>
            </a:r>
          </a:p>
        </p:txBody>
      </p:sp>
    </p:spTree>
    <p:extLst>
      <p:ext uri="{BB962C8B-B14F-4D97-AF65-F5344CB8AC3E}">
        <p14:creationId xmlns:p14="http://schemas.microsoft.com/office/powerpoint/2010/main" val="3288697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2516" y="1089027"/>
            <a:ext cx="10374093" cy="500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pic>
        <p:nvPicPr>
          <p:cNvPr id="1064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487" y="1069975"/>
            <a:ext cx="67183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500" name="TextBox 2"/>
          <p:cNvSpPr txBox="1">
            <a:spLocks noChangeArrowheads="1"/>
          </p:cNvSpPr>
          <p:nvPr/>
        </p:nvSpPr>
        <p:spPr bwMode="auto">
          <a:xfrm>
            <a:off x="1583269" y="1439864"/>
            <a:ext cx="25590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lgn="r">
              <a:spcBef>
                <a:spcPct val="0"/>
              </a:spcBef>
              <a:buClrTx/>
              <a:buSzTx/>
              <a:buFontTx/>
              <a:buNone/>
            </a:pPr>
            <a:r>
              <a:rPr lang="en-GB" altLang="en-US" sz="2400" baseline="30000">
                <a:solidFill>
                  <a:srgbClr val="000000"/>
                </a:solidFill>
                <a:latin typeface="EC Square Sans Cond Pro" pitchFamily="34" charset="0"/>
              </a:rPr>
              <a:t>INCREASE COMPETITIVENESS</a:t>
            </a:r>
          </a:p>
        </p:txBody>
      </p:sp>
      <p:sp>
        <p:nvSpPr>
          <p:cNvPr id="106501" name="TextBox 6"/>
          <p:cNvSpPr txBox="1">
            <a:spLocks noChangeArrowheads="1"/>
          </p:cNvSpPr>
          <p:nvPr/>
        </p:nvSpPr>
        <p:spPr bwMode="auto">
          <a:xfrm>
            <a:off x="719682" y="2303486"/>
            <a:ext cx="211243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lgn="r">
              <a:spcBef>
                <a:spcPct val="0"/>
              </a:spcBef>
              <a:buClrTx/>
              <a:buSzTx/>
              <a:buFontTx/>
              <a:buNone/>
            </a:pPr>
            <a:r>
              <a:rPr lang="en-GB" altLang="en-US" sz="2400" baseline="30000">
                <a:solidFill>
                  <a:srgbClr val="000000"/>
                </a:solidFill>
                <a:latin typeface="EC Square Sans Cond Pro" pitchFamily="34" charset="0"/>
              </a:rPr>
              <a:t>ENSURE </a:t>
            </a:r>
            <a:br>
              <a:rPr lang="en-GB" altLang="en-US" sz="2400" baseline="30000">
                <a:solidFill>
                  <a:srgbClr val="000000"/>
                </a:solidFill>
                <a:latin typeface="EC Square Sans Cond Pro" pitchFamily="34" charset="0"/>
              </a:rPr>
            </a:br>
            <a:r>
              <a:rPr lang="en-GB" altLang="en-US" sz="2400" baseline="30000">
                <a:solidFill>
                  <a:srgbClr val="000000"/>
                </a:solidFill>
                <a:latin typeface="EC Square Sans Cond Pro" pitchFamily="34" charset="0"/>
              </a:rPr>
              <a:t>VIABLE INCOME</a:t>
            </a:r>
          </a:p>
        </p:txBody>
      </p:sp>
      <p:sp>
        <p:nvSpPr>
          <p:cNvPr id="106502" name="TextBox 7"/>
          <p:cNvSpPr txBox="1">
            <a:spLocks noChangeArrowheads="1"/>
          </p:cNvSpPr>
          <p:nvPr/>
        </p:nvSpPr>
        <p:spPr bwMode="auto">
          <a:xfrm>
            <a:off x="719669" y="4679950"/>
            <a:ext cx="20150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lgn="r">
              <a:spcBef>
                <a:spcPct val="0"/>
              </a:spcBef>
              <a:buClrTx/>
              <a:buSzTx/>
              <a:buFontTx/>
              <a:buNone/>
            </a:pPr>
            <a:r>
              <a:rPr lang="en-GB" altLang="en-US" sz="2400" baseline="30000">
                <a:solidFill>
                  <a:srgbClr val="000000"/>
                </a:solidFill>
                <a:latin typeface="EC Square Sans Cond Pro" pitchFamily="34" charset="0"/>
              </a:rPr>
              <a:t>RESPOND TO CITIZENS' CONCERNS in terms of</a:t>
            </a:r>
          </a:p>
          <a:p>
            <a:pPr algn="r">
              <a:spcBef>
                <a:spcPct val="0"/>
              </a:spcBef>
              <a:buClrTx/>
              <a:buSzTx/>
              <a:buFontTx/>
              <a:buNone/>
            </a:pPr>
            <a:r>
              <a:rPr lang="en-GB" altLang="en-US" sz="2400" baseline="30000">
                <a:solidFill>
                  <a:srgbClr val="000000"/>
                </a:solidFill>
                <a:latin typeface="EC Square Sans Cond Pro" pitchFamily="34" charset="0"/>
              </a:rPr>
              <a:t>FOOD &amp; HEALTH QUALITY</a:t>
            </a:r>
          </a:p>
        </p:txBody>
      </p:sp>
      <p:sp>
        <p:nvSpPr>
          <p:cNvPr id="106503" name="TextBox 8"/>
          <p:cNvSpPr txBox="1">
            <a:spLocks noChangeArrowheads="1"/>
          </p:cNvSpPr>
          <p:nvPr/>
        </p:nvSpPr>
        <p:spPr bwMode="auto">
          <a:xfrm>
            <a:off x="3215233" y="6276975"/>
            <a:ext cx="201718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lgn="r">
              <a:spcBef>
                <a:spcPct val="0"/>
              </a:spcBef>
              <a:buClrTx/>
              <a:buSzTx/>
              <a:buFontTx/>
              <a:buNone/>
            </a:pPr>
            <a:r>
              <a:rPr lang="en-GB" altLang="en-US" sz="2400" baseline="30000">
                <a:solidFill>
                  <a:srgbClr val="000000"/>
                </a:solidFill>
                <a:latin typeface="EC Square Sans Cond Pro" pitchFamily="34" charset="0"/>
              </a:rPr>
              <a:t>VIBRANT </a:t>
            </a:r>
            <a:br>
              <a:rPr lang="en-GB" altLang="en-US" sz="2400" baseline="30000">
                <a:solidFill>
                  <a:srgbClr val="000000"/>
                </a:solidFill>
                <a:latin typeface="EC Square Sans Cond Pro" pitchFamily="34" charset="0"/>
              </a:rPr>
            </a:br>
            <a:r>
              <a:rPr lang="en-GB" altLang="en-US" sz="2400" baseline="30000">
                <a:solidFill>
                  <a:srgbClr val="000000"/>
                </a:solidFill>
                <a:latin typeface="EC Square Sans Cond Pro" pitchFamily="34" charset="0"/>
              </a:rPr>
              <a:t>RURAL AREAS</a:t>
            </a:r>
          </a:p>
        </p:txBody>
      </p:sp>
      <p:sp>
        <p:nvSpPr>
          <p:cNvPr id="106504" name="TextBox 9"/>
          <p:cNvSpPr txBox="1">
            <a:spLocks noChangeArrowheads="1"/>
          </p:cNvSpPr>
          <p:nvPr/>
        </p:nvSpPr>
        <p:spPr bwMode="auto">
          <a:xfrm>
            <a:off x="7342717" y="5616598"/>
            <a:ext cx="28342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GB" altLang="en-US" sz="2400" baseline="30000">
                <a:solidFill>
                  <a:srgbClr val="000000"/>
                </a:solidFill>
                <a:latin typeface="EC Square Sans Cond Pro" pitchFamily="34" charset="0"/>
              </a:rPr>
              <a:t>SUPPORT</a:t>
            </a:r>
            <a:br>
              <a:rPr lang="en-GB" altLang="en-US" sz="2400" baseline="30000">
                <a:solidFill>
                  <a:srgbClr val="000000"/>
                </a:solidFill>
                <a:latin typeface="EC Square Sans Cond Pro" pitchFamily="34" charset="0"/>
              </a:rPr>
            </a:br>
            <a:r>
              <a:rPr lang="en-GB" altLang="en-US" sz="2400" baseline="30000">
                <a:solidFill>
                  <a:srgbClr val="000000"/>
                </a:solidFill>
                <a:latin typeface="EC Square Sans Cond Pro" pitchFamily="34" charset="0"/>
              </a:rPr>
              <a:t>GENERATIONAL RENEWAL</a:t>
            </a:r>
          </a:p>
        </p:txBody>
      </p:sp>
      <p:sp>
        <p:nvSpPr>
          <p:cNvPr id="106505" name="TextBox 10"/>
          <p:cNvSpPr txBox="1">
            <a:spLocks noChangeArrowheads="1"/>
          </p:cNvSpPr>
          <p:nvPr/>
        </p:nvSpPr>
        <p:spPr bwMode="auto">
          <a:xfrm>
            <a:off x="8688917" y="4568825"/>
            <a:ext cx="201506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GB" altLang="en-US" sz="2400" baseline="30000">
                <a:solidFill>
                  <a:srgbClr val="000000"/>
                </a:solidFill>
                <a:latin typeface="EC Square Sans Cond Pro" pitchFamily="34" charset="0"/>
              </a:rPr>
              <a:t>PRESERVE</a:t>
            </a:r>
          </a:p>
          <a:p>
            <a:pPr>
              <a:spcBef>
                <a:spcPct val="0"/>
              </a:spcBef>
              <a:buClrTx/>
              <a:buSzTx/>
              <a:buFontTx/>
              <a:buNone/>
            </a:pPr>
            <a:r>
              <a:rPr lang="en-GB" altLang="en-US" sz="2400" baseline="30000">
                <a:solidFill>
                  <a:srgbClr val="000000"/>
                </a:solidFill>
                <a:latin typeface="EC Square Sans Cond Pro" pitchFamily="34" charset="0"/>
              </a:rPr>
              <a:t>LANDSCAPES</a:t>
            </a:r>
            <a:br>
              <a:rPr lang="en-GB" altLang="en-US" sz="2400" baseline="30000">
                <a:solidFill>
                  <a:srgbClr val="000000"/>
                </a:solidFill>
                <a:latin typeface="EC Square Sans Cond Pro" pitchFamily="34" charset="0"/>
              </a:rPr>
            </a:br>
            <a:r>
              <a:rPr lang="en-GB" altLang="en-US" sz="2400" baseline="30000">
                <a:solidFill>
                  <a:srgbClr val="000000"/>
                </a:solidFill>
                <a:latin typeface="EC Square Sans Cond Pro" pitchFamily="34" charset="0"/>
              </a:rPr>
              <a:t>&amp; BIODIVERSITY</a:t>
            </a:r>
          </a:p>
        </p:txBody>
      </p:sp>
      <p:sp>
        <p:nvSpPr>
          <p:cNvPr id="106506" name="TextBox 11"/>
          <p:cNvSpPr txBox="1">
            <a:spLocks noChangeArrowheads="1"/>
          </p:cNvSpPr>
          <p:nvPr/>
        </p:nvSpPr>
        <p:spPr bwMode="auto">
          <a:xfrm>
            <a:off x="9167300" y="3448050"/>
            <a:ext cx="230504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GB" altLang="en-US" sz="2400" baseline="30000">
                <a:solidFill>
                  <a:srgbClr val="000000"/>
                </a:solidFill>
                <a:latin typeface="EC Square Sans Cond Pro" pitchFamily="34" charset="0"/>
              </a:rPr>
              <a:t>ENVIRONMENTAL</a:t>
            </a:r>
            <a:endParaRPr lang="en-GB" altLang="en-US" sz="3200" baseline="30000">
              <a:solidFill>
                <a:srgbClr val="000000"/>
              </a:solidFill>
              <a:latin typeface="EC Square Sans Cond Pro" pitchFamily="34" charset="0"/>
            </a:endParaRPr>
          </a:p>
          <a:p>
            <a:pPr>
              <a:spcBef>
                <a:spcPct val="0"/>
              </a:spcBef>
              <a:buClrTx/>
              <a:buSzTx/>
              <a:buFontTx/>
              <a:buNone/>
            </a:pPr>
            <a:r>
              <a:rPr lang="en-GB" altLang="en-US" sz="2400" baseline="30000">
                <a:solidFill>
                  <a:srgbClr val="000000"/>
                </a:solidFill>
                <a:latin typeface="EC Square Sans Cond Pro" pitchFamily="34" charset="0"/>
              </a:rPr>
              <a:t>CARE</a:t>
            </a:r>
          </a:p>
        </p:txBody>
      </p:sp>
      <p:sp>
        <p:nvSpPr>
          <p:cNvPr id="106507" name="TextBox 12"/>
          <p:cNvSpPr txBox="1">
            <a:spLocks noChangeArrowheads="1"/>
          </p:cNvSpPr>
          <p:nvPr/>
        </p:nvSpPr>
        <p:spPr bwMode="auto">
          <a:xfrm>
            <a:off x="8688917" y="2297136"/>
            <a:ext cx="2783416"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GB" altLang="en-US" sz="2400" baseline="30000">
                <a:solidFill>
                  <a:srgbClr val="000000"/>
                </a:solidFill>
                <a:latin typeface="EC Square Sans Cond Pro" pitchFamily="34" charset="0"/>
              </a:rPr>
              <a:t>CLIMATE CHANGE</a:t>
            </a:r>
          </a:p>
          <a:p>
            <a:pPr>
              <a:spcBef>
                <a:spcPct val="0"/>
              </a:spcBef>
              <a:buClrTx/>
              <a:buSzTx/>
              <a:buFontTx/>
              <a:buNone/>
            </a:pPr>
            <a:r>
              <a:rPr lang="en-GB" altLang="en-US" sz="2400" baseline="30000">
                <a:solidFill>
                  <a:srgbClr val="000000"/>
                </a:solidFill>
                <a:latin typeface="EC Square Sans Cond Pro" pitchFamily="34" charset="0"/>
              </a:rPr>
              <a:t>ACTION</a:t>
            </a:r>
          </a:p>
        </p:txBody>
      </p:sp>
      <p:sp>
        <p:nvSpPr>
          <p:cNvPr id="106508" name="TextBox 13"/>
          <p:cNvSpPr txBox="1">
            <a:spLocks noChangeArrowheads="1"/>
          </p:cNvSpPr>
          <p:nvPr/>
        </p:nvSpPr>
        <p:spPr bwMode="auto">
          <a:xfrm>
            <a:off x="7310982" y="1439865"/>
            <a:ext cx="358563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GB" altLang="en-US" sz="2400" baseline="30000">
                <a:solidFill>
                  <a:srgbClr val="000000"/>
                </a:solidFill>
                <a:latin typeface="EC Square Sans Cond Pro" pitchFamily="34" charset="0"/>
              </a:rPr>
              <a:t>REBALANCE</a:t>
            </a:r>
            <a:br>
              <a:rPr lang="en-GB" altLang="en-US" sz="2400" baseline="30000">
                <a:solidFill>
                  <a:srgbClr val="000000"/>
                </a:solidFill>
                <a:latin typeface="EC Square Sans Cond Pro" pitchFamily="34" charset="0"/>
              </a:rPr>
            </a:br>
            <a:r>
              <a:rPr lang="en-GB" altLang="en-US" sz="2400" baseline="30000">
                <a:solidFill>
                  <a:srgbClr val="000000"/>
                </a:solidFill>
                <a:latin typeface="EC Square Sans Cond Pro" pitchFamily="34" charset="0"/>
              </a:rPr>
              <a:t>POWER IN FOOD CHAIN</a:t>
            </a:r>
          </a:p>
        </p:txBody>
      </p:sp>
      <p:sp>
        <p:nvSpPr>
          <p:cNvPr id="106510" name="TextBox 15"/>
          <p:cNvSpPr txBox="1">
            <a:spLocks noChangeArrowheads="1"/>
          </p:cNvSpPr>
          <p:nvPr/>
        </p:nvSpPr>
        <p:spPr bwMode="auto">
          <a:xfrm>
            <a:off x="5261444" y="3205163"/>
            <a:ext cx="1056217"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GB" altLang="en-US" sz="2800" baseline="30000" dirty="0">
                <a:solidFill>
                  <a:srgbClr val="000000"/>
                </a:solidFill>
                <a:latin typeface="EC Square Sans Cond Pro" pitchFamily="34" charset="0"/>
              </a:rPr>
              <a:t>THE 9</a:t>
            </a:r>
          </a:p>
        </p:txBody>
      </p:sp>
      <p:sp>
        <p:nvSpPr>
          <p:cNvPr id="106511" name="TextBox 16"/>
          <p:cNvSpPr txBox="1">
            <a:spLocks noChangeArrowheads="1"/>
          </p:cNvSpPr>
          <p:nvPr/>
        </p:nvSpPr>
        <p:spPr bwMode="auto">
          <a:xfrm>
            <a:off x="4741337" y="3529013"/>
            <a:ext cx="1534584"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lgn="r">
              <a:spcBef>
                <a:spcPct val="0"/>
              </a:spcBef>
              <a:buClrTx/>
              <a:buSzTx/>
              <a:buFontTx/>
              <a:buNone/>
            </a:pPr>
            <a:r>
              <a:rPr lang="en-GB" altLang="en-US" sz="7200" baseline="30000" dirty="0">
                <a:solidFill>
                  <a:srgbClr val="000000"/>
                </a:solidFill>
                <a:latin typeface="EC Square Sans Cond Pro" pitchFamily="34" charset="0"/>
              </a:rPr>
              <a:t>CAP</a:t>
            </a:r>
          </a:p>
        </p:txBody>
      </p:sp>
      <p:sp>
        <p:nvSpPr>
          <p:cNvPr id="106512" name="TextBox 17"/>
          <p:cNvSpPr txBox="1">
            <a:spLocks noChangeArrowheads="1"/>
          </p:cNvSpPr>
          <p:nvPr/>
        </p:nvSpPr>
        <p:spPr bwMode="auto">
          <a:xfrm>
            <a:off x="5267485" y="3975106"/>
            <a:ext cx="194521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GB" altLang="en-US" sz="2600" baseline="30000" dirty="0">
                <a:solidFill>
                  <a:srgbClr val="000000"/>
                </a:solidFill>
                <a:latin typeface="EC Square Sans Cond Pro" pitchFamily="34" charset="0"/>
              </a:rPr>
              <a:t>OBJECTIVES</a:t>
            </a:r>
          </a:p>
        </p:txBody>
      </p:sp>
      <p:sp>
        <p:nvSpPr>
          <p:cNvPr id="19" name="CustomShape 14"/>
          <p:cNvSpPr/>
          <p:nvPr/>
        </p:nvSpPr>
        <p:spPr>
          <a:xfrm>
            <a:off x="1606566" y="358775"/>
            <a:ext cx="11053233" cy="719138"/>
          </a:xfrm>
          <a:prstGeom prst="rect">
            <a:avLst/>
          </a:prstGeom>
          <a:noFill/>
          <a:ln>
            <a:noFill/>
          </a:ln>
        </p:spPr>
        <p:style>
          <a:lnRef idx="0">
            <a:scrgbClr r="0" g="0" b="0"/>
          </a:lnRef>
          <a:fillRef idx="0">
            <a:scrgbClr r="0" g="0" b="0"/>
          </a:fillRef>
          <a:effectRef idx="0">
            <a:scrgbClr r="0" g="0" b="0"/>
          </a:effectRef>
          <a:fontRef idx="minor"/>
        </p:style>
        <p:txBody>
          <a:bodyPr/>
          <a:lstStyle/>
          <a:p>
            <a:pPr marL="358920" indent="-358200" defTabSz="913960">
              <a:defRPr/>
            </a:pPr>
            <a:r>
              <a:rPr lang="en-US" sz="3000" spc="-1" dirty="0">
                <a:solidFill>
                  <a:prstClr val="black"/>
                </a:solidFill>
                <a:uFill>
                  <a:solidFill>
                    <a:srgbClr val="FFFFFF"/>
                  </a:solidFill>
                </a:uFill>
              </a:rPr>
              <a:t>THE 9 COMMON OBJECTIVES</a:t>
            </a:r>
            <a:endParaRPr dirty="0">
              <a:solidFill>
                <a:prstClr val="black"/>
              </a:solidFill>
            </a:endParaRPr>
          </a:p>
        </p:txBody>
      </p:sp>
      <p:pic>
        <p:nvPicPr>
          <p:cNvPr id="10651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349" y="106363"/>
            <a:ext cx="1310217"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6777044"/>
            <a:ext cx="12189884"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16" name="Slide Number Placeholder 5"/>
          <p:cNvSpPr txBox="1">
            <a:spLocks/>
          </p:cNvSpPr>
          <p:nvPr/>
        </p:nvSpPr>
        <p:spPr bwMode="auto">
          <a:xfrm>
            <a:off x="5628217" y="6527800"/>
            <a:ext cx="980016" cy="357188"/>
          </a:xfrm>
          <a:prstGeom prst="rect">
            <a:avLst/>
          </a:prstGeom>
          <a:solidFill>
            <a:srgbClr val="BBB83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nchor="ct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fld id="{07BF9FFC-CABD-475E-A34E-EB7B7743EA27}" type="slidenum">
              <a:rPr lang="en-GB" altLang="en-US" sz="1000">
                <a:solidFill>
                  <a:srgbClr val="FFFFFF"/>
                </a:solidFill>
                <a:latin typeface="Verdana" pitchFamily="34" charset="0"/>
              </a:rPr>
              <a:pPr algn="ctr">
                <a:spcBef>
                  <a:spcPct val="0"/>
                </a:spcBef>
                <a:buClrTx/>
                <a:buSzTx/>
                <a:buFontTx/>
                <a:buNone/>
              </a:pPr>
              <a:t>10</a:t>
            </a:fld>
            <a:endParaRPr lang="en-GB" altLang="en-US" sz="1000">
              <a:solidFill>
                <a:srgbClr val="FFFFFF"/>
              </a:solidFill>
              <a:latin typeface="Verdana" pitchFamily="34" charset="0"/>
            </a:endParaRPr>
          </a:p>
        </p:txBody>
      </p:sp>
      <p:sp>
        <p:nvSpPr>
          <p:cNvPr id="2" name="TextBox 1"/>
          <p:cNvSpPr txBox="1"/>
          <p:nvPr/>
        </p:nvSpPr>
        <p:spPr>
          <a:xfrm>
            <a:off x="101603" y="3075503"/>
            <a:ext cx="5079999" cy="1138773"/>
          </a:xfrm>
          <a:prstGeom prst="rect">
            <a:avLst/>
          </a:prstGeom>
          <a:solidFill>
            <a:srgbClr val="BBB831">
              <a:alpha val="23922"/>
            </a:srgbClr>
          </a:solidFill>
        </p:spPr>
        <p:txBody>
          <a:bodyPr wrap="square" rtlCol="0">
            <a:spAutoFit/>
          </a:bodyPr>
          <a:lstStyle/>
          <a:p>
            <a:pPr defTabSz="914400"/>
            <a:r>
              <a:rPr lang="nl-BE" sz="3400" b="1" dirty="0" smtClean="0">
                <a:solidFill>
                  <a:srgbClr val="C00000"/>
                </a:solidFill>
                <a:latin typeface="EC Square Sans Cond Pro" panose="020B0506040000020004" pitchFamily="34" charset="0"/>
              </a:rPr>
              <a:t>Cross-</a:t>
            </a:r>
            <a:r>
              <a:rPr lang="nl-BE" sz="3400" b="1" dirty="0" err="1" smtClean="0">
                <a:solidFill>
                  <a:srgbClr val="C00000"/>
                </a:solidFill>
                <a:latin typeface="EC Square Sans Cond Pro" panose="020B0506040000020004" pitchFamily="34" charset="0"/>
              </a:rPr>
              <a:t>cutting</a:t>
            </a:r>
            <a:r>
              <a:rPr lang="nl-BE" sz="3400" b="1" dirty="0" smtClean="0">
                <a:solidFill>
                  <a:srgbClr val="C00000"/>
                </a:solidFill>
                <a:latin typeface="EC Square Sans Cond Pro" panose="020B0506040000020004" pitchFamily="34" charset="0"/>
              </a:rPr>
              <a:t> </a:t>
            </a:r>
            <a:r>
              <a:rPr lang="nl-BE" sz="3400" b="1" dirty="0" err="1" smtClean="0">
                <a:solidFill>
                  <a:srgbClr val="C00000"/>
                </a:solidFill>
                <a:latin typeface="EC Square Sans Cond Pro" panose="020B0506040000020004" pitchFamily="34" charset="0"/>
              </a:rPr>
              <a:t>objective</a:t>
            </a:r>
            <a:r>
              <a:rPr lang="nl-BE" sz="3400" b="1" dirty="0" smtClean="0">
                <a:solidFill>
                  <a:srgbClr val="C00000"/>
                </a:solidFill>
                <a:latin typeface="EC Square Sans Cond Pro" panose="020B0506040000020004" pitchFamily="34" charset="0"/>
              </a:rPr>
              <a:t> KNOWLEDGE &amp; INNOVATION</a:t>
            </a:r>
            <a:endParaRPr lang="en-GB" sz="3400" b="1" dirty="0">
              <a:solidFill>
                <a:srgbClr val="C00000"/>
              </a:solidFill>
              <a:latin typeface="EC Square Sans Cond Pro" panose="020B0506040000020004" pitchFamily="34" charset="0"/>
            </a:endParaRPr>
          </a:p>
        </p:txBody>
      </p:sp>
    </p:spTree>
    <p:extLst>
      <p:ext uri="{BB962C8B-B14F-4D97-AF65-F5344CB8AC3E}">
        <p14:creationId xmlns:p14="http://schemas.microsoft.com/office/powerpoint/2010/main" val="258865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rot="5400000">
            <a:off x="5071277" y="1851331"/>
            <a:ext cx="459612" cy="533991"/>
          </a:xfrm>
          <a:prstGeom prst="rightArrow">
            <a:avLst/>
          </a:prstGeom>
          <a:solidFill>
            <a:schemeClr val="accent6">
              <a:lumMod val="40000"/>
              <a:lumOff val="60000"/>
            </a:schemeClr>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a:solidFill>
                <a:srgbClr val="FFFFFF"/>
              </a:solidFill>
            </a:endParaRPr>
          </a:p>
        </p:txBody>
      </p:sp>
      <p:sp>
        <p:nvSpPr>
          <p:cNvPr id="4" name="Title 3"/>
          <p:cNvSpPr txBox="1">
            <a:spLocks/>
          </p:cNvSpPr>
          <p:nvPr/>
        </p:nvSpPr>
        <p:spPr>
          <a:xfrm>
            <a:off x="113293" y="115322"/>
            <a:ext cx="11664619" cy="964760"/>
          </a:xfrm>
          <a:prstGeom prst="rect">
            <a:avLst/>
          </a:prstGeom>
          <a:noFill/>
        </p:spPr>
        <p:txBody>
          <a:bodyPr vert="horz" lIns="121917" tIns="60958" rIns="121917" bIns="6095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GB" sz="2400" b="1" dirty="0" smtClean="0">
                <a:solidFill>
                  <a:srgbClr val="F5AB26">
                    <a:lumMod val="50000"/>
                  </a:srgbClr>
                </a:solidFill>
              </a:rPr>
              <a:t>Intervention logic for modernisation, innovation and knowledge flows: </a:t>
            </a:r>
          </a:p>
          <a:p>
            <a:pPr algn="ctr">
              <a:defRPr/>
            </a:pPr>
            <a:r>
              <a:rPr lang="en-GB" sz="2400" b="1" dirty="0" smtClean="0">
                <a:solidFill>
                  <a:srgbClr val="F5AB26">
                    <a:lumMod val="50000"/>
                  </a:srgbClr>
                </a:solidFill>
              </a:rPr>
              <a:t> Overview of relevant AKIS provisions</a:t>
            </a:r>
            <a:endParaRPr lang="en-GB" sz="2400" b="1" i="1" dirty="0">
              <a:solidFill>
                <a:srgbClr val="F5AB26">
                  <a:lumMod val="50000"/>
                </a:srgbClr>
              </a:solidFill>
            </a:endParaRPr>
          </a:p>
        </p:txBody>
      </p:sp>
      <p:sp>
        <p:nvSpPr>
          <p:cNvPr id="6" name="Rounded Rectangle 5"/>
          <p:cNvSpPr/>
          <p:nvPr/>
        </p:nvSpPr>
        <p:spPr>
          <a:xfrm>
            <a:off x="1973512" y="1053517"/>
            <a:ext cx="6480000" cy="930537"/>
          </a:xfrm>
          <a:prstGeom prst="roundRect">
            <a:avLst/>
          </a:prstGeom>
          <a:solidFill>
            <a:srgbClr val="E4EDFC"/>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22300">
              <a:lnSpc>
                <a:spcPct val="90000"/>
              </a:lnSpc>
              <a:spcBef>
                <a:spcPct val="0"/>
              </a:spcBef>
              <a:defRPr/>
            </a:pPr>
            <a:r>
              <a:rPr lang="fr-BE" sz="2000" b="1" dirty="0" smtClean="0">
                <a:solidFill>
                  <a:srgbClr val="FF0000"/>
                </a:solidFill>
              </a:rPr>
              <a:t>Art </a:t>
            </a:r>
            <a:r>
              <a:rPr lang="fr-BE" sz="2000" b="1" dirty="0">
                <a:solidFill>
                  <a:srgbClr val="FF0000"/>
                </a:solidFill>
              </a:rPr>
              <a:t>5</a:t>
            </a:r>
          </a:p>
          <a:p>
            <a:pPr algn="ctr" defTabSz="622300">
              <a:lnSpc>
                <a:spcPct val="90000"/>
              </a:lnSpc>
              <a:spcBef>
                <a:spcPct val="0"/>
              </a:spcBef>
              <a:defRPr/>
            </a:pPr>
            <a:r>
              <a:rPr lang="en-GB" sz="2000" b="1" dirty="0" smtClean="0">
                <a:solidFill>
                  <a:srgbClr val="0070C0"/>
                </a:solidFill>
              </a:rPr>
              <a:t>Cross-cutting objective </a:t>
            </a:r>
            <a:r>
              <a:rPr lang="en-GB" sz="2000" dirty="0" smtClean="0">
                <a:solidFill>
                  <a:srgbClr val="0070C0"/>
                </a:solidFill>
              </a:rPr>
              <a:t>of modernisation, knowledge sharing, innovation and digitalisation</a:t>
            </a:r>
            <a:endParaRPr lang="en-GB" sz="2000" dirty="0">
              <a:solidFill>
                <a:srgbClr val="FFFFFF"/>
              </a:solidFill>
            </a:endParaRPr>
          </a:p>
        </p:txBody>
      </p:sp>
      <p:sp>
        <p:nvSpPr>
          <p:cNvPr id="7" name="Rounded Rectangle 6"/>
          <p:cNvSpPr/>
          <p:nvPr/>
        </p:nvSpPr>
        <p:spPr>
          <a:xfrm>
            <a:off x="1973512" y="2919722"/>
            <a:ext cx="6480000" cy="1175205"/>
          </a:xfrm>
          <a:prstGeom prst="roundRect">
            <a:avLst/>
          </a:prstGeom>
          <a:solidFill>
            <a:srgbClr val="E7F4E0"/>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711200">
              <a:lnSpc>
                <a:spcPct val="90000"/>
              </a:lnSpc>
              <a:spcBef>
                <a:spcPct val="0"/>
              </a:spcBef>
              <a:spcAft>
                <a:spcPct val="35000"/>
              </a:spcAft>
              <a:defRPr/>
            </a:pPr>
            <a:r>
              <a:rPr lang="en-US" sz="2000" b="1" dirty="0">
                <a:solidFill>
                  <a:srgbClr val="FF0000"/>
                </a:solidFill>
              </a:rPr>
              <a:t>Art </a:t>
            </a:r>
            <a:r>
              <a:rPr lang="en-US" sz="2000" b="1" dirty="0" smtClean="0">
                <a:solidFill>
                  <a:srgbClr val="FF0000"/>
                </a:solidFill>
              </a:rPr>
              <a:t>102  </a:t>
            </a:r>
            <a:r>
              <a:rPr lang="en-GB" sz="2000" b="1" dirty="0" smtClean="0">
                <a:solidFill>
                  <a:srgbClr val="0070C0"/>
                </a:solidFill>
              </a:rPr>
              <a:t>Modernisation</a:t>
            </a:r>
            <a:r>
              <a:rPr lang="en-GB" sz="2000" b="1" dirty="0">
                <a:solidFill>
                  <a:srgbClr val="0070C0"/>
                </a:solidFill>
              </a:rPr>
              <a:t> </a:t>
            </a:r>
            <a:r>
              <a:rPr lang="en-GB" sz="2000" b="1" dirty="0" smtClean="0">
                <a:solidFill>
                  <a:srgbClr val="0070C0"/>
                </a:solidFill>
              </a:rPr>
              <a:t>in </a:t>
            </a:r>
            <a:r>
              <a:rPr lang="en-GB" sz="2000" b="1" dirty="0">
                <a:solidFill>
                  <a:srgbClr val="0070C0"/>
                </a:solidFill>
              </a:rPr>
              <a:t>CAP </a:t>
            </a:r>
            <a:r>
              <a:rPr lang="en-GB" sz="2000" b="1" dirty="0" smtClean="0">
                <a:solidFill>
                  <a:srgbClr val="0070C0"/>
                </a:solidFill>
              </a:rPr>
              <a:t>Strategic Plans</a:t>
            </a:r>
            <a:r>
              <a:rPr lang="en-GB" sz="2000" b="1" dirty="0">
                <a:solidFill>
                  <a:srgbClr val="0070C0"/>
                </a:solidFill>
              </a:rPr>
              <a:t>: </a:t>
            </a:r>
            <a:endParaRPr lang="en-GB" sz="2000" b="1" dirty="0" smtClean="0">
              <a:solidFill>
                <a:srgbClr val="0070C0"/>
              </a:solidFill>
            </a:endParaRPr>
          </a:p>
          <a:p>
            <a:pPr algn="ctr" defTabSz="711200">
              <a:lnSpc>
                <a:spcPct val="90000"/>
              </a:lnSpc>
              <a:spcBef>
                <a:spcPct val="0"/>
              </a:spcBef>
              <a:defRPr/>
            </a:pPr>
            <a:r>
              <a:rPr lang="en-GB" b="1" dirty="0" smtClean="0">
                <a:solidFill>
                  <a:srgbClr val="0070C0"/>
                </a:solidFill>
              </a:rPr>
              <a:t>Well-functioning AKIS: </a:t>
            </a:r>
          </a:p>
          <a:p>
            <a:pPr algn="ctr" defTabSz="711200">
              <a:lnSpc>
                <a:spcPct val="90000"/>
              </a:lnSpc>
              <a:spcBef>
                <a:spcPct val="0"/>
              </a:spcBef>
              <a:defRPr/>
            </a:pPr>
            <a:r>
              <a:rPr lang="en-GB" b="1" dirty="0" smtClean="0">
                <a:solidFill>
                  <a:srgbClr val="0070C0"/>
                </a:solidFill>
              </a:rPr>
              <a:t>research + advisors + CAP networks +… working together ….and </a:t>
            </a:r>
            <a:r>
              <a:rPr lang="en-GB" b="1" dirty="0">
                <a:solidFill>
                  <a:srgbClr val="0070C0"/>
                </a:solidFill>
              </a:rPr>
              <a:t>digitalisation </a:t>
            </a:r>
            <a:endParaRPr lang="en-US" b="1" dirty="0">
              <a:solidFill>
                <a:srgbClr val="FFFFFF"/>
              </a:solidFill>
            </a:endParaRPr>
          </a:p>
        </p:txBody>
      </p:sp>
      <p:sp>
        <p:nvSpPr>
          <p:cNvPr id="21" name="Rounded Rectangle 20"/>
          <p:cNvSpPr/>
          <p:nvPr/>
        </p:nvSpPr>
        <p:spPr>
          <a:xfrm>
            <a:off x="5377100" y="4565373"/>
            <a:ext cx="3862317" cy="1132432"/>
          </a:xfrm>
          <a:prstGeom prst="roundRect">
            <a:avLst/>
          </a:prstGeom>
          <a:solidFill>
            <a:schemeClr val="accent1">
              <a:lumMod val="60000"/>
              <a:lumOff val="40000"/>
            </a:schemeClr>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22300">
              <a:lnSpc>
                <a:spcPct val="90000"/>
              </a:lnSpc>
              <a:spcBef>
                <a:spcPct val="0"/>
              </a:spcBef>
              <a:spcAft>
                <a:spcPts val="300"/>
              </a:spcAft>
              <a:defRPr/>
            </a:pPr>
            <a:r>
              <a:rPr lang="en-US" sz="2000" b="1" dirty="0">
                <a:solidFill>
                  <a:srgbClr val="FF0000"/>
                </a:solidFill>
              </a:rPr>
              <a:t>Art </a:t>
            </a:r>
            <a:r>
              <a:rPr lang="en-US" sz="2000" b="1" dirty="0" smtClean="0">
                <a:solidFill>
                  <a:srgbClr val="FF0000"/>
                </a:solidFill>
              </a:rPr>
              <a:t>71 </a:t>
            </a:r>
            <a:endParaRPr lang="en-US" sz="2000" b="1" dirty="0">
              <a:solidFill>
                <a:srgbClr val="FF0000"/>
              </a:solidFill>
            </a:endParaRPr>
          </a:p>
          <a:p>
            <a:pPr algn="ctr" defTabSz="622300">
              <a:lnSpc>
                <a:spcPct val="90000"/>
              </a:lnSpc>
              <a:spcBef>
                <a:spcPct val="0"/>
              </a:spcBef>
              <a:defRPr/>
            </a:pPr>
            <a:r>
              <a:rPr lang="en-US" b="1" dirty="0">
                <a:solidFill>
                  <a:srgbClr val="0070C0"/>
                </a:solidFill>
              </a:rPr>
              <a:t>Cooperation: </a:t>
            </a:r>
          </a:p>
          <a:p>
            <a:pPr algn="ctr" defTabSz="622300">
              <a:lnSpc>
                <a:spcPct val="90000"/>
              </a:lnSpc>
              <a:spcBef>
                <a:spcPct val="0"/>
              </a:spcBef>
              <a:defRPr/>
            </a:pPr>
            <a:r>
              <a:rPr lang="en-US" b="1" u="sng" dirty="0">
                <a:solidFill>
                  <a:srgbClr val="0070C0"/>
                </a:solidFill>
              </a:rPr>
              <a:t>Funding</a:t>
            </a:r>
            <a:r>
              <a:rPr lang="en-US" b="1" dirty="0">
                <a:solidFill>
                  <a:srgbClr val="0070C0"/>
                </a:solidFill>
              </a:rPr>
              <a:t> </a:t>
            </a:r>
            <a:r>
              <a:rPr lang="en-US" b="1" dirty="0" smtClean="0">
                <a:solidFill>
                  <a:srgbClr val="0070C0"/>
                </a:solidFill>
              </a:rPr>
              <a:t>for preparing and implementing EIP OG projects</a:t>
            </a:r>
            <a:endParaRPr lang="en-US" dirty="0">
              <a:solidFill>
                <a:srgbClr val="FFFFFF"/>
              </a:solidFill>
            </a:endParaRPr>
          </a:p>
        </p:txBody>
      </p:sp>
      <p:sp>
        <p:nvSpPr>
          <p:cNvPr id="22" name="Rectangle 21"/>
          <p:cNvSpPr/>
          <p:nvPr/>
        </p:nvSpPr>
        <p:spPr>
          <a:xfrm>
            <a:off x="1216550" y="5840560"/>
            <a:ext cx="3817539" cy="964043"/>
          </a:xfrm>
          <a:prstGeom prst="rect">
            <a:avLst/>
          </a:prstGeom>
          <a:solidFill>
            <a:schemeClr val="tx1">
              <a:lumMod val="40000"/>
              <a:lumOff val="60000"/>
            </a:schemeClr>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t"/>
          <a:lstStyle/>
          <a:p>
            <a:pPr algn="ctr" defTabSz="622300">
              <a:lnSpc>
                <a:spcPct val="90000"/>
              </a:lnSpc>
              <a:spcBef>
                <a:spcPct val="0"/>
              </a:spcBef>
              <a:defRPr/>
            </a:pPr>
            <a:r>
              <a:rPr lang="en-US" sz="2000" b="1" dirty="0" smtClean="0">
                <a:solidFill>
                  <a:srgbClr val="FF0000"/>
                </a:solidFill>
              </a:rPr>
              <a:t>Art 13 </a:t>
            </a:r>
            <a:endParaRPr lang="en-US" sz="2000" b="1" dirty="0">
              <a:solidFill>
                <a:srgbClr val="FF0000"/>
              </a:solidFill>
            </a:endParaRPr>
          </a:p>
          <a:p>
            <a:pPr algn="ctr" defTabSz="622300">
              <a:lnSpc>
                <a:spcPct val="90000"/>
              </a:lnSpc>
              <a:spcBef>
                <a:spcPct val="0"/>
              </a:spcBef>
              <a:defRPr/>
            </a:pPr>
            <a:r>
              <a:rPr lang="en-US" b="1" dirty="0">
                <a:solidFill>
                  <a:srgbClr val="0070C0"/>
                </a:solidFill>
              </a:rPr>
              <a:t>Details on Advice and Innovation support to be given </a:t>
            </a:r>
          </a:p>
        </p:txBody>
      </p:sp>
      <p:sp>
        <p:nvSpPr>
          <p:cNvPr id="23" name="Rounded Rectangle 22"/>
          <p:cNvSpPr/>
          <p:nvPr/>
        </p:nvSpPr>
        <p:spPr>
          <a:xfrm>
            <a:off x="1973518" y="4604995"/>
            <a:ext cx="3060577" cy="1140153"/>
          </a:xfrm>
          <a:prstGeom prst="roundRect">
            <a:avLst/>
          </a:prstGeom>
          <a:solidFill>
            <a:schemeClr val="accent1">
              <a:lumMod val="60000"/>
              <a:lumOff val="40000"/>
            </a:schemeClr>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22300">
              <a:lnSpc>
                <a:spcPct val="90000"/>
              </a:lnSpc>
              <a:spcBef>
                <a:spcPct val="0"/>
              </a:spcBef>
              <a:spcAft>
                <a:spcPts val="300"/>
              </a:spcAft>
              <a:defRPr/>
            </a:pPr>
            <a:r>
              <a:rPr lang="en-US" sz="2000" b="1" dirty="0">
                <a:solidFill>
                  <a:srgbClr val="FF0000"/>
                </a:solidFill>
              </a:rPr>
              <a:t>Art </a:t>
            </a:r>
            <a:r>
              <a:rPr lang="en-US" sz="2000" b="1" dirty="0" smtClean="0">
                <a:solidFill>
                  <a:srgbClr val="FF0000"/>
                </a:solidFill>
              </a:rPr>
              <a:t>72 </a:t>
            </a:r>
            <a:endParaRPr lang="en-US" sz="2000" b="1" dirty="0">
              <a:solidFill>
                <a:srgbClr val="FF0000"/>
              </a:solidFill>
            </a:endParaRPr>
          </a:p>
          <a:p>
            <a:pPr algn="ctr" defTabSz="622300">
              <a:lnSpc>
                <a:spcPct val="90000"/>
              </a:lnSpc>
              <a:spcBef>
                <a:spcPct val="0"/>
              </a:spcBef>
              <a:defRPr/>
            </a:pPr>
            <a:r>
              <a:rPr lang="en-US" b="1" u="sng" dirty="0">
                <a:solidFill>
                  <a:srgbClr val="0070C0"/>
                </a:solidFill>
              </a:rPr>
              <a:t>Funding</a:t>
            </a:r>
            <a:r>
              <a:rPr lang="en-US" b="1" dirty="0">
                <a:solidFill>
                  <a:srgbClr val="0070C0"/>
                </a:solidFill>
              </a:rPr>
              <a:t> for knowledge </a:t>
            </a:r>
            <a:r>
              <a:rPr lang="en-US" b="1" dirty="0" smtClean="0">
                <a:solidFill>
                  <a:srgbClr val="0070C0"/>
                </a:solidFill>
              </a:rPr>
              <a:t>exchange, advice and information</a:t>
            </a:r>
            <a:endParaRPr lang="en-US" dirty="0">
              <a:solidFill>
                <a:srgbClr val="FFFFFF"/>
              </a:solidFill>
            </a:endParaRPr>
          </a:p>
        </p:txBody>
      </p:sp>
      <p:sp>
        <p:nvSpPr>
          <p:cNvPr id="24" name="Rectangle 23"/>
          <p:cNvSpPr/>
          <p:nvPr/>
        </p:nvSpPr>
        <p:spPr>
          <a:xfrm>
            <a:off x="9676269" y="2919726"/>
            <a:ext cx="2379079" cy="3884877"/>
          </a:xfrm>
          <a:prstGeom prst="rect">
            <a:avLst/>
          </a:prstGeom>
          <a:solidFill>
            <a:srgbClr val="F9CD7D"/>
          </a:solidFill>
          <a:ln>
            <a:solidFill>
              <a:srgbClr val="133176"/>
            </a:solidFill>
          </a:ln>
          <a:effectLst>
            <a:outerShdw blurRad="39999" dist="23000" algn="bl" rotWithShape="0">
              <a:srgbClr val="000000">
                <a:alpha val="40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22300">
              <a:lnSpc>
                <a:spcPct val="90000"/>
              </a:lnSpc>
              <a:spcBef>
                <a:spcPct val="0"/>
              </a:spcBef>
              <a:defRPr/>
            </a:pPr>
            <a:endParaRPr lang="en-US" sz="1400" b="1" dirty="0" smtClean="0">
              <a:solidFill>
                <a:srgbClr val="FF0000"/>
              </a:solidFill>
            </a:endParaRPr>
          </a:p>
          <a:p>
            <a:pPr algn="ctr" defTabSz="622300">
              <a:lnSpc>
                <a:spcPct val="90000"/>
              </a:lnSpc>
              <a:spcBef>
                <a:spcPct val="0"/>
              </a:spcBef>
              <a:defRPr/>
            </a:pPr>
            <a:r>
              <a:rPr lang="en-US" sz="2000" b="1" dirty="0" smtClean="0">
                <a:solidFill>
                  <a:srgbClr val="FF0000"/>
                </a:solidFill>
              </a:rPr>
              <a:t> </a:t>
            </a:r>
            <a:endParaRPr lang="en-US" sz="2000" b="1" dirty="0">
              <a:solidFill>
                <a:srgbClr val="FF0000"/>
              </a:solidFill>
            </a:endParaRPr>
          </a:p>
          <a:p>
            <a:pPr marL="177800" lvl="1" algn="ctr" defTabSz="914400">
              <a:spcAft>
                <a:spcPts val="300"/>
              </a:spcAft>
              <a:defRPr/>
            </a:pPr>
            <a:r>
              <a:rPr lang="en-US" sz="2000" b="1" dirty="0" smtClean="0">
                <a:solidFill>
                  <a:srgbClr val="FF0000"/>
                </a:solidFill>
              </a:rPr>
              <a:t>Art 113 </a:t>
            </a:r>
            <a:endParaRPr lang="en-US" sz="2000" b="1" dirty="0">
              <a:solidFill>
                <a:srgbClr val="FF0000"/>
              </a:solidFill>
            </a:endParaRPr>
          </a:p>
          <a:p>
            <a:pPr marL="177800" lvl="1" algn="ctr" defTabSz="914400">
              <a:spcAft>
                <a:spcPts val="300"/>
              </a:spcAft>
              <a:defRPr/>
            </a:pPr>
            <a:r>
              <a:rPr lang="en-US" b="1" dirty="0">
                <a:solidFill>
                  <a:srgbClr val="0070C0"/>
                </a:solidFill>
              </a:rPr>
              <a:t>CAP </a:t>
            </a:r>
            <a:r>
              <a:rPr lang="en-US" b="1" dirty="0" smtClean="0">
                <a:solidFill>
                  <a:srgbClr val="0070C0"/>
                </a:solidFill>
              </a:rPr>
              <a:t>networks:</a:t>
            </a:r>
          </a:p>
          <a:p>
            <a:pPr marL="177800" lvl="1" algn="ctr" defTabSz="914400">
              <a:spcAft>
                <a:spcPts val="300"/>
              </a:spcAft>
              <a:defRPr/>
            </a:pPr>
            <a:r>
              <a:rPr lang="en-US" b="1" dirty="0" smtClean="0">
                <a:solidFill>
                  <a:srgbClr val="0070C0"/>
                </a:solidFill>
              </a:rPr>
              <a:t>Fostering </a:t>
            </a:r>
            <a:r>
              <a:rPr lang="en-US" b="1" dirty="0">
                <a:solidFill>
                  <a:srgbClr val="0070C0"/>
                </a:solidFill>
              </a:rPr>
              <a:t>innovation and knowledge exchange</a:t>
            </a:r>
          </a:p>
          <a:p>
            <a:pPr algn="ctr" defTabSz="622300">
              <a:lnSpc>
                <a:spcPct val="90000"/>
              </a:lnSpc>
              <a:spcBef>
                <a:spcPct val="0"/>
              </a:spcBef>
              <a:defRPr/>
            </a:pPr>
            <a:endParaRPr lang="en-US" sz="1400" b="1" dirty="0">
              <a:solidFill>
                <a:srgbClr val="0070C0"/>
              </a:solidFill>
            </a:endParaRPr>
          </a:p>
          <a:p>
            <a:pPr algn="ctr" defTabSz="457200">
              <a:defRPr/>
            </a:pPr>
            <a:endParaRPr lang="en-GB" dirty="0">
              <a:solidFill>
                <a:srgbClr val="FFFFFF"/>
              </a:solidFill>
            </a:endParaRPr>
          </a:p>
        </p:txBody>
      </p:sp>
      <p:sp>
        <p:nvSpPr>
          <p:cNvPr id="25" name="Title 3"/>
          <p:cNvSpPr txBox="1">
            <a:spLocks/>
          </p:cNvSpPr>
          <p:nvPr/>
        </p:nvSpPr>
        <p:spPr>
          <a:xfrm>
            <a:off x="1896750" y="4174822"/>
            <a:ext cx="7342671" cy="342855"/>
          </a:xfrm>
          <a:prstGeom prst="rect">
            <a:avLst/>
          </a:prstGeom>
          <a:solidFill>
            <a:srgbClr val="F9CD7D"/>
          </a:solidFill>
          <a:ln w="3175">
            <a:solidFill>
              <a:schemeClr val="tx1"/>
            </a:solidFill>
          </a:ln>
        </p:spPr>
        <p:txBody>
          <a:bodyPr vert="horz" lIns="121917" tIns="60958" rIns="121917" bIns="6095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BE" sz="1900" b="1" dirty="0" smtClean="0">
                <a:solidFill>
                  <a:srgbClr val="F5AB26">
                    <a:lumMod val="50000"/>
                  </a:srgbClr>
                </a:solidFill>
              </a:rPr>
              <a:t>Tools = </a:t>
            </a:r>
            <a:r>
              <a:rPr lang="fr-BE" sz="1900" b="1" dirty="0" err="1" smtClean="0">
                <a:solidFill>
                  <a:srgbClr val="F5AB26">
                    <a:lumMod val="50000"/>
                  </a:srgbClr>
                </a:solidFill>
              </a:rPr>
              <a:t>targeted</a:t>
            </a:r>
            <a:r>
              <a:rPr lang="fr-BE" sz="1900" b="1" dirty="0" smtClean="0">
                <a:solidFill>
                  <a:srgbClr val="F5AB26">
                    <a:lumMod val="50000"/>
                  </a:srgbClr>
                </a:solidFill>
              </a:rPr>
              <a:t> CAP interventions to support the </a:t>
            </a:r>
            <a:r>
              <a:rPr lang="fr-BE" sz="1900" b="1" dirty="0" err="1" smtClean="0">
                <a:solidFill>
                  <a:srgbClr val="F5AB26">
                    <a:lumMod val="50000"/>
                  </a:srgbClr>
                </a:solidFill>
              </a:rPr>
              <a:t>strategy</a:t>
            </a:r>
            <a:r>
              <a:rPr lang="fr-BE" sz="1900" b="1" dirty="0" smtClean="0">
                <a:solidFill>
                  <a:srgbClr val="F5AB26">
                    <a:lumMod val="50000"/>
                  </a:srgbClr>
                </a:solidFill>
              </a:rPr>
              <a:t>: </a:t>
            </a:r>
            <a:endParaRPr lang="en-GB" sz="1900" b="1" dirty="0" smtClean="0">
              <a:solidFill>
                <a:srgbClr val="F5AB26">
                  <a:lumMod val="50000"/>
                </a:srgbClr>
              </a:solidFill>
            </a:endParaRPr>
          </a:p>
        </p:txBody>
      </p:sp>
      <p:sp>
        <p:nvSpPr>
          <p:cNvPr id="14" name="Title 3"/>
          <p:cNvSpPr txBox="1">
            <a:spLocks/>
          </p:cNvSpPr>
          <p:nvPr/>
        </p:nvSpPr>
        <p:spPr>
          <a:xfrm>
            <a:off x="1973512" y="2389076"/>
            <a:ext cx="6480000" cy="476057"/>
          </a:xfrm>
          <a:prstGeom prst="rect">
            <a:avLst/>
          </a:prstGeom>
          <a:solidFill>
            <a:schemeClr val="tx1">
              <a:lumMod val="20000"/>
              <a:lumOff val="80000"/>
            </a:schemeClr>
          </a:solidFill>
        </p:spPr>
        <p:txBody>
          <a:bodyPr vert="horz" lIns="121917" tIns="60958" rIns="121917" bIns="6095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fr-BE" sz="2000" b="1" dirty="0" smtClean="0">
                <a:solidFill>
                  <a:srgbClr val="F5AB26">
                    <a:lumMod val="50000"/>
                  </a:srgbClr>
                </a:solidFill>
              </a:rPr>
              <a:t>Strategic </a:t>
            </a:r>
            <a:r>
              <a:rPr lang="fr-BE" sz="2000" b="1" dirty="0" err="1" smtClean="0">
                <a:solidFill>
                  <a:srgbClr val="F5AB26">
                    <a:lumMod val="50000"/>
                  </a:srgbClr>
                </a:solidFill>
              </a:rPr>
              <a:t>approach</a:t>
            </a:r>
            <a:r>
              <a:rPr lang="fr-BE" sz="2000" b="1" dirty="0" smtClean="0">
                <a:solidFill>
                  <a:srgbClr val="F5AB26">
                    <a:lumMod val="50000"/>
                  </a:srgbClr>
                </a:solidFill>
              </a:rPr>
              <a:t> to plan CAP interventions</a:t>
            </a:r>
            <a:endParaRPr lang="en-GB" sz="2000" b="1" dirty="0" smtClean="0">
              <a:solidFill>
                <a:srgbClr val="F5AB26">
                  <a:lumMod val="50000"/>
                </a:srgbClr>
              </a:solidFill>
            </a:endParaRPr>
          </a:p>
        </p:txBody>
      </p:sp>
      <p:sp>
        <p:nvSpPr>
          <p:cNvPr id="13" name="Rectangle 21"/>
          <p:cNvSpPr/>
          <p:nvPr/>
        </p:nvSpPr>
        <p:spPr>
          <a:xfrm>
            <a:off x="5377103" y="5842204"/>
            <a:ext cx="3862319" cy="964043"/>
          </a:xfrm>
          <a:prstGeom prst="rect">
            <a:avLst/>
          </a:prstGeom>
          <a:solidFill>
            <a:schemeClr val="tx1">
              <a:lumMod val="40000"/>
              <a:lumOff val="60000"/>
            </a:schemeClr>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t"/>
          <a:lstStyle/>
          <a:p>
            <a:pPr algn="ctr" defTabSz="622300">
              <a:lnSpc>
                <a:spcPct val="90000"/>
              </a:lnSpc>
              <a:spcBef>
                <a:spcPct val="0"/>
              </a:spcBef>
              <a:defRPr/>
            </a:pPr>
            <a:r>
              <a:rPr lang="en-US" sz="2000" b="1" dirty="0" smtClean="0">
                <a:solidFill>
                  <a:srgbClr val="FF0000"/>
                </a:solidFill>
              </a:rPr>
              <a:t>Art 114 </a:t>
            </a:r>
            <a:endParaRPr lang="en-US" sz="2000" b="1" dirty="0">
              <a:solidFill>
                <a:srgbClr val="FF0000"/>
              </a:solidFill>
            </a:endParaRPr>
          </a:p>
          <a:p>
            <a:pPr algn="ctr" defTabSz="622300">
              <a:lnSpc>
                <a:spcPct val="90000"/>
              </a:lnSpc>
              <a:spcBef>
                <a:spcPct val="0"/>
              </a:spcBef>
              <a:spcAft>
                <a:spcPct val="35000"/>
              </a:spcAft>
              <a:defRPr/>
            </a:pPr>
            <a:r>
              <a:rPr lang="en-US" b="1" dirty="0">
                <a:solidFill>
                  <a:srgbClr val="0070C0"/>
                </a:solidFill>
              </a:rPr>
              <a:t>Details on EIP and </a:t>
            </a:r>
            <a:r>
              <a:rPr lang="en-US" b="1" dirty="0" smtClean="0">
                <a:solidFill>
                  <a:srgbClr val="0070C0"/>
                </a:solidFill>
              </a:rPr>
              <a:t>OGs,</a:t>
            </a:r>
          </a:p>
          <a:p>
            <a:pPr algn="ctr" defTabSz="622300">
              <a:lnSpc>
                <a:spcPct val="90000"/>
              </a:lnSpc>
              <a:spcBef>
                <a:spcPct val="0"/>
              </a:spcBef>
              <a:spcAft>
                <a:spcPct val="35000"/>
              </a:spcAft>
              <a:defRPr/>
            </a:pPr>
            <a:r>
              <a:rPr lang="en-US" b="1" dirty="0" smtClean="0">
                <a:solidFill>
                  <a:srgbClr val="0070C0"/>
                </a:solidFill>
              </a:rPr>
              <a:t>Interactive innovation model</a:t>
            </a:r>
            <a:endParaRPr lang="en-US" b="1" dirty="0">
              <a:solidFill>
                <a:srgbClr val="0070C0"/>
              </a:solidFill>
            </a:endParaRPr>
          </a:p>
        </p:txBody>
      </p:sp>
    </p:spTree>
    <p:extLst>
      <p:ext uri="{BB962C8B-B14F-4D97-AF65-F5344CB8AC3E}">
        <p14:creationId xmlns:p14="http://schemas.microsoft.com/office/powerpoint/2010/main" val="39859023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719" y="565150"/>
            <a:ext cx="11719487" cy="1100138"/>
          </a:xfrm>
          <a:prstGeom prst="rect">
            <a:avLst/>
          </a:prstGeom>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269081" indent="-269081" defTabSz="685800">
              <a:defRPr/>
            </a:pPr>
            <a:r>
              <a:rPr lang="fr-BE" sz="3400" kern="0" dirty="0">
                <a:solidFill>
                  <a:srgbClr val="C00000"/>
                </a:solidFill>
                <a:latin typeface="Arial" panose="020B0604020202020204" pitchFamily="34" charset="0"/>
                <a:cs typeface="Arial" panose="020B0604020202020204" pitchFamily="34" charset="0"/>
              </a:rPr>
              <a:t>AKIS </a:t>
            </a:r>
            <a:r>
              <a:rPr lang="fr-BE" sz="3400" kern="0" dirty="0" smtClean="0">
                <a:solidFill>
                  <a:srgbClr val="C00000"/>
                </a:solidFill>
                <a:latin typeface="Arial" panose="020B0604020202020204" pitchFamily="34" charset="0"/>
                <a:cs typeface="Arial" panose="020B0604020202020204" pitchFamily="34" charset="0"/>
              </a:rPr>
              <a:t>in CAP</a:t>
            </a:r>
            <a:r>
              <a:rPr lang="fr-BE" sz="3400" kern="0" dirty="0" smtClean="0">
                <a:solidFill>
                  <a:srgbClr val="C00000"/>
                </a:solidFill>
              </a:rPr>
              <a:t> </a:t>
            </a:r>
            <a:r>
              <a:rPr lang="fr-BE" sz="3400" kern="0" dirty="0">
                <a:solidFill>
                  <a:srgbClr val="C00000"/>
                </a:solidFill>
                <a:latin typeface="Arial" panose="020B0604020202020204" pitchFamily="34" charset="0"/>
                <a:cs typeface="Arial" panose="020B0604020202020204" pitchFamily="34" charset="0"/>
              </a:rPr>
              <a:t>Strategic </a:t>
            </a:r>
            <a:r>
              <a:rPr lang="fr-BE" sz="3400" kern="0" dirty="0" smtClean="0">
                <a:solidFill>
                  <a:srgbClr val="C00000"/>
                </a:solidFill>
                <a:latin typeface="Arial" panose="020B0604020202020204" pitchFamily="34" charset="0"/>
                <a:cs typeface="Arial" panose="020B0604020202020204" pitchFamily="34" charset="0"/>
              </a:rPr>
              <a:t>Plans </a:t>
            </a:r>
            <a:r>
              <a:rPr lang="en-GB" sz="3600" kern="0" dirty="0" smtClean="0">
                <a:solidFill>
                  <a:srgbClr val="BBB831"/>
                </a:solidFill>
                <a:latin typeface="Arial" panose="020B0604020202020204" pitchFamily="34" charset="0"/>
                <a:cs typeface="Arial" panose="020B0604020202020204" pitchFamily="34" charset="0"/>
              </a:rPr>
              <a:t>(Art.102 - modernisation)</a:t>
            </a:r>
            <a:endParaRPr lang="en-GB" sz="3400" kern="0" dirty="0">
              <a:solidFill>
                <a:srgbClr val="BBB831"/>
              </a:solidFill>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2119" y="1665288"/>
            <a:ext cx="11614149" cy="4933950"/>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342900" lvl="1" indent="0" algn="just" defTabSz="685800">
              <a:spcAft>
                <a:spcPts val="450"/>
              </a:spcAft>
              <a:buClr>
                <a:srgbClr val="00B050"/>
              </a:buClr>
              <a:buFontTx/>
              <a:buNone/>
              <a:defRPr/>
            </a:pPr>
            <a:r>
              <a:rPr lang="en-GB" sz="2600" b="0" kern="0" dirty="0" smtClean="0">
                <a:solidFill>
                  <a:srgbClr val="66B142">
                    <a:lumMod val="50000"/>
                  </a:srgbClr>
                </a:solidFill>
                <a:latin typeface="Arial" panose="020B0604020202020204" pitchFamily="34" charset="0"/>
                <a:cs typeface="Arial" panose="020B0604020202020204" pitchFamily="34" charset="0"/>
              </a:rPr>
              <a:t>The </a:t>
            </a:r>
            <a:r>
              <a:rPr lang="en-GB" sz="2600" b="0" kern="0" dirty="0">
                <a:solidFill>
                  <a:srgbClr val="C00000"/>
                </a:solidFill>
                <a:latin typeface="Arial" panose="020B0604020202020204" pitchFamily="34" charset="0"/>
                <a:cs typeface="Arial" panose="020B0604020202020204" pitchFamily="34" charset="0"/>
              </a:rPr>
              <a:t>CAP Strategic Plans shall contain</a:t>
            </a:r>
            <a:r>
              <a:rPr lang="en-GB" sz="2600" b="0" kern="0" dirty="0">
                <a:solidFill>
                  <a:srgbClr val="FFFFFF">
                    <a:lumMod val="75000"/>
                  </a:srgbClr>
                </a:solidFill>
                <a:latin typeface="Arial" panose="020B0604020202020204" pitchFamily="34" charset="0"/>
                <a:cs typeface="Arial" panose="020B0604020202020204" pitchFamily="34" charset="0"/>
              </a:rPr>
              <a:t>:</a:t>
            </a:r>
          </a:p>
          <a:p>
            <a:pPr marL="600075" lvl="1" indent="-257175" algn="just" defTabSz="685800">
              <a:spcAft>
                <a:spcPts val="450"/>
              </a:spcAft>
              <a:buClrTx/>
              <a:buFont typeface="+mj-lt"/>
              <a:buAutoNum type="arabicPeriod"/>
              <a:defRPr/>
            </a:pPr>
            <a:r>
              <a:rPr lang="en-GB" sz="2600" b="0" kern="0" dirty="0">
                <a:solidFill>
                  <a:srgbClr val="66B142">
                    <a:lumMod val="50000"/>
                  </a:srgbClr>
                </a:solidFill>
                <a:latin typeface="Arial" panose="020B0604020202020204" pitchFamily="34" charset="0"/>
                <a:cs typeface="Arial" panose="020B0604020202020204" pitchFamily="34" charset="0"/>
              </a:rPr>
              <a:t>Their contribution to the cross-cutting general objective related to fostering and sharing of knowledge, innovation and digitisation, notably by describing: </a:t>
            </a:r>
          </a:p>
          <a:p>
            <a:pPr marL="858440" lvl="1" indent="-257175" algn="just" defTabSz="685800">
              <a:spcAft>
                <a:spcPts val="450"/>
              </a:spcAft>
              <a:buClrTx/>
              <a:buFont typeface="Arial" panose="020B0604020202020204" pitchFamily="34" charset="0"/>
              <a:buChar char="•"/>
              <a:defRPr/>
            </a:pPr>
            <a:r>
              <a:rPr lang="en-GB" sz="2600" kern="0" dirty="0">
                <a:solidFill>
                  <a:srgbClr val="C00000"/>
                </a:solidFill>
                <a:latin typeface="Arial" panose="020B0604020202020204" pitchFamily="34" charset="0"/>
                <a:cs typeface="Arial" panose="020B0604020202020204" pitchFamily="34" charset="0"/>
              </a:rPr>
              <a:t>The organisational set-up </a:t>
            </a:r>
            <a:r>
              <a:rPr lang="en-GB" sz="2600" b="0" kern="0" dirty="0">
                <a:solidFill>
                  <a:srgbClr val="C00000"/>
                </a:solidFill>
                <a:latin typeface="Arial" panose="020B0604020202020204" pitchFamily="34" charset="0"/>
                <a:cs typeface="Arial" panose="020B0604020202020204" pitchFamily="34" charset="0"/>
              </a:rPr>
              <a:t>of the </a:t>
            </a:r>
            <a:r>
              <a:rPr lang="en-GB" sz="2600" b="0" kern="0" dirty="0" smtClean="0">
                <a:solidFill>
                  <a:srgbClr val="BBB831">
                    <a:lumMod val="75000"/>
                  </a:srgbClr>
                </a:solidFill>
                <a:latin typeface="Arial" panose="020B0604020202020204" pitchFamily="34" charset="0"/>
                <a:cs typeface="Arial" panose="020B0604020202020204" pitchFamily="34" charset="0"/>
              </a:rPr>
              <a:t>(</a:t>
            </a:r>
            <a:r>
              <a:rPr lang="en-GB" sz="2600" b="0" i="1" kern="0" dirty="0" smtClean="0">
                <a:solidFill>
                  <a:srgbClr val="BBB831">
                    <a:lumMod val="75000"/>
                  </a:srgbClr>
                </a:solidFill>
                <a:latin typeface="Arial" panose="020B0604020202020204" pitchFamily="34" charset="0"/>
                <a:cs typeface="Arial" panose="020B0604020202020204" pitchFamily="34" charset="0"/>
              </a:rPr>
              <a:t>existing</a:t>
            </a:r>
            <a:r>
              <a:rPr lang="en-GB" sz="2600" b="0" kern="0" dirty="0" smtClean="0">
                <a:solidFill>
                  <a:srgbClr val="BBB831">
                    <a:lumMod val="75000"/>
                  </a:srgbClr>
                </a:solidFill>
                <a:latin typeface="Arial" panose="020B0604020202020204" pitchFamily="34" charset="0"/>
                <a:cs typeface="Arial" panose="020B0604020202020204" pitchFamily="34" charset="0"/>
              </a:rPr>
              <a:t>) </a:t>
            </a:r>
            <a:r>
              <a:rPr lang="en-GB" sz="2600" kern="0" dirty="0" smtClean="0">
                <a:solidFill>
                  <a:srgbClr val="C00000"/>
                </a:solidFill>
                <a:latin typeface="Arial" panose="020B0604020202020204" pitchFamily="34" charset="0"/>
                <a:cs typeface="Arial" panose="020B0604020202020204" pitchFamily="34" charset="0"/>
              </a:rPr>
              <a:t>AKIS </a:t>
            </a:r>
            <a:r>
              <a:rPr lang="en-GB" sz="2600" b="0" i="1" kern="0" dirty="0" smtClean="0">
                <a:solidFill>
                  <a:srgbClr val="BBB831">
                    <a:lumMod val="75000"/>
                  </a:srgbClr>
                </a:solidFill>
                <a:latin typeface="Arial" panose="020B0604020202020204" pitchFamily="34" charset="0"/>
                <a:cs typeface="Arial" panose="020B0604020202020204" pitchFamily="34" charset="0"/>
              </a:rPr>
              <a:t>(=&gt; SWOT</a:t>
            </a:r>
            <a:r>
              <a:rPr lang="en-GB" sz="2600" b="0" kern="0" dirty="0">
                <a:solidFill>
                  <a:srgbClr val="BBB831">
                    <a:lumMod val="75000"/>
                  </a:srgbClr>
                </a:solidFill>
                <a:latin typeface="Arial" panose="020B0604020202020204" pitchFamily="34" charset="0"/>
                <a:cs typeface="Arial" panose="020B0604020202020204" pitchFamily="34" charset="0"/>
              </a:rPr>
              <a:t>)</a:t>
            </a:r>
          </a:p>
          <a:p>
            <a:pPr marL="858440" lvl="1" indent="-257175" algn="just" defTabSz="685800">
              <a:spcAft>
                <a:spcPts val="450"/>
              </a:spcAft>
              <a:buClrTx/>
              <a:buFont typeface="Arial" panose="020B0604020202020204" pitchFamily="34" charset="0"/>
              <a:buChar char="•"/>
              <a:defRPr/>
            </a:pPr>
            <a:r>
              <a:rPr lang="en-GB" sz="2600" b="0" kern="0" dirty="0">
                <a:solidFill>
                  <a:srgbClr val="C00000"/>
                </a:solidFill>
                <a:latin typeface="Arial" panose="020B0604020202020204" pitchFamily="34" charset="0"/>
                <a:cs typeface="Arial" panose="020B0604020202020204" pitchFamily="34" charset="0"/>
              </a:rPr>
              <a:t>How </a:t>
            </a:r>
            <a:r>
              <a:rPr lang="en-GB" sz="2600" kern="0" dirty="0">
                <a:solidFill>
                  <a:srgbClr val="C00000"/>
                </a:solidFill>
                <a:latin typeface="Arial" panose="020B0604020202020204" pitchFamily="34" charset="0"/>
                <a:cs typeface="Arial" panose="020B0604020202020204" pitchFamily="34" charset="0"/>
              </a:rPr>
              <a:t>advisors</a:t>
            </a:r>
            <a:r>
              <a:rPr lang="en-GB" sz="2600" b="0" kern="0" dirty="0">
                <a:solidFill>
                  <a:srgbClr val="C00000"/>
                </a:solidFill>
                <a:latin typeface="Arial" panose="020B0604020202020204" pitchFamily="34" charset="0"/>
                <a:cs typeface="Arial" panose="020B0604020202020204" pitchFamily="34" charset="0"/>
              </a:rPr>
              <a:t>, </a:t>
            </a:r>
            <a:r>
              <a:rPr lang="en-GB" sz="2600" kern="0" dirty="0">
                <a:solidFill>
                  <a:srgbClr val="C00000"/>
                </a:solidFill>
                <a:latin typeface="Arial" panose="020B0604020202020204" pitchFamily="34" charset="0"/>
                <a:cs typeface="Arial" panose="020B0604020202020204" pitchFamily="34" charset="0"/>
              </a:rPr>
              <a:t>researchers</a:t>
            </a:r>
            <a:r>
              <a:rPr lang="en-GB" sz="2600" b="0" kern="0" dirty="0">
                <a:solidFill>
                  <a:srgbClr val="C00000"/>
                </a:solidFill>
                <a:latin typeface="Arial" panose="020B0604020202020204" pitchFamily="34" charset="0"/>
                <a:cs typeface="Arial" panose="020B0604020202020204" pitchFamily="34" charset="0"/>
              </a:rPr>
              <a:t> and </a:t>
            </a:r>
            <a:r>
              <a:rPr lang="en-GB" sz="2600" kern="0" dirty="0">
                <a:solidFill>
                  <a:srgbClr val="C00000"/>
                </a:solidFill>
                <a:latin typeface="Arial" panose="020B0604020202020204" pitchFamily="34" charset="0"/>
                <a:cs typeface="Arial" panose="020B0604020202020204" pitchFamily="34" charset="0"/>
              </a:rPr>
              <a:t>CAP networks </a:t>
            </a:r>
            <a:r>
              <a:rPr lang="en-GB" sz="2600" u="sng" kern="0" dirty="0">
                <a:solidFill>
                  <a:srgbClr val="C00000"/>
                </a:solidFill>
                <a:latin typeface="Arial" panose="020B0604020202020204" pitchFamily="34" charset="0"/>
                <a:cs typeface="Arial" panose="020B0604020202020204" pitchFamily="34" charset="0"/>
              </a:rPr>
              <a:t>will</a:t>
            </a:r>
            <a:r>
              <a:rPr lang="en-GB" sz="2600" kern="0" dirty="0">
                <a:solidFill>
                  <a:srgbClr val="C00000"/>
                </a:solidFill>
                <a:latin typeface="Arial" panose="020B0604020202020204" pitchFamily="34" charset="0"/>
                <a:cs typeface="Arial" panose="020B0604020202020204" pitchFamily="34" charset="0"/>
              </a:rPr>
              <a:t> </a:t>
            </a:r>
            <a:r>
              <a:rPr lang="en-GB" sz="2600" u="sng" kern="0" dirty="0">
                <a:solidFill>
                  <a:srgbClr val="C00000"/>
                </a:solidFill>
                <a:latin typeface="Arial" panose="020B0604020202020204" pitchFamily="34" charset="0"/>
                <a:cs typeface="Arial" panose="020B0604020202020204" pitchFamily="34" charset="0"/>
              </a:rPr>
              <a:t>work together </a:t>
            </a:r>
            <a:r>
              <a:rPr lang="en-GB" sz="2600" kern="0" dirty="0">
                <a:solidFill>
                  <a:srgbClr val="C00000"/>
                </a:solidFill>
                <a:latin typeface="Arial" panose="020B0604020202020204" pitchFamily="34" charset="0"/>
                <a:cs typeface="Arial" panose="020B0604020202020204" pitchFamily="34" charset="0"/>
              </a:rPr>
              <a:t>within the framework of the </a:t>
            </a:r>
            <a:r>
              <a:rPr lang="en-GB" sz="2600" b="0" kern="0" dirty="0">
                <a:solidFill>
                  <a:srgbClr val="BBB831">
                    <a:lumMod val="75000"/>
                  </a:srgbClr>
                </a:solidFill>
                <a:latin typeface="Arial" panose="020B0604020202020204" pitchFamily="34" charset="0"/>
                <a:cs typeface="Arial" panose="020B0604020202020204" pitchFamily="34" charset="0"/>
              </a:rPr>
              <a:t>(</a:t>
            </a:r>
            <a:r>
              <a:rPr lang="en-GB" sz="2600" b="0" i="1" kern="0" dirty="0">
                <a:solidFill>
                  <a:srgbClr val="BBB831">
                    <a:lumMod val="75000"/>
                  </a:srgbClr>
                </a:solidFill>
                <a:latin typeface="Arial" panose="020B0604020202020204" pitchFamily="34" charset="0"/>
                <a:cs typeface="Arial" panose="020B0604020202020204" pitchFamily="34" charset="0"/>
              </a:rPr>
              <a:t>future</a:t>
            </a:r>
            <a:r>
              <a:rPr lang="en-GB" sz="2600" b="0" kern="0" dirty="0">
                <a:solidFill>
                  <a:srgbClr val="BBB831">
                    <a:lumMod val="75000"/>
                  </a:srgbClr>
                </a:solidFill>
                <a:latin typeface="Arial" panose="020B0604020202020204" pitchFamily="34" charset="0"/>
                <a:cs typeface="Arial" panose="020B0604020202020204" pitchFamily="34" charset="0"/>
              </a:rPr>
              <a:t>) </a:t>
            </a:r>
            <a:r>
              <a:rPr lang="en-GB" sz="2600" kern="0" dirty="0" smtClean="0">
                <a:solidFill>
                  <a:srgbClr val="C00000"/>
                </a:solidFill>
                <a:latin typeface="Arial" panose="020B0604020202020204" pitchFamily="34" charset="0"/>
                <a:cs typeface="Arial" panose="020B0604020202020204" pitchFamily="34" charset="0"/>
              </a:rPr>
              <a:t>AKIS</a:t>
            </a:r>
            <a:r>
              <a:rPr lang="en-GB" sz="2600" b="0" kern="0" dirty="0" smtClean="0">
                <a:solidFill>
                  <a:srgbClr val="66B142">
                    <a:lumMod val="50000"/>
                  </a:srgbClr>
                </a:solidFill>
                <a:latin typeface="Arial" panose="020B0604020202020204" pitchFamily="34" charset="0"/>
                <a:cs typeface="Arial" panose="020B0604020202020204" pitchFamily="34" charset="0"/>
              </a:rPr>
              <a:t>, </a:t>
            </a:r>
            <a:r>
              <a:rPr lang="en-GB" sz="2600" b="0" kern="0" dirty="0">
                <a:solidFill>
                  <a:srgbClr val="66B142">
                    <a:lumMod val="50000"/>
                  </a:srgbClr>
                </a:solidFill>
                <a:latin typeface="Arial" panose="020B0604020202020204" pitchFamily="34" charset="0"/>
                <a:cs typeface="Arial" panose="020B0604020202020204" pitchFamily="34" charset="0"/>
              </a:rPr>
              <a:t>and </a:t>
            </a:r>
          </a:p>
          <a:p>
            <a:pPr marL="858440" lvl="1" indent="-257175" algn="just" defTabSz="685800">
              <a:spcAft>
                <a:spcPts val="450"/>
              </a:spcAft>
              <a:buClrTx/>
              <a:buFont typeface="Arial" panose="020B0604020202020204" pitchFamily="34" charset="0"/>
              <a:buChar char="•"/>
              <a:defRPr/>
            </a:pPr>
            <a:r>
              <a:rPr lang="fr-BE" sz="2600" kern="0" dirty="0">
                <a:solidFill>
                  <a:srgbClr val="C00000"/>
                </a:solidFill>
                <a:latin typeface="Arial" panose="020B0604020202020204" pitchFamily="34" charset="0"/>
                <a:cs typeface="Arial" panose="020B0604020202020204" pitchFamily="34" charset="0"/>
              </a:rPr>
              <a:t>How</a:t>
            </a:r>
            <a:r>
              <a:rPr lang="fr-BE" sz="2600" b="0" kern="0" dirty="0">
                <a:solidFill>
                  <a:srgbClr val="C00000"/>
                </a:solidFill>
                <a:latin typeface="Arial" panose="020B0604020202020204" pitchFamily="34" charset="0"/>
                <a:cs typeface="Arial" panose="020B0604020202020204" pitchFamily="34" charset="0"/>
              </a:rPr>
              <a:t> </a:t>
            </a:r>
            <a:r>
              <a:rPr lang="fr-BE" sz="2600" kern="0" dirty="0" err="1">
                <a:solidFill>
                  <a:srgbClr val="C00000"/>
                </a:solidFill>
                <a:latin typeface="Arial" panose="020B0604020202020204" pitchFamily="34" charset="0"/>
                <a:cs typeface="Arial" panose="020B0604020202020204" pitchFamily="34" charset="0"/>
              </a:rPr>
              <a:t>advice</a:t>
            </a:r>
            <a:r>
              <a:rPr lang="fr-BE" sz="2600" kern="0" dirty="0">
                <a:solidFill>
                  <a:srgbClr val="C00000"/>
                </a:solidFill>
                <a:latin typeface="Arial" panose="020B0604020202020204" pitchFamily="34" charset="0"/>
                <a:cs typeface="Arial" panose="020B0604020202020204" pitchFamily="34" charset="0"/>
              </a:rPr>
              <a:t> and innovation support </a:t>
            </a:r>
            <a:r>
              <a:rPr lang="fr-BE" sz="2600" u="sng" kern="0" dirty="0">
                <a:solidFill>
                  <a:srgbClr val="C00000"/>
                </a:solidFill>
                <a:latin typeface="Arial" panose="020B0604020202020204" pitchFamily="34" charset="0"/>
                <a:cs typeface="Arial" panose="020B0604020202020204" pitchFamily="34" charset="0"/>
              </a:rPr>
              <a:t>services</a:t>
            </a:r>
            <a:r>
              <a:rPr lang="fr-BE" sz="2600" kern="0" dirty="0">
                <a:solidFill>
                  <a:srgbClr val="C00000"/>
                </a:solidFill>
                <a:latin typeface="Arial" panose="020B0604020202020204" pitchFamily="34" charset="0"/>
                <a:cs typeface="Arial" panose="020B0604020202020204" pitchFamily="34" charset="0"/>
              </a:rPr>
              <a:t> are </a:t>
            </a:r>
            <a:r>
              <a:rPr lang="fr-BE" sz="2600" kern="0" dirty="0" err="1">
                <a:solidFill>
                  <a:srgbClr val="C00000"/>
                </a:solidFill>
                <a:latin typeface="Arial" panose="020B0604020202020204" pitchFamily="34" charset="0"/>
                <a:cs typeface="Arial" panose="020B0604020202020204" pitchFamily="34" charset="0"/>
              </a:rPr>
              <a:t>provided</a:t>
            </a:r>
            <a:endParaRPr lang="en-GB" sz="2600" kern="0" dirty="0">
              <a:solidFill>
                <a:srgbClr val="C00000"/>
              </a:solidFill>
              <a:latin typeface="Arial" panose="020B0604020202020204" pitchFamily="34" charset="0"/>
              <a:cs typeface="Arial" panose="020B0604020202020204" pitchFamily="34" charset="0"/>
            </a:endParaRPr>
          </a:p>
          <a:p>
            <a:pPr marL="600075" lvl="1" indent="-257175" algn="just" defTabSz="685800">
              <a:spcAft>
                <a:spcPts val="450"/>
              </a:spcAft>
              <a:buClrTx/>
              <a:buFont typeface="+mj-lt"/>
              <a:buAutoNum type="arabicPeriod" startAt="2"/>
              <a:defRPr/>
            </a:pPr>
            <a:r>
              <a:rPr lang="en-GB" sz="2600" b="0" kern="0" dirty="0">
                <a:solidFill>
                  <a:srgbClr val="66B142">
                    <a:lumMod val="50000"/>
                  </a:srgbClr>
                </a:solidFill>
                <a:latin typeface="Arial" panose="020B0604020202020204" pitchFamily="34" charset="0"/>
                <a:cs typeface="Arial" panose="020B0604020202020204" pitchFamily="34" charset="0"/>
              </a:rPr>
              <a:t>A description of the strategy for the </a:t>
            </a:r>
            <a:r>
              <a:rPr lang="en-GB" sz="2600" b="0" kern="0" dirty="0">
                <a:solidFill>
                  <a:srgbClr val="C00000"/>
                </a:solidFill>
                <a:latin typeface="Arial" panose="020B0604020202020204" pitchFamily="34" charset="0"/>
                <a:cs typeface="Arial" panose="020B0604020202020204" pitchFamily="34" charset="0"/>
              </a:rPr>
              <a:t>development of </a:t>
            </a:r>
            <a:r>
              <a:rPr lang="en-GB" sz="2600" kern="0" dirty="0">
                <a:solidFill>
                  <a:srgbClr val="C00000"/>
                </a:solidFill>
                <a:latin typeface="Arial" panose="020B0604020202020204" pitchFamily="34" charset="0"/>
                <a:cs typeface="Arial" panose="020B0604020202020204" pitchFamily="34" charset="0"/>
              </a:rPr>
              <a:t>digital technologies</a:t>
            </a:r>
            <a:r>
              <a:rPr lang="en-GB" sz="2600" kern="0" dirty="0">
                <a:solidFill>
                  <a:srgbClr val="FFFFFF">
                    <a:lumMod val="75000"/>
                  </a:srgbClr>
                </a:solidFill>
                <a:latin typeface="Arial" panose="020B0604020202020204" pitchFamily="34" charset="0"/>
                <a:cs typeface="Arial" panose="020B0604020202020204" pitchFamily="34" charset="0"/>
              </a:rPr>
              <a:t> </a:t>
            </a:r>
            <a:r>
              <a:rPr lang="en-GB" sz="2600" b="0" kern="0" dirty="0">
                <a:solidFill>
                  <a:srgbClr val="66B142">
                    <a:lumMod val="50000"/>
                  </a:srgbClr>
                </a:solidFill>
                <a:latin typeface="Arial" panose="020B0604020202020204" pitchFamily="34" charset="0"/>
                <a:cs typeface="Arial" panose="020B0604020202020204" pitchFamily="34" charset="0"/>
              </a:rPr>
              <a:t>in agriculture and rural </a:t>
            </a:r>
            <a:r>
              <a:rPr lang="en-GB" sz="2600" b="0" kern="0" dirty="0" smtClean="0">
                <a:solidFill>
                  <a:srgbClr val="66B142">
                    <a:lumMod val="50000"/>
                  </a:srgbClr>
                </a:solidFill>
                <a:latin typeface="Arial" panose="020B0604020202020204" pitchFamily="34" charset="0"/>
                <a:cs typeface="Arial" panose="020B0604020202020204" pitchFamily="34" charset="0"/>
              </a:rPr>
              <a:t>areas</a:t>
            </a:r>
            <a:endParaRPr lang="nl-BE" sz="2600" b="0" i="1" kern="0" dirty="0" smtClean="0">
              <a:solidFill>
                <a:srgbClr val="66B142">
                  <a:lumMod val="50000"/>
                </a:srgbClr>
              </a:solidFill>
              <a:latin typeface="Arial" panose="020B0604020202020204" pitchFamily="34" charset="0"/>
              <a:cs typeface="Arial" panose="020B0604020202020204" pitchFamily="34" charset="0"/>
            </a:endParaRPr>
          </a:p>
          <a:p>
            <a:pPr marL="342900" lvl="1" indent="0" algn="just" defTabSz="685800">
              <a:spcAft>
                <a:spcPts val="450"/>
              </a:spcAft>
              <a:buClr>
                <a:srgbClr val="00B050"/>
              </a:buClr>
              <a:buFontTx/>
              <a:buNone/>
              <a:defRPr/>
            </a:pPr>
            <a:endParaRPr lang="en-GB" sz="2600" b="0" i="1" kern="0" dirty="0">
              <a:solidFill>
                <a:srgbClr val="66B142">
                  <a:lumMod val="50000"/>
                </a:srgbClr>
              </a:solidFill>
              <a:latin typeface="Arial" panose="020B0604020202020204" pitchFamily="34" charset="0"/>
              <a:cs typeface="Arial" panose="020B0604020202020204" pitchFamily="34" charset="0"/>
            </a:endParaRPr>
          </a:p>
        </p:txBody>
      </p:sp>
      <p:sp>
        <p:nvSpPr>
          <p:cNvPr id="5" name="Rounded Rectangle 4"/>
          <p:cNvSpPr/>
          <p:nvPr/>
        </p:nvSpPr>
        <p:spPr bwMode="auto">
          <a:xfrm>
            <a:off x="573209" y="4074554"/>
            <a:ext cx="11109278" cy="906886"/>
          </a:xfrm>
          <a:prstGeom prst="roundRect">
            <a:avLst/>
          </a:prstGeom>
          <a:noFill/>
          <a:ln w="28575">
            <a:solidFill>
              <a:srgbClr val="00B050"/>
            </a:solidFill>
          </a:ln>
          <a:extLst/>
        </p:spPr>
        <p:txBody>
          <a:bodyPr rot="0" vert="horz" wrap="square" lIns="91440" tIns="45720" rIns="91440" bIns="45720" rtlCol="0" anchor="ctr" anchorCtr="0" upright="1">
            <a:noAutofit/>
          </a:bodyPr>
          <a:lstStyle/>
          <a:p>
            <a:pPr algn="ctr"/>
            <a:endParaRPr lang="en-GB"/>
          </a:p>
        </p:txBody>
      </p:sp>
    </p:spTree>
    <p:extLst>
      <p:ext uri="{BB962C8B-B14F-4D97-AF65-F5344CB8AC3E}">
        <p14:creationId xmlns:p14="http://schemas.microsoft.com/office/powerpoint/2010/main" val="24603575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Elipsa 72">
            <a:extLst>
              <a:ext uri="{FF2B5EF4-FFF2-40B4-BE49-F238E27FC236}">
                <a16:creationId xmlns="" xmlns:a16="http://schemas.microsoft.com/office/drawing/2014/main" id="{4E0FEBAE-E90F-4AA5-B424-4BD51FB38832}"/>
              </a:ext>
            </a:extLst>
          </p:cNvPr>
          <p:cNvSpPr/>
          <p:nvPr/>
        </p:nvSpPr>
        <p:spPr>
          <a:xfrm>
            <a:off x="162986" y="268291"/>
            <a:ext cx="11694583" cy="3062287"/>
          </a:xfrm>
          <a:prstGeom prst="ellipse">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defTabSz="457200" fontAlgn="base">
              <a:spcBef>
                <a:spcPct val="0"/>
              </a:spcBef>
              <a:spcAft>
                <a:spcPct val="0"/>
              </a:spcAft>
              <a:defRPr/>
            </a:pPr>
            <a:endParaRPr lang="sl-SI">
              <a:solidFill>
                <a:srgbClr val="999999"/>
              </a:solidFill>
            </a:endParaRPr>
          </a:p>
        </p:txBody>
      </p:sp>
      <p:sp>
        <p:nvSpPr>
          <p:cNvPr id="62" name="Elipsa 61">
            <a:extLst>
              <a:ext uri="{FF2B5EF4-FFF2-40B4-BE49-F238E27FC236}">
                <a16:creationId xmlns="" xmlns:a16="http://schemas.microsoft.com/office/drawing/2014/main" id="{D2057037-5934-4D38-BCE5-68FDFFDC9CB3}"/>
              </a:ext>
            </a:extLst>
          </p:cNvPr>
          <p:cNvSpPr/>
          <p:nvPr/>
        </p:nvSpPr>
        <p:spPr>
          <a:xfrm>
            <a:off x="1068917" y="2630488"/>
            <a:ext cx="9736667" cy="3732212"/>
          </a:xfrm>
          <a:prstGeom prst="ellipse">
            <a:avLst/>
          </a:prstGeom>
          <a:solidFill>
            <a:srgbClr val="B0CB4D"/>
          </a:solidFill>
        </p:spPr>
        <p:style>
          <a:lnRef idx="1">
            <a:schemeClr val="accent2"/>
          </a:lnRef>
          <a:fillRef idx="2">
            <a:schemeClr val="accent2"/>
          </a:fillRef>
          <a:effectRef idx="1">
            <a:schemeClr val="accent2"/>
          </a:effectRef>
          <a:fontRef idx="minor">
            <a:schemeClr val="dk1"/>
          </a:fontRef>
        </p:style>
        <p:txBody>
          <a:bodyPr anchor="ctr"/>
          <a:lstStyle/>
          <a:p>
            <a:pPr algn="ctr" defTabSz="457200" fontAlgn="base">
              <a:spcBef>
                <a:spcPct val="0"/>
              </a:spcBef>
              <a:spcAft>
                <a:spcPct val="0"/>
              </a:spcAft>
              <a:defRPr/>
            </a:pPr>
            <a:endParaRPr lang="sl-SI">
              <a:solidFill>
                <a:srgbClr val="999999"/>
              </a:solidFill>
            </a:endParaRPr>
          </a:p>
        </p:txBody>
      </p:sp>
      <p:sp>
        <p:nvSpPr>
          <p:cNvPr id="83" name="Elipsa 82">
            <a:extLst>
              <a:ext uri="{FF2B5EF4-FFF2-40B4-BE49-F238E27FC236}">
                <a16:creationId xmlns="" xmlns:a16="http://schemas.microsoft.com/office/drawing/2014/main" id="{D0DA7A0C-22CF-485B-BA40-DEF0BBA59B00}"/>
              </a:ext>
            </a:extLst>
          </p:cNvPr>
          <p:cNvSpPr/>
          <p:nvPr/>
        </p:nvSpPr>
        <p:spPr>
          <a:xfrm>
            <a:off x="3791746" y="477746"/>
            <a:ext cx="4142513" cy="5183502"/>
          </a:xfrm>
          <a:prstGeom prst="ellipse">
            <a:avLst/>
          </a:prstGeom>
          <a:solidFill>
            <a:schemeClr val="accent4">
              <a:lumMod val="60000"/>
              <a:lumOff val="40000"/>
            </a:schemeClr>
          </a:solidFill>
          <a:ln>
            <a:solidFill>
              <a:schemeClr val="accent6">
                <a:lumMod val="40000"/>
                <a:lumOff val="60000"/>
              </a:schemeClr>
            </a:solidFill>
          </a:ln>
        </p:spPr>
        <p:style>
          <a:lnRef idx="0">
            <a:schemeClr val="accent5"/>
          </a:lnRef>
          <a:fillRef idx="3">
            <a:schemeClr val="accent5"/>
          </a:fillRef>
          <a:effectRef idx="3">
            <a:schemeClr val="accent5"/>
          </a:effectRef>
          <a:fontRef idx="minor">
            <a:schemeClr val="lt1"/>
          </a:fontRef>
        </p:style>
        <p:txBody>
          <a:bodyPr anchor="ctr"/>
          <a:lstStyle/>
          <a:p>
            <a:pPr algn="ctr" defTabSz="457200" fontAlgn="base">
              <a:spcBef>
                <a:spcPct val="0"/>
              </a:spcBef>
              <a:spcAft>
                <a:spcPct val="0"/>
              </a:spcAft>
              <a:defRPr/>
            </a:pPr>
            <a:endParaRPr lang="sl-SI" dirty="0">
              <a:solidFill>
                <a:prstClr val="white"/>
              </a:solidFill>
            </a:endParaRPr>
          </a:p>
        </p:txBody>
      </p:sp>
      <p:graphicFrame>
        <p:nvGraphicFramePr>
          <p:cNvPr id="4" name="Diagram 3">
            <a:extLst>
              <a:ext uri="{FF2B5EF4-FFF2-40B4-BE49-F238E27FC236}">
                <a16:creationId xmlns="" xmlns:a16="http://schemas.microsoft.com/office/drawing/2014/main" id="{DF0C835B-32BD-4392-8779-C8F059730BCA}"/>
              </a:ext>
            </a:extLst>
          </p:cNvPr>
          <p:cNvGraphicFramePr/>
          <p:nvPr>
            <p:extLst>
              <p:ext uri="{D42A27DB-BD31-4B8C-83A1-F6EECF244321}">
                <p14:modId xmlns:p14="http://schemas.microsoft.com/office/powerpoint/2010/main" val="3482097621"/>
              </p:ext>
            </p:extLst>
          </p:nvPr>
        </p:nvGraphicFramePr>
        <p:xfrm>
          <a:off x="8852190" y="988683"/>
          <a:ext cx="3339812" cy="1828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 xmlns:a16="http://schemas.microsoft.com/office/drawing/2014/main" id="{BB7E4EC3-7F0D-4704-AF23-800AC269B336}"/>
              </a:ext>
            </a:extLst>
          </p:cNvPr>
          <p:cNvGraphicFramePr/>
          <p:nvPr>
            <p:extLst>
              <p:ext uri="{D42A27DB-BD31-4B8C-83A1-F6EECF244321}">
                <p14:modId xmlns:p14="http://schemas.microsoft.com/office/powerpoint/2010/main" val="2068383230"/>
              </p:ext>
            </p:extLst>
          </p:nvPr>
        </p:nvGraphicFramePr>
        <p:xfrm>
          <a:off x="1653249" y="1047766"/>
          <a:ext cx="3199904" cy="15841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7" name="Skupina 6">
            <a:extLst>
              <a:ext uri="{FF2B5EF4-FFF2-40B4-BE49-F238E27FC236}">
                <a16:creationId xmlns="" xmlns:a16="http://schemas.microsoft.com/office/drawing/2014/main" id="{E7488382-BD66-4F16-B1CA-E712DCF91EEF}"/>
              </a:ext>
            </a:extLst>
          </p:cNvPr>
          <p:cNvGrpSpPr/>
          <p:nvPr/>
        </p:nvGrpSpPr>
        <p:grpSpPr>
          <a:xfrm>
            <a:off x="5103724" y="95163"/>
            <a:ext cx="1920213" cy="826699"/>
            <a:chOff x="1050878" y="839226"/>
            <a:chExt cx="1093886" cy="711026"/>
          </a:xfrm>
          <a:solidFill>
            <a:schemeClr val="accent1">
              <a:lumMod val="20000"/>
              <a:lumOff val="80000"/>
            </a:schemeClr>
          </a:solidFill>
          <a:scene3d>
            <a:camera prst="orthographicFront"/>
            <a:lightRig rig="flat" dir="t"/>
          </a:scene3d>
        </p:grpSpPr>
        <p:sp>
          <p:nvSpPr>
            <p:cNvPr id="8" name="Zaobljeni pravokotnik 7">
              <a:extLst>
                <a:ext uri="{FF2B5EF4-FFF2-40B4-BE49-F238E27FC236}">
                  <a16:creationId xmlns="" xmlns:a16="http://schemas.microsoft.com/office/drawing/2014/main" id="{5B58A29B-D365-4B43-BC14-9F70AE6B364A}"/>
                </a:ext>
              </a:extLst>
            </p:cNvPr>
            <p:cNvSpPr/>
            <p:nvPr/>
          </p:nvSpPr>
          <p:spPr>
            <a:xfrm>
              <a:off x="1050878" y="839226"/>
              <a:ext cx="1093886" cy="711026"/>
            </a:xfrm>
            <a:prstGeom prst="roundRect">
              <a:avLst/>
            </a:prstGeom>
            <a:grp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 name="Zaobljeni pravokotnik 4">
              <a:extLst>
                <a:ext uri="{FF2B5EF4-FFF2-40B4-BE49-F238E27FC236}">
                  <a16:creationId xmlns="" xmlns:a16="http://schemas.microsoft.com/office/drawing/2014/main" id="{44B18FF9-2A36-4CA8-B06D-DF6E0E0818AE}"/>
                </a:ext>
              </a:extLst>
            </p:cNvPr>
            <p:cNvSpPr/>
            <p:nvPr/>
          </p:nvSpPr>
          <p:spPr>
            <a:xfrm>
              <a:off x="1085587" y="873935"/>
              <a:ext cx="1024468" cy="641608"/>
            </a:xfrm>
            <a:prstGeom prst="rect">
              <a:avLst/>
            </a:prstGeom>
            <a:grpFill/>
            <a:sp3d/>
          </p:spPr>
          <p:style>
            <a:lnRef idx="0">
              <a:scrgbClr r="0" g="0" b="0"/>
            </a:lnRef>
            <a:fillRef idx="0">
              <a:scrgbClr r="0" g="0" b="0"/>
            </a:fillRef>
            <a:effectRef idx="0">
              <a:scrgbClr r="0" g="0" b="0"/>
            </a:effectRef>
            <a:fontRef idx="minor">
              <a:schemeClr val="dk1"/>
            </a:fontRef>
          </p:style>
          <p:txBody>
            <a:bodyPr lIns="45720" rIns="45720" spcCol="1270" anchor="ctr"/>
            <a:lstStyle/>
            <a:p>
              <a:pPr algn="ctr" defTabSz="533400" fontAlgn="base">
                <a:lnSpc>
                  <a:spcPct val="90000"/>
                </a:lnSpc>
                <a:spcBef>
                  <a:spcPct val="0"/>
                </a:spcBef>
                <a:spcAft>
                  <a:spcPct val="35000"/>
                </a:spcAft>
                <a:defRPr/>
              </a:pPr>
              <a:r>
                <a:rPr lang="en-GB" sz="1050" b="1" dirty="0" smtClean="0">
                  <a:solidFill>
                    <a:srgbClr val="999999"/>
                  </a:solidFill>
                </a:rPr>
                <a:t>MINISTRY OF AGRICULTURE, FORESTRY AND FOOD</a:t>
              </a:r>
              <a:endParaRPr lang="sl-SI" sz="1050" b="1" dirty="0">
                <a:solidFill>
                  <a:srgbClr val="999999"/>
                </a:solidFill>
              </a:endParaRPr>
            </a:p>
          </p:txBody>
        </p:sp>
      </p:grpSp>
      <p:sp>
        <p:nvSpPr>
          <p:cNvPr id="11" name="Zaobljeni pravokotnik 10">
            <a:extLst>
              <a:ext uri="{FF2B5EF4-FFF2-40B4-BE49-F238E27FC236}">
                <a16:creationId xmlns="" xmlns:a16="http://schemas.microsoft.com/office/drawing/2014/main" id="{E96E49C4-3CF0-496E-9AC3-F5979E88898E}"/>
              </a:ext>
            </a:extLst>
          </p:cNvPr>
          <p:cNvSpPr/>
          <p:nvPr/>
        </p:nvSpPr>
        <p:spPr>
          <a:xfrm>
            <a:off x="10088533" y="40781"/>
            <a:ext cx="1903225" cy="763933"/>
          </a:xfrm>
          <a:prstGeom prst="roundRect">
            <a:avLst/>
          </a:pr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2" name="Zaobljeni pravokotnik 4">
            <a:extLst>
              <a:ext uri="{FF2B5EF4-FFF2-40B4-BE49-F238E27FC236}">
                <a16:creationId xmlns="" xmlns:a16="http://schemas.microsoft.com/office/drawing/2014/main" id="{31907A95-5307-4DDA-847C-DF3353487A14}"/>
              </a:ext>
            </a:extLst>
          </p:cNvPr>
          <p:cNvSpPr/>
          <p:nvPr/>
        </p:nvSpPr>
        <p:spPr>
          <a:xfrm>
            <a:off x="10282853" y="258283"/>
            <a:ext cx="1514583" cy="244957"/>
          </a:xfrm>
          <a:prstGeom prst="rect">
            <a:avLst/>
          </a:prstGeom>
          <a:solidFill>
            <a:schemeClr val="accent1">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57150" tIns="57150" rIns="57150" bIns="57150" spcCol="1270" anchor="ctr"/>
          <a:lstStyle/>
          <a:p>
            <a:pPr algn="ctr" defTabSz="666750" fontAlgn="base">
              <a:lnSpc>
                <a:spcPct val="90000"/>
              </a:lnSpc>
              <a:spcBef>
                <a:spcPct val="0"/>
              </a:spcBef>
              <a:spcAft>
                <a:spcPct val="35000"/>
              </a:spcAft>
              <a:defRPr/>
            </a:pPr>
            <a:r>
              <a:rPr lang="en-GB" sz="1100" b="1" dirty="0" smtClean="0">
                <a:solidFill>
                  <a:srgbClr val="999999"/>
                </a:solidFill>
              </a:rPr>
              <a:t>MINISTRY OF EDUCTION, SCIENCE AND SPORT</a:t>
            </a:r>
            <a:endParaRPr lang="sl-SI" sz="1100" b="1" dirty="0">
              <a:solidFill>
                <a:srgbClr val="999999"/>
              </a:solidFill>
            </a:endParaRPr>
          </a:p>
        </p:txBody>
      </p:sp>
      <p:grpSp>
        <p:nvGrpSpPr>
          <p:cNvPr id="19" name="Skupina 18">
            <a:extLst>
              <a:ext uri="{FF2B5EF4-FFF2-40B4-BE49-F238E27FC236}">
                <a16:creationId xmlns="" xmlns:a16="http://schemas.microsoft.com/office/drawing/2014/main" id="{804FCD02-B05D-4711-B115-3B9E960D962B}"/>
              </a:ext>
            </a:extLst>
          </p:cNvPr>
          <p:cNvGrpSpPr/>
          <p:nvPr/>
        </p:nvGrpSpPr>
        <p:grpSpPr>
          <a:xfrm>
            <a:off x="879205" y="2698405"/>
            <a:ext cx="2019011" cy="886469"/>
            <a:chOff x="93268" y="1090736"/>
            <a:chExt cx="2896195" cy="1882526"/>
          </a:xfrm>
          <a:solidFill>
            <a:schemeClr val="accent5">
              <a:lumMod val="75000"/>
            </a:schemeClr>
          </a:solidFill>
          <a:scene3d>
            <a:camera prst="orthographicFront"/>
            <a:lightRig rig="flat" dir="t"/>
          </a:scene3d>
        </p:grpSpPr>
        <p:sp>
          <p:nvSpPr>
            <p:cNvPr id="20" name="Zaobljeni pravokotnik 19">
              <a:extLst>
                <a:ext uri="{FF2B5EF4-FFF2-40B4-BE49-F238E27FC236}">
                  <a16:creationId xmlns="" xmlns:a16="http://schemas.microsoft.com/office/drawing/2014/main" id="{ABBC31BB-768A-47FF-89F0-4A21E0C791D8}"/>
                </a:ext>
              </a:extLst>
            </p:cNvPr>
            <p:cNvSpPr/>
            <p:nvPr/>
          </p:nvSpPr>
          <p:spPr>
            <a:xfrm>
              <a:off x="93268" y="1090736"/>
              <a:ext cx="2896195" cy="1882526"/>
            </a:xfrm>
            <a:prstGeom prst="roundRect">
              <a:avLst/>
            </a:prstGeom>
            <a:grpFill/>
          </p:spPr>
          <p:style>
            <a:lnRef idx="0">
              <a:schemeClr val="accent1"/>
            </a:lnRef>
            <a:fillRef idx="3">
              <a:schemeClr val="accent1"/>
            </a:fillRef>
            <a:effectRef idx="3">
              <a:schemeClr val="accent1"/>
            </a:effectRef>
            <a:fontRef idx="minor">
              <a:schemeClr val="lt1"/>
            </a:fontRef>
          </p:style>
        </p:sp>
        <p:sp>
          <p:nvSpPr>
            <p:cNvPr id="21" name="Zaobljeni pravokotnik 4">
              <a:extLst>
                <a:ext uri="{FF2B5EF4-FFF2-40B4-BE49-F238E27FC236}">
                  <a16:creationId xmlns="" xmlns:a16="http://schemas.microsoft.com/office/drawing/2014/main" id="{B54CC66A-39ED-41B4-9022-028DB62C1CA5}"/>
                </a:ext>
              </a:extLst>
            </p:cNvPr>
            <p:cNvSpPr/>
            <p:nvPr/>
          </p:nvSpPr>
          <p:spPr>
            <a:xfrm>
              <a:off x="93268" y="1182634"/>
              <a:ext cx="2712398" cy="1698733"/>
            </a:xfrm>
            <a:prstGeom prst="rect">
              <a:avLst/>
            </a:prstGeom>
            <a:grpFill/>
          </p:spPr>
          <p:style>
            <a:lnRef idx="0">
              <a:schemeClr val="accent1"/>
            </a:lnRef>
            <a:fillRef idx="3">
              <a:schemeClr val="accent1"/>
            </a:fillRef>
            <a:effectRef idx="3">
              <a:schemeClr val="accent1"/>
            </a:effectRef>
            <a:fontRef idx="minor">
              <a:schemeClr val="lt1"/>
            </a:fontRef>
          </p:style>
          <p:txBody>
            <a:bodyPr lIns="129540" tIns="129540" rIns="129540" bIns="129540" spcCol="1270" anchor="ctr"/>
            <a:lstStyle/>
            <a:p>
              <a:pPr algn="ctr" defTabSz="1511300" fontAlgn="base">
                <a:lnSpc>
                  <a:spcPct val="90000"/>
                </a:lnSpc>
                <a:spcBef>
                  <a:spcPct val="0"/>
                </a:spcBef>
                <a:spcAft>
                  <a:spcPct val="35000"/>
                </a:spcAft>
                <a:defRPr/>
              </a:pPr>
              <a:r>
                <a:rPr lang="en-GB" sz="1100" b="1" dirty="0" smtClean="0">
                  <a:solidFill>
                    <a:prstClr val="white"/>
                  </a:solidFill>
                </a:rPr>
                <a:t>INSTITUTIONS</a:t>
              </a:r>
            </a:p>
            <a:p>
              <a:pPr algn="ctr" defTabSz="1511300" fontAlgn="base">
                <a:lnSpc>
                  <a:spcPct val="90000"/>
                </a:lnSpc>
                <a:spcBef>
                  <a:spcPct val="0"/>
                </a:spcBef>
                <a:spcAft>
                  <a:spcPct val="35000"/>
                </a:spcAft>
                <a:defRPr/>
              </a:pPr>
              <a:r>
                <a:rPr lang="en-GB" sz="1100" b="1" dirty="0" smtClean="0">
                  <a:solidFill>
                    <a:prstClr val="white"/>
                  </a:solidFill>
                </a:rPr>
                <a:t>FOR LOCAL DEVELOPMENT</a:t>
              </a:r>
              <a:endParaRPr lang="sl-SI" sz="1100" b="1" dirty="0">
                <a:solidFill>
                  <a:prstClr val="white"/>
                </a:solidFill>
              </a:endParaRPr>
            </a:p>
          </p:txBody>
        </p:sp>
      </p:grpSp>
      <p:grpSp>
        <p:nvGrpSpPr>
          <p:cNvPr id="22" name="Skupina 21">
            <a:extLst>
              <a:ext uri="{FF2B5EF4-FFF2-40B4-BE49-F238E27FC236}">
                <a16:creationId xmlns="" xmlns:a16="http://schemas.microsoft.com/office/drawing/2014/main" id="{8389C581-7B1E-4A5F-9AEC-27DBD8070C8A}"/>
              </a:ext>
            </a:extLst>
          </p:cNvPr>
          <p:cNvGrpSpPr/>
          <p:nvPr/>
        </p:nvGrpSpPr>
        <p:grpSpPr>
          <a:xfrm>
            <a:off x="9821869" y="5235292"/>
            <a:ext cx="2100488" cy="851917"/>
            <a:chOff x="193429" y="-142630"/>
            <a:chExt cx="6096000" cy="3962400"/>
          </a:xfrm>
          <a:solidFill>
            <a:schemeClr val="accent5">
              <a:lumMod val="75000"/>
            </a:schemeClr>
          </a:solidFill>
          <a:scene3d>
            <a:camera prst="orthographicFront"/>
            <a:lightRig rig="flat" dir="t"/>
          </a:scene3d>
        </p:grpSpPr>
        <p:sp>
          <p:nvSpPr>
            <p:cNvPr id="23" name="Zaobljeni pravokotnik 22">
              <a:extLst>
                <a:ext uri="{FF2B5EF4-FFF2-40B4-BE49-F238E27FC236}">
                  <a16:creationId xmlns="" xmlns:a16="http://schemas.microsoft.com/office/drawing/2014/main" id="{47DD07FB-3EE5-4CDA-8893-AE792F2D9929}"/>
                </a:ext>
              </a:extLst>
            </p:cNvPr>
            <p:cNvSpPr/>
            <p:nvPr/>
          </p:nvSpPr>
          <p:spPr>
            <a:xfrm>
              <a:off x="193429" y="-142630"/>
              <a:ext cx="6096000" cy="3962400"/>
            </a:xfrm>
            <a:prstGeom prst="roundRect">
              <a:avLst/>
            </a:prstGeom>
            <a:grpFill/>
          </p:spPr>
          <p:style>
            <a:lnRef idx="0">
              <a:schemeClr val="accent1"/>
            </a:lnRef>
            <a:fillRef idx="3">
              <a:schemeClr val="accent1"/>
            </a:fillRef>
            <a:effectRef idx="3">
              <a:schemeClr val="accent1"/>
            </a:effectRef>
            <a:fontRef idx="minor">
              <a:schemeClr val="lt1"/>
            </a:fontRef>
          </p:style>
        </p:sp>
        <p:sp>
          <p:nvSpPr>
            <p:cNvPr id="24" name="Zaobljeni pravokotnik 4">
              <a:extLst>
                <a:ext uri="{FF2B5EF4-FFF2-40B4-BE49-F238E27FC236}">
                  <a16:creationId xmlns="" xmlns:a16="http://schemas.microsoft.com/office/drawing/2014/main" id="{2DEF67AC-8AE3-4F97-8DFF-F79D7CD92F8A}"/>
                </a:ext>
              </a:extLst>
            </p:cNvPr>
            <p:cNvSpPr/>
            <p:nvPr/>
          </p:nvSpPr>
          <p:spPr>
            <a:xfrm>
              <a:off x="193429" y="244228"/>
              <a:ext cx="5709142" cy="3575541"/>
            </a:xfrm>
            <a:prstGeom prst="rect">
              <a:avLst/>
            </a:prstGeom>
            <a:grpFill/>
          </p:spPr>
          <p:style>
            <a:lnRef idx="0">
              <a:schemeClr val="accent1"/>
            </a:lnRef>
            <a:fillRef idx="3">
              <a:schemeClr val="accent1"/>
            </a:fillRef>
            <a:effectRef idx="3">
              <a:schemeClr val="accent1"/>
            </a:effectRef>
            <a:fontRef idx="minor">
              <a:schemeClr val="lt1"/>
            </a:fontRef>
          </p:style>
          <p:txBody>
            <a:bodyPr lIns="247650" tIns="247650" rIns="247650" bIns="247650" spcCol="1270" anchor="ctr"/>
            <a:lstStyle/>
            <a:p>
              <a:pPr algn="ctr" defTabSz="2889250" fontAlgn="base">
                <a:lnSpc>
                  <a:spcPct val="90000"/>
                </a:lnSpc>
                <a:spcBef>
                  <a:spcPct val="0"/>
                </a:spcBef>
                <a:spcAft>
                  <a:spcPct val="35000"/>
                </a:spcAft>
                <a:defRPr/>
              </a:pPr>
              <a:r>
                <a:rPr lang="en-GB" sz="1100" b="1" dirty="0" smtClean="0">
                  <a:solidFill>
                    <a:prstClr val="white"/>
                  </a:solidFill>
                </a:rPr>
                <a:t>PRIVATE ADVISORS AND</a:t>
              </a:r>
            </a:p>
            <a:p>
              <a:pPr algn="ctr" defTabSz="2889250" fontAlgn="base">
                <a:lnSpc>
                  <a:spcPct val="90000"/>
                </a:lnSpc>
                <a:spcBef>
                  <a:spcPct val="0"/>
                </a:spcBef>
                <a:spcAft>
                  <a:spcPct val="35000"/>
                </a:spcAft>
                <a:defRPr/>
              </a:pPr>
              <a:r>
                <a:rPr lang="en-GB" sz="1100" b="1" dirty="0" smtClean="0">
                  <a:solidFill>
                    <a:prstClr val="white"/>
                  </a:solidFill>
                </a:rPr>
                <a:t>COMPANIES</a:t>
              </a:r>
              <a:endParaRPr lang="sl-SI" sz="1100" b="1" dirty="0">
                <a:solidFill>
                  <a:prstClr val="white"/>
                </a:solidFill>
              </a:endParaRPr>
            </a:p>
          </p:txBody>
        </p:sp>
      </p:grpSp>
      <p:grpSp>
        <p:nvGrpSpPr>
          <p:cNvPr id="28" name="Skupina 27">
            <a:extLst>
              <a:ext uri="{FF2B5EF4-FFF2-40B4-BE49-F238E27FC236}">
                <a16:creationId xmlns="" xmlns:a16="http://schemas.microsoft.com/office/drawing/2014/main" id="{45445341-002E-4CE3-A731-18774DF97154}"/>
              </a:ext>
            </a:extLst>
          </p:cNvPr>
          <p:cNvGrpSpPr/>
          <p:nvPr/>
        </p:nvGrpSpPr>
        <p:grpSpPr>
          <a:xfrm>
            <a:off x="9110830" y="2847491"/>
            <a:ext cx="2090063" cy="805633"/>
            <a:chOff x="2116335" y="1372"/>
            <a:chExt cx="1863328" cy="1211163"/>
          </a:xfrm>
          <a:solidFill>
            <a:schemeClr val="accent5">
              <a:lumMod val="75000"/>
            </a:schemeClr>
          </a:solidFill>
          <a:scene3d>
            <a:camera prst="orthographicFront"/>
            <a:lightRig rig="flat" dir="t"/>
          </a:scene3d>
        </p:grpSpPr>
        <p:sp>
          <p:nvSpPr>
            <p:cNvPr id="29" name="Zaobljeni pravokotnik 28">
              <a:extLst>
                <a:ext uri="{FF2B5EF4-FFF2-40B4-BE49-F238E27FC236}">
                  <a16:creationId xmlns="" xmlns:a16="http://schemas.microsoft.com/office/drawing/2014/main" id="{51C89976-0817-496A-A2C1-7DA9BEB155A7}"/>
                </a:ext>
              </a:extLst>
            </p:cNvPr>
            <p:cNvSpPr/>
            <p:nvPr/>
          </p:nvSpPr>
          <p:spPr>
            <a:xfrm>
              <a:off x="2116335" y="1372"/>
              <a:ext cx="1863328" cy="1211163"/>
            </a:xfrm>
            <a:prstGeom prst="roundRect">
              <a:avLst/>
            </a:prstGeom>
            <a:grpFill/>
          </p:spPr>
          <p:style>
            <a:lnRef idx="0">
              <a:schemeClr val="accent1"/>
            </a:lnRef>
            <a:fillRef idx="3">
              <a:schemeClr val="accent1"/>
            </a:fillRef>
            <a:effectRef idx="3">
              <a:schemeClr val="accent1"/>
            </a:effectRef>
            <a:fontRef idx="minor">
              <a:schemeClr val="lt1"/>
            </a:fontRef>
          </p:style>
        </p:sp>
        <p:sp>
          <p:nvSpPr>
            <p:cNvPr id="30" name="Zaobljeni pravokotnik 4">
              <a:extLst>
                <a:ext uri="{FF2B5EF4-FFF2-40B4-BE49-F238E27FC236}">
                  <a16:creationId xmlns="" xmlns:a16="http://schemas.microsoft.com/office/drawing/2014/main" id="{3C4B831A-8283-47E8-BCC8-5519F33C40E6}"/>
                </a:ext>
              </a:extLst>
            </p:cNvPr>
            <p:cNvSpPr/>
            <p:nvPr/>
          </p:nvSpPr>
          <p:spPr>
            <a:xfrm>
              <a:off x="2175459" y="60496"/>
              <a:ext cx="1745080" cy="1092915"/>
            </a:xfrm>
            <a:prstGeom prst="rect">
              <a:avLst/>
            </a:prstGeom>
            <a:grpFill/>
          </p:spPr>
          <p:style>
            <a:lnRef idx="0">
              <a:schemeClr val="accent1"/>
            </a:lnRef>
            <a:fillRef idx="3">
              <a:schemeClr val="accent1"/>
            </a:fillRef>
            <a:effectRef idx="3">
              <a:schemeClr val="accent1"/>
            </a:effectRef>
            <a:fontRef idx="minor">
              <a:schemeClr val="lt1"/>
            </a:fontRef>
          </p:style>
          <p:txBody>
            <a:bodyPr lIns="83820" tIns="83820" rIns="83820" bIns="83820" spcCol="1270" anchor="ctr"/>
            <a:lstStyle/>
            <a:p>
              <a:pPr algn="ctr" defTabSz="977900" fontAlgn="base">
                <a:lnSpc>
                  <a:spcPct val="90000"/>
                </a:lnSpc>
                <a:spcBef>
                  <a:spcPct val="0"/>
                </a:spcBef>
                <a:spcAft>
                  <a:spcPct val="35000"/>
                </a:spcAft>
                <a:defRPr/>
              </a:pPr>
              <a:r>
                <a:rPr lang="en-GB" sz="1600" b="1" dirty="0" smtClean="0">
                  <a:solidFill>
                    <a:prstClr val="white"/>
                  </a:solidFill>
                </a:rPr>
                <a:t>MEDIA</a:t>
              </a:r>
              <a:endParaRPr lang="sl-SI" sz="1600" b="1" dirty="0">
                <a:solidFill>
                  <a:prstClr val="white"/>
                </a:solidFill>
              </a:endParaRPr>
            </a:p>
          </p:txBody>
        </p:sp>
      </p:grpSp>
      <p:cxnSp>
        <p:nvCxnSpPr>
          <p:cNvPr id="59" name="Raven puščični povezovalnik 58">
            <a:extLst>
              <a:ext uri="{FF2B5EF4-FFF2-40B4-BE49-F238E27FC236}">
                <a16:creationId xmlns="" xmlns:a16="http://schemas.microsoft.com/office/drawing/2014/main" id="{D386CCC6-4AAA-48B0-A166-33304A14BD0E}"/>
              </a:ext>
            </a:extLst>
          </p:cNvPr>
          <p:cNvCxnSpPr/>
          <p:nvPr/>
        </p:nvCxnSpPr>
        <p:spPr>
          <a:xfrm flipV="1">
            <a:off x="7321552" y="1447800"/>
            <a:ext cx="1733549" cy="361950"/>
          </a:xfrm>
          <a:prstGeom prst="straightConnector1">
            <a:avLst/>
          </a:prstGeom>
          <a:ln w="2540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63" name="Elipsa 62">
            <a:extLst>
              <a:ext uri="{FF2B5EF4-FFF2-40B4-BE49-F238E27FC236}">
                <a16:creationId xmlns="" xmlns:a16="http://schemas.microsoft.com/office/drawing/2014/main" id="{E5AF92A9-F021-48D6-80AE-A56AE52BFF44}"/>
              </a:ext>
            </a:extLst>
          </p:cNvPr>
          <p:cNvSpPr/>
          <p:nvPr/>
        </p:nvSpPr>
        <p:spPr>
          <a:xfrm>
            <a:off x="4519084" y="2091996"/>
            <a:ext cx="2836333" cy="814830"/>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defTabSz="457200" fontAlgn="base">
              <a:spcBef>
                <a:spcPct val="0"/>
              </a:spcBef>
              <a:spcAft>
                <a:spcPct val="0"/>
              </a:spcAft>
              <a:defRPr/>
            </a:pPr>
            <a:r>
              <a:rPr lang="en-GB" sz="1200" b="1" dirty="0" smtClean="0">
                <a:solidFill>
                  <a:srgbClr val="6D00B0"/>
                </a:solidFill>
              </a:rPr>
              <a:t>ENSURING</a:t>
            </a:r>
          </a:p>
          <a:p>
            <a:pPr algn="ctr" defTabSz="457200" fontAlgn="base">
              <a:spcBef>
                <a:spcPct val="0"/>
              </a:spcBef>
              <a:spcAft>
                <a:spcPct val="0"/>
              </a:spcAft>
              <a:defRPr/>
            </a:pPr>
            <a:r>
              <a:rPr lang="en-GB" sz="1200" b="1" dirty="0" smtClean="0">
                <a:solidFill>
                  <a:srgbClr val="6D00B0"/>
                </a:solidFill>
              </a:rPr>
              <a:t>OF ADVISORY</a:t>
            </a:r>
          </a:p>
          <a:p>
            <a:pPr algn="ctr" defTabSz="457200" fontAlgn="base">
              <a:spcBef>
                <a:spcPct val="0"/>
              </a:spcBef>
              <a:spcAft>
                <a:spcPct val="0"/>
              </a:spcAft>
              <a:defRPr/>
            </a:pPr>
            <a:r>
              <a:rPr lang="en-GB" sz="1200" b="1" dirty="0" smtClean="0">
                <a:solidFill>
                  <a:srgbClr val="6D00B0"/>
                </a:solidFill>
              </a:rPr>
              <a:t>SERVICES</a:t>
            </a:r>
            <a:endParaRPr lang="sl-SI" sz="1200" b="1" dirty="0">
              <a:solidFill>
                <a:srgbClr val="6D00B0"/>
              </a:solidFill>
            </a:endParaRPr>
          </a:p>
        </p:txBody>
      </p:sp>
      <p:sp>
        <p:nvSpPr>
          <p:cNvPr id="64" name="Elipsa 63">
            <a:extLst>
              <a:ext uri="{FF2B5EF4-FFF2-40B4-BE49-F238E27FC236}">
                <a16:creationId xmlns="" xmlns:a16="http://schemas.microsoft.com/office/drawing/2014/main" id="{CFC81A84-2050-47E9-BFE3-BEB1E9A5636F}"/>
              </a:ext>
            </a:extLst>
          </p:cNvPr>
          <p:cNvSpPr/>
          <p:nvPr/>
        </p:nvSpPr>
        <p:spPr>
          <a:xfrm>
            <a:off x="4091348" y="3978032"/>
            <a:ext cx="3739129" cy="1161965"/>
          </a:xfrm>
          <a:prstGeom prst="ellipse">
            <a:avLst/>
          </a:prstGeom>
          <a:solidFill>
            <a:srgbClr val="FF6600"/>
          </a:solidFill>
        </p:spPr>
        <p:style>
          <a:lnRef idx="0">
            <a:schemeClr val="accent2"/>
          </a:lnRef>
          <a:fillRef idx="3">
            <a:schemeClr val="accent2"/>
          </a:fillRef>
          <a:effectRef idx="3">
            <a:schemeClr val="accent2"/>
          </a:effectRef>
          <a:fontRef idx="minor">
            <a:schemeClr val="lt1"/>
          </a:fontRef>
        </p:style>
        <p:txBody>
          <a:bodyPr anchor="ctr"/>
          <a:lstStyle/>
          <a:p>
            <a:pPr algn="ctr" defTabSz="457200" fontAlgn="base">
              <a:spcBef>
                <a:spcPct val="0"/>
              </a:spcBef>
              <a:spcAft>
                <a:spcPct val="0"/>
              </a:spcAft>
              <a:defRPr/>
            </a:pPr>
            <a:r>
              <a:rPr lang="en-GB" sz="2800" b="1" dirty="0" smtClean="0">
                <a:solidFill>
                  <a:prstClr val="white"/>
                </a:solidFill>
              </a:rPr>
              <a:t>FARMERS</a:t>
            </a:r>
            <a:endParaRPr lang="sl-SI" sz="2800" b="1" dirty="0">
              <a:solidFill>
                <a:prstClr val="white"/>
              </a:solidFill>
            </a:endParaRPr>
          </a:p>
        </p:txBody>
      </p:sp>
      <p:grpSp>
        <p:nvGrpSpPr>
          <p:cNvPr id="65" name="Skupina 64">
            <a:extLst>
              <a:ext uri="{FF2B5EF4-FFF2-40B4-BE49-F238E27FC236}">
                <a16:creationId xmlns="" xmlns:a16="http://schemas.microsoft.com/office/drawing/2014/main" id="{5C8C0BEA-9BC0-40B0-B4A4-3A7DF027AF23}"/>
              </a:ext>
            </a:extLst>
          </p:cNvPr>
          <p:cNvGrpSpPr/>
          <p:nvPr/>
        </p:nvGrpSpPr>
        <p:grpSpPr>
          <a:xfrm>
            <a:off x="5032834" y="6007769"/>
            <a:ext cx="2061999" cy="761489"/>
            <a:chOff x="2116335" y="1372"/>
            <a:chExt cx="1863328" cy="1211163"/>
          </a:xfrm>
          <a:solidFill>
            <a:schemeClr val="accent5">
              <a:lumMod val="75000"/>
            </a:schemeClr>
          </a:solidFill>
          <a:scene3d>
            <a:camera prst="orthographicFront"/>
            <a:lightRig rig="flat" dir="t"/>
          </a:scene3d>
        </p:grpSpPr>
        <p:sp>
          <p:nvSpPr>
            <p:cNvPr id="66" name="Zaobljeni pravokotnik 65">
              <a:extLst>
                <a:ext uri="{FF2B5EF4-FFF2-40B4-BE49-F238E27FC236}">
                  <a16:creationId xmlns="" xmlns:a16="http://schemas.microsoft.com/office/drawing/2014/main" id="{83CE5E10-6897-4812-9990-BDC2470579EF}"/>
                </a:ext>
              </a:extLst>
            </p:cNvPr>
            <p:cNvSpPr/>
            <p:nvPr/>
          </p:nvSpPr>
          <p:spPr>
            <a:xfrm>
              <a:off x="2116335" y="1372"/>
              <a:ext cx="1863328" cy="1211163"/>
            </a:xfrm>
            <a:prstGeom prst="roundRect">
              <a:avLst/>
            </a:prstGeom>
            <a:grpFill/>
          </p:spPr>
          <p:style>
            <a:lnRef idx="0">
              <a:schemeClr val="accent1"/>
            </a:lnRef>
            <a:fillRef idx="3">
              <a:schemeClr val="accent1"/>
            </a:fillRef>
            <a:effectRef idx="3">
              <a:schemeClr val="accent1"/>
            </a:effectRef>
            <a:fontRef idx="minor">
              <a:schemeClr val="lt1"/>
            </a:fontRef>
          </p:style>
        </p:sp>
        <p:sp>
          <p:nvSpPr>
            <p:cNvPr id="67" name="Zaobljeni pravokotnik 4">
              <a:extLst>
                <a:ext uri="{FF2B5EF4-FFF2-40B4-BE49-F238E27FC236}">
                  <a16:creationId xmlns="" xmlns:a16="http://schemas.microsoft.com/office/drawing/2014/main" id="{E9165929-003E-4F12-99D7-C80FD3D5C12D}"/>
                </a:ext>
              </a:extLst>
            </p:cNvPr>
            <p:cNvSpPr/>
            <p:nvPr/>
          </p:nvSpPr>
          <p:spPr>
            <a:xfrm>
              <a:off x="2175459" y="60496"/>
              <a:ext cx="1745080" cy="1092915"/>
            </a:xfrm>
            <a:prstGeom prst="rect">
              <a:avLst/>
            </a:prstGeom>
            <a:grpFill/>
          </p:spPr>
          <p:style>
            <a:lnRef idx="0">
              <a:schemeClr val="accent1"/>
            </a:lnRef>
            <a:fillRef idx="3">
              <a:schemeClr val="accent1"/>
            </a:fillRef>
            <a:effectRef idx="3">
              <a:schemeClr val="accent1"/>
            </a:effectRef>
            <a:fontRef idx="minor">
              <a:schemeClr val="lt1"/>
            </a:fontRef>
          </p:style>
          <p:txBody>
            <a:bodyPr lIns="83820" tIns="83820" rIns="83820" bIns="83820" spcCol="1270" anchor="ctr"/>
            <a:lstStyle/>
            <a:p>
              <a:pPr algn="ctr" defTabSz="977900" fontAlgn="base">
                <a:lnSpc>
                  <a:spcPct val="90000"/>
                </a:lnSpc>
                <a:spcBef>
                  <a:spcPct val="0"/>
                </a:spcBef>
                <a:spcAft>
                  <a:spcPct val="35000"/>
                </a:spcAft>
                <a:defRPr/>
              </a:pPr>
              <a:r>
                <a:rPr lang="en-GB" b="1" dirty="0" smtClean="0">
                  <a:solidFill>
                    <a:prstClr val="white"/>
                  </a:solidFill>
                </a:rPr>
                <a:t>NGO</a:t>
              </a:r>
              <a:endParaRPr lang="sl-SI" b="1" dirty="0">
                <a:solidFill>
                  <a:prstClr val="white"/>
                </a:solidFill>
              </a:endParaRPr>
            </a:p>
          </p:txBody>
        </p:sp>
      </p:grpSp>
      <p:cxnSp>
        <p:nvCxnSpPr>
          <p:cNvPr id="60" name="Raven puščični povezovalnik 59">
            <a:extLst>
              <a:ext uri="{FF2B5EF4-FFF2-40B4-BE49-F238E27FC236}">
                <a16:creationId xmlns="" xmlns:a16="http://schemas.microsoft.com/office/drawing/2014/main" id="{9B9E5D8B-C482-4B47-96E5-A00AD927E4CF}"/>
              </a:ext>
            </a:extLst>
          </p:cNvPr>
          <p:cNvCxnSpPr/>
          <p:nvPr/>
        </p:nvCxnSpPr>
        <p:spPr>
          <a:xfrm flipV="1">
            <a:off x="5852586" y="2968628"/>
            <a:ext cx="10583" cy="904875"/>
          </a:xfrm>
          <a:prstGeom prst="straightConnector1">
            <a:avLst/>
          </a:prstGeom>
          <a:ln w="762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74" name="Skupina 73">
            <a:extLst>
              <a:ext uri="{FF2B5EF4-FFF2-40B4-BE49-F238E27FC236}">
                <a16:creationId xmlns="" xmlns:a16="http://schemas.microsoft.com/office/drawing/2014/main" id="{F013D5E1-8B21-4677-BDEC-D3CF9AF6491F}"/>
              </a:ext>
            </a:extLst>
          </p:cNvPr>
          <p:cNvGrpSpPr/>
          <p:nvPr/>
        </p:nvGrpSpPr>
        <p:grpSpPr>
          <a:xfrm>
            <a:off x="99409" y="161600"/>
            <a:ext cx="1721648" cy="763833"/>
            <a:chOff x="1050878" y="839226"/>
            <a:chExt cx="1093886" cy="711026"/>
          </a:xfrm>
          <a:solidFill>
            <a:schemeClr val="accent1">
              <a:lumMod val="20000"/>
              <a:lumOff val="80000"/>
            </a:schemeClr>
          </a:solidFill>
          <a:scene3d>
            <a:camera prst="orthographicFront"/>
            <a:lightRig rig="flat" dir="t"/>
          </a:scene3d>
        </p:grpSpPr>
        <p:sp>
          <p:nvSpPr>
            <p:cNvPr id="75" name="Zaobljeni pravokotnik 74">
              <a:extLst>
                <a:ext uri="{FF2B5EF4-FFF2-40B4-BE49-F238E27FC236}">
                  <a16:creationId xmlns="" xmlns:a16="http://schemas.microsoft.com/office/drawing/2014/main" id="{F6C8752D-8860-4473-8CB9-C5AC2C9CB77D}"/>
                </a:ext>
              </a:extLst>
            </p:cNvPr>
            <p:cNvSpPr/>
            <p:nvPr/>
          </p:nvSpPr>
          <p:spPr>
            <a:xfrm>
              <a:off x="1050878" y="839226"/>
              <a:ext cx="1093886" cy="711026"/>
            </a:xfrm>
            <a:prstGeom prst="roundRect">
              <a:avLst/>
            </a:prstGeom>
            <a:grp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76" name="Zaobljeni pravokotnik 4">
              <a:extLst>
                <a:ext uri="{FF2B5EF4-FFF2-40B4-BE49-F238E27FC236}">
                  <a16:creationId xmlns="" xmlns:a16="http://schemas.microsoft.com/office/drawing/2014/main" id="{3A3690B1-4A43-4AA4-813E-2657C80C5478}"/>
                </a:ext>
              </a:extLst>
            </p:cNvPr>
            <p:cNvSpPr/>
            <p:nvPr/>
          </p:nvSpPr>
          <p:spPr>
            <a:xfrm>
              <a:off x="1096219" y="877160"/>
              <a:ext cx="922172" cy="589082"/>
            </a:xfrm>
            <a:prstGeom prst="rect">
              <a:avLst/>
            </a:prstGeom>
            <a:grpFill/>
            <a:sp3d/>
          </p:spPr>
          <p:style>
            <a:lnRef idx="0">
              <a:scrgbClr r="0" g="0" b="0"/>
            </a:lnRef>
            <a:fillRef idx="0">
              <a:scrgbClr r="0" g="0" b="0"/>
            </a:fillRef>
            <a:effectRef idx="0">
              <a:scrgbClr r="0" g="0" b="0"/>
            </a:effectRef>
            <a:fontRef idx="minor">
              <a:schemeClr val="dk1"/>
            </a:fontRef>
          </p:style>
          <p:txBody>
            <a:bodyPr lIns="45720" rIns="45720" spcCol="1270" anchor="ctr"/>
            <a:lstStyle/>
            <a:p>
              <a:pPr algn="ctr" defTabSz="533400" fontAlgn="base">
                <a:lnSpc>
                  <a:spcPct val="90000"/>
                </a:lnSpc>
                <a:spcBef>
                  <a:spcPct val="0"/>
                </a:spcBef>
                <a:spcAft>
                  <a:spcPct val="35000"/>
                </a:spcAft>
                <a:defRPr/>
              </a:pPr>
              <a:r>
                <a:rPr lang="en-GB" sz="1200" b="1" dirty="0" smtClean="0">
                  <a:solidFill>
                    <a:srgbClr val="999999"/>
                  </a:solidFill>
                </a:rPr>
                <a:t>MINISTRY</a:t>
              </a:r>
            </a:p>
            <a:p>
              <a:pPr algn="ctr" defTabSz="533400" fontAlgn="base">
                <a:lnSpc>
                  <a:spcPct val="90000"/>
                </a:lnSpc>
                <a:spcBef>
                  <a:spcPct val="0"/>
                </a:spcBef>
                <a:spcAft>
                  <a:spcPct val="35000"/>
                </a:spcAft>
                <a:defRPr/>
              </a:pPr>
              <a:r>
                <a:rPr lang="en-GB" sz="1200" b="1" dirty="0" smtClean="0">
                  <a:solidFill>
                    <a:srgbClr val="999999"/>
                  </a:solidFill>
                </a:rPr>
                <a:t>OF HEALTH</a:t>
              </a:r>
              <a:endParaRPr lang="sl-SI" sz="1200" b="1" dirty="0">
                <a:solidFill>
                  <a:srgbClr val="999999"/>
                </a:solidFill>
              </a:endParaRPr>
            </a:p>
          </p:txBody>
        </p:sp>
      </p:grpSp>
      <p:sp>
        <p:nvSpPr>
          <p:cNvPr id="87" name="Elipsa 86">
            <a:extLst>
              <a:ext uri="{FF2B5EF4-FFF2-40B4-BE49-F238E27FC236}">
                <a16:creationId xmlns="" xmlns:a16="http://schemas.microsoft.com/office/drawing/2014/main" id="{E8C32829-53FB-4AEB-8478-AA3E5A5CE235}"/>
              </a:ext>
            </a:extLst>
          </p:cNvPr>
          <p:cNvSpPr/>
          <p:nvPr/>
        </p:nvSpPr>
        <p:spPr>
          <a:xfrm>
            <a:off x="4978008" y="1001425"/>
            <a:ext cx="2469749" cy="566892"/>
          </a:xfrm>
          <a:prstGeom prst="ellipse">
            <a:avLst/>
          </a:prstGeom>
          <a:solidFill>
            <a:schemeClr val="bg1">
              <a:lumMod val="50000"/>
            </a:schemeClr>
          </a:solidFill>
        </p:spPr>
        <p:style>
          <a:lnRef idx="0">
            <a:schemeClr val="accent3"/>
          </a:lnRef>
          <a:fillRef idx="3">
            <a:schemeClr val="accent3"/>
          </a:fillRef>
          <a:effectRef idx="3">
            <a:schemeClr val="accent3"/>
          </a:effectRef>
          <a:fontRef idx="minor">
            <a:schemeClr val="lt1"/>
          </a:fontRef>
        </p:style>
        <p:txBody>
          <a:bodyPr anchor="ctr"/>
          <a:lstStyle/>
          <a:p>
            <a:pPr algn="ctr" defTabSz="457200" fontAlgn="base">
              <a:spcBef>
                <a:spcPct val="0"/>
              </a:spcBef>
              <a:spcAft>
                <a:spcPct val="0"/>
              </a:spcAft>
              <a:defRPr/>
            </a:pPr>
            <a:r>
              <a:rPr lang="en-GB" sz="1000" b="1" dirty="0" smtClean="0">
                <a:solidFill>
                  <a:prstClr val="white"/>
                </a:solidFill>
              </a:rPr>
              <a:t>COORDINATION BODY OF AKIS ?</a:t>
            </a:r>
            <a:endParaRPr lang="sl-SI" sz="1000" b="1" dirty="0">
              <a:solidFill>
                <a:prstClr val="white"/>
              </a:solidFill>
            </a:endParaRPr>
          </a:p>
        </p:txBody>
      </p:sp>
      <p:grpSp>
        <p:nvGrpSpPr>
          <p:cNvPr id="47" name="Skupina 46">
            <a:extLst>
              <a:ext uri="{FF2B5EF4-FFF2-40B4-BE49-F238E27FC236}">
                <a16:creationId xmlns="" xmlns:a16="http://schemas.microsoft.com/office/drawing/2014/main" id="{1E055828-B9E3-462A-9A95-093A1A196AF5}"/>
              </a:ext>
            </a:extLst>
          </p:cNvPr>
          <p:cNvGrpSpPr/>
          <p:nvPr/>
        </p:nvGrpSpPr>
        <p:grpSpPr>
          <a:xfrm>
            <a:off x="163927" y="5237790"/>
            <a:ext cx="2061999" cy="761489"/>
            <a:chOff x="2116335" y="1372"/>
            <a:chExt cx="1863328" cy="1211163"/>
          </a:xfrm>
          <a:solidFill>
            <a:schemeClr val="accent5">
              <a:lumMod val="75000"/>
            </a:schemeClr>
          </a:solidFill>
          <a:scene3d>
            <a:camera prst="orthographicFront"/>
            <a:lightRig rig="flat" dir="t"/>
          </a:scene3d>
        </p:grpSpPr>
        <p:sp>
          <p:nvSpPr>
            <p:cNvPr id="48" name="Zaobljeni pravokotnik 47">
              <a:extLst>
                <a:ext uri="{FF2B5EF4-FFF2-40B4-BE49-F238E27FC236}">
                  <a16:creationId xmlns="" xmlns:a16="http://schemas.microsoft.com/office/drawing/2014/main" id="{14796E8B-2D20-486D-A17D-24984FBBD6BF}"/>
                </a:ext>
              </a:extLst>
            </p:cNvPr>
            <p:cNvSpPr/>
            <p:nvPr/>
          </p:nvSpPr>
          <p:spPr>
            <a:xfrm>
              <a:off x="2116335" y="1372"/>
              <a:ext cx="1863328" cy="1211163"/>
            </a:xfrm>
            <a:prstGeom prst="roundRect">
              <a:avLst/>
            </a:prstGeom>
            <a:grpFill/>
          </p:spPr>
          <p:style>
            <a:lnRef idx="0">
              <a:schemeClr val="accent1"/>
            </a:lnRef>
            <a:fillRef idx="3">
              <a:schemeClr val="accent1"/>
            </a:fillRef>
            <a:effectRef idx="3">
              <a:schemeClr val="accent1"/>
            </a:effectRef>
            <a:fontRef idx="minor">
              <a:schemeClr val="lt1"/>
            </a:fontRef>
          </p:style>
        </p:sp>
        <p:sp>
          <p:nvSpPr>
            <p:cNvPr id="49" name="Zaobljeni pravokotnik 4">
              <a:extLst>
                <a:ext uri="{FF2B5EF4-FFF2-40B4-BE49-F238E27FC236}">
                  <a16:creationId xmlns="" xmlns:a16="http://schemas.microsoft.com/office/drawing/2014/main" id="{78B7FC85-927B-43F4-BA39-35800F75BAB0}"/>
                </a:ext>
              </a:extLst>
            </p:cNvPr>
            <p:cNvSpPr/>
            <p:nvPr/>
          </p:nvSpPr>
          <p:spPr>
            <a:xfrm>
              <a:off x="2175459" y="60496"/>
              <a:ext cx="1745080" cy="1092915"/>
            </a:xfrm>
            <a:prstGeom prst="rect">
              <a:avLst/>
            </a:prstGeom>
            <a:grpFill/>
          </p:spPr>
          <p:style>
            <a:lnRef idx="0">
              <a:schemeClr val="accent1"/>
            </a:lnRef>
            <a:fillRef idx="3">
              <a:schemeClr val="accent1"/>
            </a:fillRef>
            <a:effectRef idx="3">
              <a:schemeClr val="accent1"/>
            </a:effectRef>
            <a:fontRef idx="minor">
              <a:schemeClr val="lt1"/>
            </a:fontRef>
          </p:style>
          <p:txBody>
            <a:bodyPr lIns="83820" tIns="83820" rIns="83820" bIns="83820" spcCol="1270" anchor="ctr"/>
            <a:lstStyle/>
            <a:p>
              <a:pPr algn="ctr" defTabSz="977900" fontAlgn="base">
                <a:lnSpc>
                  <a:spcPct val="90000"/>
                </a:lnSpc>
                <a:spcBef>
                  <a:spcPct val="0"/>
                </a:spcBef>
                <a:spcAft>
                  <a:spcPts val="600"/>
                </a:spcAft>
                <a:defRPr/>
              </a:pPr>
              <a:r>
                <a:rPr lang="en-GB" sz="1100" b="1" dirty="0" smtClean="0">
                  <a:solidFill>
                    <a:prstClr val="white"/>
                  </a:solidFill>
                </a:rPr>
                <a:t>Operational Groups</a:t>
              </a:r>
              <a:r>
                <a:rPr lang="sl-SI" sz="1100" b="1" dirty="0" smtClean="0">
                  <a:solidFill>
                    <a:prstClr val="white"/>
                  </a:solidFill>
                </a:rPr>
                <a:t> </a:t>
              </a:r>
              <a:endParaRPr lang="en-GB" sz="1100" b="1" dirty="0" smtClean="0">
                <a:solidFill>
                  <a:prstClr val="white"/>
                </a:solidFill>
              </a:endParaRPr>
            </a:p>
            <a:p>
              <a:pPr algn="ctr" defTabSz="977900" fontAlgn="base">
                <a:lnSpc>
                  <a:spcPct val="90000"/>
                </a:lnSpc>
                <a:spcBef>
                  <a:spcPct val="0"/>
                </a:spcBef>
                <a:spcAft>
                  <a:spcPts val="600"/>
                </a:spcAft>
                <a:defRPr/>
              </a:pPr>
              <a:r>
                <a:rPr lang="en-GB" sz="1100" b="1" dirty="0" smtClean="0">
                  <a:solidFill>
                    <a:prstClr val="white"/>
                  </a:solidFill>
                </a:rPr>
                <a:t>(</a:t>
              </a:r>
              <a:r>
                <a:rPr lang="sl-SI" sz="1100" b="1" dirty="0" smtClean="0">
                  <a:solidFill>
                    <a:prstClr val="white"/>
                  </a:solidFill>
                </a:rPr>
                <a:t>EIP</a:t>
              </a:r>
              <a:r>
                <a:rPr lang="en-GB" sz="1100" b="1" dirty="0" smtClean="0">
                  <a:solidFill>
                    <a:prstClr val="white"/>
                  </a:solidFill>
                </a:rPr>
                <a:t>)</a:t>
              </a:r>
              <a:endParaRPr lang="sl-SI" sz="1100" b="1" dirty="0">
                <a:solidFill>
                  <a:prstClr val="white"/>
                </a:solidFill>
              </a:endParaRPr>
            </a:p>
          </p:txBody>
        </p:sp>
      </p:grpSp>
      <p:cxnSp>
        <p:nvCxnSpPr>
          <p:cNvPr id="53" name="Raven puščični povezovalnik 52">
            <a:extLst>
              <a:ext uri="{FF2B5EF4-FFF2-40B4-BE49-F238E27FC236}">
                <a16:creationId xmlns="" xmlns:a16="http://schemas.microsoft.com/office/drawing/2014/main" id="{A3D40D0B-7F59-4D7C-BDED-7F87AA5DE669}"/>
              </a:ext>
            </a:extLst>
          </p:cNvPr>
          <p:cNvCxnSpPr/>
          <p:nvPr/>
        </p:nvCxnSpPr>
        <p:spPr>
          <a:xfrm flipV="1">
            <a:off x="7507817" y="1947864"/>
            <a:ext cx="1521883" cy="185737"/>
          </a:xfrm>
          <a:prstGeom prst="straightConnector1">
            <a:avLst/>
          </a:prstGeom>
          <a:ln w="2540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54" name="Raven puščični povezovalnik 53">
            <a:extLst>
              <a:ext uri="{FF2B5EF4-FFF2-40B4-BE49-F238E27FC236}">
                <a16:creationId xmlns="" xmlns:a16="http://schemas.microsoft.com/office/drawing/2014/main" id="{1689471D-1AB5-4054-BADC-E4E59DC5A517}"/>
              </a:ext>
            </a:extLst>
          </p:cNvPr>
          <p:cNvCxnSpPr/>
          <p:nvPr/>
        </p:nvCxnSpPr>
        <p:spPr>
          <a:xfrm flipV="1">
            <a:off x="7564967" y="2417763"/>
            <a:ext cx="1471084" cy="36512"/>
          </a:xfrm>
          <a:prstGeom prst="straightConnector1">
            <a:avLst/>
          </a:prstGeom>
          <a:ln w="2540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grpSp>
        <p:nvGrpSpPr>
          <p:cNvPr id="25" name="Skupina 24">
            <a:extLst>
              <a:ext uri="{FF2B5EF4-FFF2-40B4-BE49-F238E27FC236}">
                <a16:creationId xmlns="" xmlns:a16="http://schemas.microsoft.com/office/drawing/2014/main" id="{5FDFDC66-5A4D-403A-BD2F-D68621425468}"/>
              </a:ext>
            </a:extLst>
          </p:cNvPr>
          <p:cNvGrpSpPr/>
          <p:nvPr/>
        </p:nvGrpSpPr>
        <p:grpSpPr>
          <a:xfrm>
            <a:off x="7299177" y="3744429"/>
            <a:ext cx="2159003" cy="648943"/>
            <a:chOff x="2116335" y="1372"/>
            <a:chExt cx="1863328" cy="1211163"/>
          </a:xfrm>
          <a:solidFill>
            <a:schemeClr val="accent5">
              <a:lumMod val="75000"/>
            </a:schemeClr>
          </a:solidFill>
          <a:scene3d>
            <a:camera prst="orthographicFront"/>
            <a:lightRig rig="flat" dir="t"/>
          </a:scene3d>
        </p:grpSpPr>
        <p:sp>
          <p:nvSpPr>
            <p:cNvPr id="26" name="Zaobljeni pravokotnik 25">
              <a:extLst>
                <a:ext uri="{FF2B5EF4-FFF2-40B4-BE49-F238E27FC236}">
                  <a16:creationId xmlns="" xmlns:a16="http://schemas.microsoft.com/office/drawing/2014/main" id="{41D2B1BE-E2D0-462A-AD40-0AC0B2E45239}"/>
                </a:ext>
              </a:extLst>
            </p:cNvPr>
            <p:cNvSpPr/>
            <p:nvPr/>
          </p:nvSpPr>
          <p:spPr>
            <a:xfrm>
              <a:off x="2116335" y="1372"/>
              <a:ext cx="1863328" cy="1211163"/>
            </a:xfrm>
            <a:prstGeom prst="roundRect">
              <a:avLst/>
            </a:prstGeom>
            <a:grpFill/>
          </p:spPr>
          <p:style>
            <a:lnRef idx="0">
              <a:schemeClr val="accent1"/>
            </a:lnRef>
            <a:fillRef idx="3">
              <a:schemeClr val="accent1"/>
            </a:fillRef>
            <a:effectRef idx="3">
              <a:schemeClr val="accent1"/>
            </a:effectRef>
            <a:fontRef idx="minor">
              <a:schemeClr val="lt1"/>
            </a:fontRef>
          </p:style>
        </p:sp>
        <p:sp>
          <p:nvSpPr>
            <p:cNvPr id="27" name="Zaobljeni pravokotnik 4">
              <a:extLst>
                <a:ext uri="{FF2B5EF4-FFF2-40B4-BE49-F238E27FC236}">
                  <a16:creationId xmlns="" xmlns:a16="http://schemas.microsoft.com/office/drawing/2014/main" id="{CF7D4B86-CE58-4E6E-83BA-655605622E69}"/>
                </a:ext>
              </a:extLst>
            </p:cNvPr>
            <p:cNvSpPr/>
            <p:nvPr/>
          </p:nvSpPr>
          <p:spPr>
            <a:xfrm>
              <a:off x="2175458" y="60496"/>
              <a:ext cx="1745080" cy="1092914"/>
            </a:xfrm>
            <a:prstGeom prst="rect">
              <a:avLst/>
            </a:prstGeom>
            <a:grpFill/>
          </p:spPr>
          <p:style>
            <a:lnRef idx="0">
              <a:schemeClr val="accent1"/>
            </a:lnRef>
            <a:fillRef idx="3">
              <a:schemeClr val="accent1"/>
            </a:fillRef>
            <a:effectRef idx="3">
              <a:schemeClr val="accent1"/>
            </a:effectRef>
            <a:fontRef idx="minor">
              <a:schemeClr val="lt1"/>
            </a:fontRef>
          </p:style>
          <p:txBody>
            <a:bodyPr lIns="83820" tIns="83820" rIns="83820" bIns="83820" spcCol="1270" anchor="ctr"/>
            <a:lstStyle/>
            <a:p>
              <a:pPr algn="ctr" defTabSz="977900" fontAlgn="base">
                <a:lnSpc>
                  <a:spcPct val="90000"/>
                </a:lnSpc>
                <a:spcBef>
                  <a:spcPct val="0"/>
                </a:spcBef>
                <a:spcAft>
                  <a:spcPct val="35000"/>
                </a:spcAft>
                <a:defRPr/>
              </a:pPr>
              <a:r>
                <a:rPr lang="en-GB" sz="1200" b="1" dirty="0" smtClean="0">
                  <a:solidFill>
                    <a:prstClr val="white"/>
                  </a:solidFill>
                </a:rPr>
                <a:t>FARMERS’</a:t>
              </a:r>
            </a:p>
            <a:p>
              <a:pPr algn="ctr" defTabSz="977900" fontAlgn="base">
                <a:lnSpc>
                  <a:spcPct val="90000"/>
                </a:lnSpc>
                <a:spcBef>
                  <a:spcPct val="0"/>
                </a:spcBef>
                <a:spcAft>
                  <a:spcPct val="35000"/>
                </a:spcAft>
                <a:defRPr/>
              </a:pPr>
              <a:r>
                <a:rPr lang="en-GB" sz="1200" b="1" dirty="0" smtClean="0">
                  <a:solidFill>
                    <a:prstClr val="white"/>
                  </a:solidFill>
                </a:rPr>
                <a:t>ORGANIZATIONS</a:t>
              </a:r>
              <a:endParaRPr lang="sl-SI" sz="1200" b="1" dirty="0">
                <a:solidFill>
                  <a:prstClr val="white"/>
                </a:solidFill>
              </a:endParaRPr>
            </a:p>
          </p:txBody>
        </p:sp>
      </p:grpSp>
      <p:grpSp>
        <p:nvGrpSpPr>
          <p:cNvPr id="52" name="Skupina 51">
            <a:extLst>
              <a:ext uri="{FF2B5EF4-FFF2-40B4-BE49-F238E27FC236}">
                <a16:creationId xmlns="" xmlns:a16="http://schemas.microsoft.com/office/drawing/2014/main" id="{E14BDED9-6F58-4CDE-8EB3-5358B63C73D0}"/>
              </a:ext>
            </a:extLst>
          </p:cNvPr>
          <p:cNvGrpSpPr/>
          <p:nvPr/>
        </p:nvGrpSpPr>
        <p:grpSpPr>
          <a:xfrm>
            <a:off x="2674973" y="4712294"/>
            <a:ext cx="1959623" cy="695609"/>
            <a:chOff x="2023446" y="-23452"/>
            <a:chExt cx="1956400" cy="1211163"/>
          </a:xfrm>
          <a:solidFill>
            <a:schemeClr val="accent5">
              <a:lumMod val="75000"/>
            </a:schemeClr>
          </a:solidFill>
          <a:scene3d>
            <a:camera prst="orthographicFront"/>
            <a:lightRig rig="flat" dir="t"/>
          </a:scene3d>
        </p:grpSpPr>
        <p:sp>
          <p:nvSpPr>
            <p:cNvPr id="55" name="Zaobljeni pravokotnik 54">
              <a:extLst>
                <a:ext uri="{FF2B5EF4-FFF2-40B4-BE49-F238E27FC236}">
                  <a16:creationId xmlns="" xmlns:a16="http://schemas.microsoft.com/office/drawing/2014/main" id="{151103D5-EA13-402C-8544-7B1390FFF96B}"/>
                </a:ext>
              </a:extLst>
            </p:cNvPr>
            <p:cNvSpPr/>
            <p:nvPr/>
          </p:nvSpPr>
          <p:spPr>
            <a:xfrm>
              <a:off x="2023446" y="-23452"/>
              <a:ext cx="1956400" cy="1211163"/>
            </a:xfrm>
            <a:prstGeom prst="roundRect">
              <a:avLst/>
            </a:prstGeom>
            <a:grpFill/>
          </p:spPr>
          <p:style>
            <a:lnRef idx="0">
              <a:schemeClr val="accent1"/>
            </a:lnRef>
            <a:fillRef idx="3">
              <a:schemeClr val="accent1"/>
            </a:fillRef>
            <a:effectRef idx="3">
              <a:schemeClr val="accent1"/>
            </a:effectRef>
            <a:fontRef idx="minor">
              <a:schemeClr val="lt1"/>
            </a:fontRef>
          </p:style>
        </p:sp>
        <p:sp>
          <p:nvSpPr>
            <p:cNvPr id="57" name="Zaobljeni pravokotnik 4">
              <a:extLst>
                <a:ext uri="{FF2B5EF4-FFF2-40B4-BE49-F238E27FC236}">
                  <a16:creationId xmlns="" xmlns:a16="http://schemas.microsoft.com/office/drawing/2014/main" id="{68623C13-78FE-41D0-8F7A-93FDD016A1D1}"/>
                </a:ext>
              </a:extLst>
            </p:cNvPr>
            <p:cNvSpPr/>
            <p:nvPr/>
          </p:nvSpPr>
          <p:spPr>
            <a:xfrm>
              <a:off x="2051015" y="60496"/>
              <a:ext cx="1869524" cy="1092914"/>
            </a:xfrm>
            <a:prstGeom prst="rect">
              <a:avLst/>
            </a:prstGeom>
            <a:grpFill/>
          </p:spPr>
          <p:style>
            <a:lnRef idx="0">
              <a:schemeClr val="accent1"/>
            </a:lnRef>
            <a:fillRef idx="3">
              <a:schemeClr val="accent1"/>
            </a:fillRef>
            <a:effectRef idx="3">
              <a:schemeClr val="accent1"/>
            </a:effectRef>
            <a:fontRef idx="minor">
              <a:schemeClr val="lt1"/>
            </a:fontRef>
          </p:style>
          <p:txBody>
            <a:bodyPr lIns="83820" tIns="83820" rIns="83820" bIns="83820" spcCol="1270" anchor="ctr"/>
            <a:lstStyle/>
            <a:p>
              <a:pPr algn="ctr" defTabSz="977900" fontAlgn="base">
                <a:lnSpc>
                  <a:spcPct val="90000"/>
                </a:lnSpc>
                <a:spcBef>
                  <a:spcPct val="0"/>
                </a:spcBef>
                <a:spcAft>
                  <a:spcPct val="35000"/>
                </a:spcAft>
                <a:defRPr/>
              </a:pPr>
              <a:r>
                <a:rPr lang="en-GB" sz="1200" b="1" dirty="0" smtClean="0">
                  <a:solidFill>
                    <a:prstClr val="white"/>
                  </a:solidFill>
                </a:rPr>
                <a:t>COOPERATIVES</a:t>
              </a:r>
              <a:endParaRPr lang="sl-SI" sz="1200" b="1" dirty="0">
                <a:solidFill>
                  <a:prstClr val="white"/>
                </a:solidFill>
              </a:endParaRPr>
            </a:p>
          </p:txBody>
        </p:sp>
      </p:grpSp>
      <p:grpSp>
        <p:nvGrpSpPr>
          <p:cNvPr id="58" name="Skupina 57">
            <a:extLst>
              <a:ext uri="{FF2B5EF4-FFF2-40B4-BE49-F238E27FC236}">
                <a16:creationId xmlns="" xmlns:a16="http://schemas.microsoft.com/office/drawing/2014/main" id="{1F7D0F8E-1892-4765-B0BD-B4206B763DBC}"/>
              </a:ext>
            </a:extLst>
          </p:cNvPr>
          <p:cNvGrpSpPr/>
          <p:nvPr/>
        </p:nvGrpSpPr>
        <p:grpSpPr>
          <a:xfrm>
            <a:off x="7993819" y="44889"/>
            <a:ext cx="1763261" cy="763833"/>
            <a:chOff x="1050878" y="839226"/>
            <a:chExt cx="1093886" cy="711026"/>
          </a:xfrm>
          <a:solidFill>
            <a:schemeClr val="accent1">
              <a:lumMod val="20000"/>
              <a:lumOff val="80000"/>
            </a:schemeClr>
          </a:solidFill>
          <a:scene3d>
            <a:camera prst="orthographicFront"/>
            <a:lightRig rig="flat" dir="t"/>
          </a:scene3d>
        </p:grpSpPr>
        <p:sp>
          <p:nvSpPr>
            <p:cNvPr id="61" name="Zaobljeni pravokotnik 60">
              <a:extLst>
                <a:ext uri="{FF2B5EF4-FFF2-40B4-BE49-F238E27FC236}">
                  <a16:creationId xmlns="" xmlns:a16="http://schemas.microsoft.com/office/drawing/2014/main" id="{DACD11BF-7DED-48C8-9DDD-32DD787CAB0C}"/>
                </a:ext>
              </a:extLst>
            </p:cNvPr>
            <p:cNvSpPr/>
            <p:nvPr/>
          </p:nvSpPr>
          <p:spPr>
            <a:xfrm>
              <a:off x="1050878" y="839226"/>
              <a:ext cx="1093886" cy="711026"/>
            </a:xfrm>
            <a:prstGeom prst="roundRect">
              <a:avLst/>
            </a:prstGeom>
            <a:grp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8" name="Zaobljeni pravokotnik 4">
              <a:extLst>
                <a:ext uri="{FF2B5EF4-FFF2-40B4-BE49-F238E27FC236}">
                  <a16:creationId xmlns="" xmlns:a16="http://schemas.microsoft.com/office/drawing/2014/main" id="{2CB8A88F-0BF7-4C4C-B172-3EA4A991B21E}"/>
                </a:ext>
              </a:extLst>
            </p:cNvPr>
            <p:cNvSpPr/>
            <p:nvPr/>
          </p:nvSpPr>
          <p:spPr>
            <a:xfrm>
              <a:off x="1085587" y="873935"/>
              <a:ext cx="1024468" cy="641608"/>
            </a:xfrm>
            <a:prstGeom prst="rect">
              <a:avLst/>
            </a:prstGeom>
            <a:grpFill/>
            <a:sp3d/>
          </p:spPr>
          <p:style>
            <a:lnRef idx="0">
              <a:scrgbClr r="0" g="0" b="0"/>
            </a:lnRef>
            <a:fillRef idx="0">
              <a:scrgbClr r="0" g="0" b="0"/>
            </a:fillRef>
            <a:effectRef idx="0">
              <a:scrgbClr r="0" g="0" b="0"/>
            </a:effectRef>
            <a:fontRef idx="minor">
              <a:schemeClr val="dk1"/>
            </a:fontRef>
          </p:style>
          <p:txBody>
            <a:bodyPr lIns="45720" rIns="45720" spcCol="1270" anchor="ctr"/>
            <a:lstStyle/>
            <a:p>
              <a:pPr algn="ctr" defTabSz="533400" fontAlgn="base">
                <a:lnSpc>
                  <a:spcPct val="90000"/>
                </a:lnSpc>
                <a:spcBef>
                  <a:spcPct val="0"/>
                </a:spcBef>
                <a:spcAft>
                  <a:spcPct val="35000"/>
                </a:spcAft>
                <a:defRPr/>
              </a:pPr>
              <a:r>
                <a:rPr lang="en-GB" sz="1000" b="1" dirty="0" smtClean="0">
                  <a:solidFill>
                    <a:srgbClr val="999999"/>
                  </a:solidFill>
                </a:rPr>
                <a:t>MINISTRY OF ECONOMIC DEVELOPMENT AND TECHNOLOGY</a:t>
              </a:r>
              <a:endParaRPr lang="sl-SI" sz="1000" b="1" dirty="0">
                <a:solidFill>
                  <a:srgbClr val="999999"/>
                </a:solidFill>
              </a:endParaRPr>
            </a:p>
          </p:txBody>
        </p:sp>
      </p:grpSp>
      <p:sp>
        <p:nvSpPr>
          <p:cNvPr id="17" name="Zaobljeni pravokotnik 16">
            <a:extLst>
              <a:ext uri="{FF2B5EF4-FFF2-40B4-BE49-F238E27FC236}">
                <a16:creationId xmlns="" xmlns:a16="http://schemas.microsoft.com/office/drawing/2014/main" id="{BF0CF616-AAF0-4296-886B-DEFE1D459152}"/>
              </a:ext>
            </a:extLst>
          </p:cNvPr>
          <p:cNvSpPr/>
          <p:nvPr/>
        </p:nvSpPr>
        <p:spPr>
          <a:xfrm>
            <a:off x="2770087" y="3540033"/>
            <a:ext cx="2016484" cy="931910"/>
          </a:xfrm>
          <a:prstGeom prst="roundRect">
            <a:avLst/>
          </a:prstGeom>
          <a:solidFill>
            <a:schemeClr val="accent5">
              <a:lumMod val="75000"/>
            </a:schemeClr>
          </a:solidFill>
          <a:scene3d>
            <a:camera prst="orthographicFront"/>
            <a:lightRig rig="flat" dir="t"/>
          </a:scene3d>
        </p:spPr>
        <p:style>
          <a:lnRef idx="0">
            <a:schemeClr val="accent1"/>
          </a:lnRef>
          <a:fillRef idx="3">
            <a:schemeClr val="accent1"/>
          </a:fillRef>
          <a:effectRef idx="3">
            <a:schemeClr val="accent1"/>
          </a:effectRef>
          <a:fontRef idx="minor">
            <a:schemeClr val="lt1"/>
          </a:fontRef>
        </p:style>
        <p:txBody>
          <a:bodyPr/>
          <a:lstStyle/>
          <a:p>
            <a:pPr algn="ctr" defTabSz="914400"/>
            <a:r>
              <a:rPr lang="en-GB" sz="1400" b="1" dirty="0" smtClean="0">
                <a:solidFill>
                  <a:prstClr val="white"/>
                </a:solidFill>
              </a:rPr>
              <a:t>FARMERS’ </a:t>
            </a:r>
          </a:p>
          <a:p>
            <a:pPr algn="ctr" defTabSz="914400"/>
            <a:r>
              <a:rPr lang="en-GB" sz="1400" b="1" dirty="0" smtClean="0">
                <a:solidFill>
                  <a:prstClr val="white"/>
                </a:solidFill>
              </a:rPr>
              <a:t>ADVISORY SERVICE</a:t>
            </a:r>
            <a:endParaRPr lang="sl-SI" sz="1400" b="1" dirty="0">
              <a:solidFill>
                <a:prstClr val="white"/>
              </a:solidFill>
            </a:endParaRPr>
          </a:p>
        </p:txBody>
      </p:sp>
      <p:grpSp>
        <p:nvGrpSpPr>
          <p:cNvPr id="69" name="Skupina 68">
            <a:extLst>
              <a:ext uri="{FF2B5EF4-FFF2-40B4-BE49-F238E27FC236}">
                <a16:creationId xmlns="" xmlns:a16="http://schemas.microsoft.com/office/drawing/2014/main" id="{03C7BFC4-8978-46E4-9925-939A60BEDE00}"/>
              </a:ext>
            </a:extLst>
          </p:cNvPr>
          <p:cNvGrpSpPr/>
          <p:nvPr/>
        </p:nvGrpSpPr>
        <p:grpSpPr>
          <a:xfrm>
            <a:off x="7308317" y="4647461"/>
            <a:ext cx="1820233" cy="648943"/>
            <a:chOff x="2116335" y="1372"/>
            <a:chExt cx="1863328" cy="1211163"/>
          </a:xfrm>
          <a:solidFill>
            <a:schemeClr val="accent5">
              <a:lumMod val="75000"/>
            </a:schemeClr>
          </a:solidFill>
          <a:scene3d>
            <a:camera prst="orthographicFront"/>
            <a:lightRig rig="flat" dir="t"/>
          </a:scene3d>
        </p:grpSpPr>
        <p:sp>
          <p:nvSpPr>
            <p:cNvPr id="70" name="Zaobljeni pravokotnik 69">
              <a:extLst>
                <a:ext uri="{FF2B5EF4-FFF2-40B4-BE49-F238E27FC236}">
                  <a16:creationId xmlns="" xmlns:a16="http://schemas.microsoft.com/office/drawing/2014/main" id="{A5968697-9BBB-4215-8D63-693C76BE87B0}"/>
                </a:ext>
              </a:extLst>
            </p:cNvPr>
            <p:cNvSpPr/>
            <p:nvPr/>
          </p:nvSpPr>
          <p:spPr>
            <a:xfrm>
              <a:off x="2116335" y="1372"/>
              <a:ext cx="1863328" cy="1211163"/>
            </a:xfrm>
            <a:prstGeom prst="roundRect">
              <a:avLst/>
            </a:prstGeom>
            <a:grpFill/>
          </p:spPr>
          <p:style>
            <a:lnRef idx="0">
              <a:schemeClr val="accent1"/>
            </a:lnRef>
            <a:fillRef idx="3">
              <a:schemeClr val="accent1"/>
            </a:fillRef>
            <a:effectRef idx="3">
              <a:schemeClr val="accent1"/>
            </a:effectRef>
            <a:fontRef idx="minor">
              <a:schemeClr val="lt1"/>
            </a:fontRef>
          </p:style>
        </p:sp>
        <p:sp>
          <p:nvSpPr>
            <p:cNvPr id="71" name="Zaobljeni pravokotnik 4">
              <a:extLst>
                <a:ext uri="{FF2B5EF4-FFF2-40B4-BE49-F238E27FC236}">
                  <a16:creationId xmlns="" xmlns:a16="http://schemas.microsoft.com/office/drawing/2014/main" id="{B9D9BDB3-3E86-4C48-A3BB-3BFD81226C09}"/>
                </a:ext>
              </a:extLst>
            </p:cNvPr>
            <p:cNvSpPr/>
            <p:nvPr/>
          </p:nvSpPr>
          <p:spPr>
            <a:xfrm>
              <a:off x="2175458" y="60496"/>
              <a:ext cx="1745080" cy="1092914"/>
            </a:xfrm>
            <a:prstGeom prst="rect">
              <a:avLst/>
            </a:prstGeom>
            <a:grpFill/>
          </p:spPr>
          <p:style>
            <a:lnRef idx="0">
              <a:schemeClr val="accent1"/>
            </a:lnRef>
            <a:fillRef idx="3">
              <a:schemeClr val="accent1"/>
            </a:fillRef>
            <a:effectRef idx="3">
              <a:schemeClr val="accent1"/>
            </a:effectRef>
            <a:fontRef idx="minor">
              <a:schemeClr val="lt1"/>
            </a:fontRef>
          </p:style>
          <p:txBody>
            <a:bodyPr lIns="83820" tIns="83820" rIns="83820" bIns="83820" spcCol="1270" anchor="ctr"/>
            <a:lstStyle/>
            <a:p>
              <a:pPr algn="ctr" defTabSz="977900" fontAlgn="base">
                <a:lnSpc>
                  <a:spcPct val="90000"/>
                </a:lnSpc>
                <a:spcBef>
                  <a:spcPct val="0"/>
                </a:spcBef>
                <a:spcAft>
                  <a:spcPct val="35000"/>
                </a:spcAft>
                <a:defRPr/>
              </a:pPr>
              <a:r>
                <a:rPr lang="en-GB" sz="1200" b="1" dirty="0" smtClean="0">
                  <a:solidFill>
                    <a:prstClr val="white"/>
                  </a:solidFill>
                </a:rPr>
                <a:t>FARMERS’</a:t>
              </a:r>
            </a:p>
            <a:p>
              <a:pPr algn="ctr" defTabSz="977900" fontAlgn="base">
                <a:lnSpc>
                  <a:spcPct val="90000"/>
                </a:lnSpc>
                <a:spcBef>
                  <a:spcPct val="0"/>
                </a:spcBef>
                <a:spcAft>
                  <a:spcPct val="35000"/>
                </a:spcAft>
                <a:defRPr/>
              </a:pPr>
              <a:r>
                <a:rPr lang="en-GB" sz="1200" b="1" dirty="0" smtClean="0">
                  <a:solidFill>
                    <a:prstClr val="white"/>
                  </a:solidFill>
                </a:rPr>
                <a:t>UNION</a:t>
              </a:r>
              <a:endParaRPr lang="sl-SI" sz="1200" b="1" dirty="0">
                <a:solidFill>
                  <a:prstClr val="white"/>
                </a:solidFill>
              </a:endParaRPr>
            </a:p>
          </p:txBody>
        </p:sp>
      </p:grpSp>
      <p:cxnSp>
        <p:nvCxnSpPr>
          <p:cNvPr id="72" name="Raven puščični povezovalnik 71">
            <a:extLst>
              <a:ext uri="{FF2B5EF4-FFF2-40B4-BE49-F238E27FC236}">
                <a16:creationId xmlns="" xmlns:a16="http://schemas.microsoft.com/office/drawing/2014/main" id="{5CEB1B63-6D56-4F86-8DD6-39EB218A17B5}"/>
              </a:ext>
            </a:extLst>
          </p:cNvPr>
          <p:cNvCxnSpPr/>
          <p:nvPr/>
        </p:nvCxnSpPr>
        <p:spPr>
          <a:xfrm flipV="1">
            <a:off x="9757835" y="3465515"/>
            <a:ext cx="230717" cy="407987"/>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5" name="Raven puščični povezovalnik 84">
            <a:extLst>
              <a:ext uri="{FF2B5EF4-FFF2-40B4-BE49-F238E27FC236}">
                <a16:creationId xmlns="" xmlns:a16="http://schemas.microsoft.com/office/drawing/2014/main" id="{9EAB1C2D-0D11-4F41-B972-C8E9BF8F7D59}"/>
              </a:ext>
            </a:extLst>
          </p:cNvPr>
          <p:cNvCxnSpPr/>
          <p:nvPr/>
        </p:nvCxnSpPr>
        <p:spPr>
          <a:xfrm flipV="1">
            <a:off x="1653119" y="4989516"/>
            <a:ext cx="408516" cy="382587"/>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6" name="Raven puščični povezovalnik 85">
            <a:extLst>
              <a:ext uri="{FF2B5EF4-FFF2-40B4-BE49-F238E27FC236}">
                <a16:creationId xmlns="" xmlns:a16="http://schemas.microsoft.com/office/drawing/2014/main" id="{EAFD6BB8-7B98-4B11-A9C0-4D88105F5697}"/>
              </a:ext>
            </a:extLst>
          </p:cNvPr>
          <p:cNvCxnSpPr/>
          <p:nvPr/>
        </p:nvCxnSpPr>
        <p:spPr>
          <a:xfrm>
            <a:off x="1833035" y="3468688"/>
            <a:ext cx="266700" cy="404812"/>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8" name="Raven puščični povezovalnik 87">
            <a:extLst>
              <a:ext uri="{FF2B5EF4-FFF2-40B4-BE49-F238E27FC236}">
                <a16:creationId xmlns="" xmlns:a16="http://schemas.microsoft.com/office/drawing/2014/main" id="{D3FEC149-F868-48A3-B9E8-A94D8575F989}"/>
              </a:ext>
            </a:extLst>
          </p:cNvPr>
          <p:cNvCxnSpPr/>
          <p:nvPr/>
        </p:nvCxnSpPr>
        <p:spPr>
          <a:xfrm>
            <a:off x="9757835" y="5040316"/>
            <a:ext cx="463551" cy="312737"/>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9" name="Raven puščični povezovalnik 88">
            <a:extLst>
              <a:ext uri="{FF2B5EF4-FFF2-40B4-BE49-F238E27FC236}">
                <a16:creationId xmlns="" xmlns:a16="http://schemas.microsoft.com/office/drawing/2014/main" id="{144500D8-DD0D-4DA0-B36B-32403652F4DA}"/>
              </a:ext>
            </a:extLst>
          </p:cNvPr>
          <p:cNvCxnSpPr/>
          <p:nvPr/>
        </p:nvCxnSpPr>
        <p:spPr>
          <a:xfrm>
            <a:off x="6288021" y="5702835"/>
            <a:ext cx="0" cy="431800"/>
          </a:xfrm>
          <a:prstGeom prst="straightConnector1">
            <a:avLst/>
          </a:prstGeom>
          <a:ln w="25400">
            <a:solidFill>
              <a:srgbClr val="00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0" name="Raven puščični povezovalnik 89">
            <a:extLst>
              <a:ext uri="{FF2B5EF4-FFF2-40B4-BE49-F238E27FC236}">
                <a16:creationId xmlns="" xmlns:a16="http://schemas.microsoft.com/office/drawing/2014/main" id="{7EC46F9B-73F9-4681-939D-31EED4CB70D0}"/>
              </a:ext>
            </a:extLst>
          </p:cNvPr>
          <p:cNvCxnSpPr/>
          <p:nvPr/>
        </p:nvCxnSpPr>
        <p:spPr>
          <a:xfrm flipH="1" flipV="1">
            <a:off x="3365500" y="2660650"/>
            <a:ext cx="16933" cy="65405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1" name="Raven puščični povezovalnik 90">
            <a:extLst>
              <a:ext uri="{FF2B5EF4-FFF2-40B4-BE49-F238E27FC236}">
                <a16:creationId xmlns="" xmlns:a16="http://schemas.microsoft.com/office/drawing/2014/main" id="{F15C310A-0619-4DA3-B10C-E8B3EA215000}"/>
              </a:ext>
            </a:extLst>
          </p:cNvPr>
          <p:cNvCxnSpPr/>
          <p:nvPr/>
        </p:nvCxnSpPr>
        <p:spPr>
          <a:xfrm flipH="1" flipV="1">
            <a:off x="8362953" y="2651125"/>
            <a:ext cx="19049" cy="65405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2" name="Raven puščični povezovalnik 91">
            <a:extLst>
              <a:ext uri="{FF2B5EF4-FFF2-40B4-BE49-F238E27FC236}">
                <a16:creationId xmlns="" xmlns:a16="http://schemas.microsoft.com/office/drawing/2014/main" id="{7C84A50F-A7E9-4967-8163-5DB5D06B5DF7}"/>
              </a:ext>
            </a:extLst>
          </p:cNvPr>
          <p:cNvCxnSpPr/>
          <p:nvPr/>
        </p:nvCxnSpPr>
        <p:spPr>
          <a:xfrm flipV="1">
            <a:off x="1487488" y="773116"/>
            <a:ext cx="0" cy="606425"/>
          </a:xfrm>
          <a:prstGeom prst="straightConnector1">
            <a:avLst/>
          </a:prstGeom>
          <a:ln w="25400">
            <a:solidFill>
              <a:srgbClr val="0066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93" name="Raven puščični povezovalnik 92">
            <a:extLst>
              <a:ext uri="{FF2B5EF4-FFF2-40B4-BE49-F238E27FC236}">
                <a16:creationId xmlns="" xmlns:a16="http://schemas.microsoft.com/office/drawing/2014/main" id="{E91A8071-66A0-4D8E-8331-A8106669E874}"/>
              </a:ext>
            </a:extLst>
          </p:cNvPr>
          <p:cNvCxnSpPr/>
          <p:nvPr/>
        </p:nvCxnSpPr>
        <p:spPr>
          <a:xfrm flipV="1">
            <a:off x="10521224" y="574851"/>
            <a:ext cx="0" cy="568325"/>
          </a:xfrm>
          <a:prstGeom prst="straightConnector1">
            <a:avLst/>
          </a:prstGeom>
          <a:ln w="25400">
            <a:solidFill>
              <a:srgbClr val="0066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94" name="Raven puščični povezovalnik 93">
            <a:extLst>
              <a:ext uri="{FF2B5EF4-FFF2-40B4-BE49-F238E27FC236}">
                <a16:creationId xmlns="" xmlns:a16="http://schemas.microsoft.com/office/drawing/2014/main" id="{33231FF7-4049-4CE1-90B0-B6A4D9B72D81}"/>
              </a:ext>
            </a:extLst>
          </p:cNvPr>
          <p:cNvCxnSpPr/>
          <p:nvPr/>
        </p:nvCxnSpPr>
        <p:spPr>
          <a:xfrm flipV="1">
            <a:off x="9683812" y="566729"/>
            <a:ext cx="0" cy="568325"/>
          </a:xfrm>
          <a:prstGeom prst="straightConnector1">
            <a:avLst/>
          </a:prstGeom>
          <a:ln w="25400">
            <a:solidFill>
              <a:srgbClr val="0066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96" name="Raven puščični povezovalnik 95">
            <a:extLst>
              <a:ext uri="{FF2B5EF4-FFF2-40B4-BE49-F238E27FC236}">
                <a16:creationId xmlns="" xmlns:a16="http://schemas.microsoft.com/office/drawing/2014/main" id="{CEDF05E5-783D-4E66-BBD9-9C0109507842}"/>
              </a:ext>
            </a:extLst>
          </p:cNvPr>
          <p:cNvCxnSpPr/>
          <p:nvPr/>
        </p:nvCxnSpPr>
        <p:spPr>
          <a:xfrm flipV="1">
            <a:off x="11857567" y="1379541"/>
            <a:ext cx="0" cy="1171575"/>
          </a:xfrm>
          <a:prstGeom prst="straightConnector1">
            <a:avLst/>
          </a:prstGeom>
          <a:ln w="25400">
            <a:solidFill>
              <a:srgbClr val="0066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97" name="Raven puščični povezovalnik 96">
            <a:extLst>
              <a:ext uri="{FF2B5EF4-FFF2-40B4-BE49-F238E27FC236}">
                <a16:creationId xmlns="" xmlns:a16="http://schemas.microsoft.com/office/drawing/2014/main" id="{5E70C977-1A94-49E9-8512-7FF00D65D2CC}"/>
              </a:ext>
            </a:extLst>
          </p:cNvPr>
          <p:cNvCxnSpPr/>
          <p:nvPr/>
        </p:nvCxnSpPr>
        <p:spPr>
          <a:xfrm flipV="1">
            <a:off x="11465984" y="1482725"/>
            <a:ext cx="0" cy="465138"/>
          </a:xfrm>
          <a:prstGeom prst="straightConnector1">
            <a:avLst/>
          </a:prstGeom>
          <a:ln w="25400">
            <a:solidFill>
              <a:srgbClr val="0066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98" name="Raven puščični povezovalnik 97">
            <a:extLst>
              <a:ext uri="{FF2B5EF4-FFF2-40B4-BE49-F238E27FC236}">
                <a16:creationId xmlns="" xmlns:a16="http://schemas.microsoft.com/office/drawing/2014/main" id="{5528C5AA-B165-469C-91F4-C6E901C3DF0A}"/>
              </a:ext>
            </a:extLst>
          </p:cNvPr>
          <p:cNvCxnSpPr/>
          <p:nvPr/>
        </p:nvCxnSpPr>
        <p:spPr>
          <a:xfrm flipV="1">
            <a:off x="11459633" y="2071691"/>
            <a:ext cx="0" cy="471487"/>
          </a:xfrm>
          <a:prstGeom prst="straightConnector1">
            <a:avLst/>
          </a:prstGeom>
          <a:ln w="25400">
            <a:solidFill>
              <a:srgbClr val="0066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6433" name="PoljeZBesedilom 39"/>
          <p:cNvSpPr txBox="1">
            <a:spLocks noChangeArrowheads="1"/>
          </p:cNvSpPr>
          <p:nvPr/>
        </p:nvSpPr>
        <p:spPr bwMode="auto">
          <a:xfrm>
            <a:off x="3923922" y="40779"/>
            <a:ext cx="7521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defTabSz="457200" fontAlgn="base">
              <a:spcBef>
                <a:spcPct val="0"/>
              </a:spcBef>
              <a:spcAft>
                <a:spcPct val="0"/>
              </a:spcAft>
              <a:buFontTx/>
              <a:buNone/>
            </a:pPr>
            <a:r>
              <a:rPr lang="en-GB" altLang="sl-SI" sz="1000" dirty="0" smtClean="0">
                <a:solidFill>
                  <a:srgbClr val="999999"/>
                </a:solidFill>
              </a:rPr>
              <a:t>legislation</a:t>
            </a:r>
            <a:endParaRPr lang="sl-SI" altLang="sl-SI" sz="1000" dirty="0" smtClean="0">
              <a:solidFill>
                <a:srgbClr val="999999"/>
              </a:solidFill>
            </a:endParaRPr>
          </a:p>
        </p:txBody>
      </p:sp>
      <p:sp>
        <p:nvSpPr>
          <p:cNvPr id="16434" name="PoljeZBesedilom 98"/>
          <p:cNvSpPr txBox="1">
            <a:spLocks noChangeArrowheads="1"/>
          </p:cNvSpPr>
          <p:nvPr/>
        </p:nvSpPr>
        <p:spPr bwMode="auto">
          <a:xfrm>
            <a:off x="9671561" y="826589"/>
            <a:ext cx="6174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defTabSz="457200" fontAlgn="base">
              <a:spcBef>
                <a:spcPct val="0"/>
              </a:spcBef>
              <a:spcAft>
                <a:spcPct val="0"/>
              </a:spcAft>
              <a:buFontTx/>
              <a:buNone/>
            </a:pPr>
            <a:r>
              <a:rPr lang="en-GB" altLang="sl-SI" sz="1000" dirty="0" smtClean="0">
                <a:solidFill>
                  <a:srgbClr val="999999"/>
                </a:solidFill>
              </a:rPr>
              <a:t>science</a:t>
            </a:r>
            <a:endParaRPr lang="sl-SI" altLang="sl-SI" sz="1000" dirty="0" smtClean="0">
              <a:solidFill>
                <a:srgbClr val="999999"/>
              </a:solidFill>
            </a:endParaRPr>
          </a:p>
        </p:txBody>
      </p:sp>
      <p:sp>
        <p:nvSpPr>
          <p:cNvPr id="16435" name="PoljeZBesedilom 99"/>
          <p:cNvSpPr txBox="1">
            <a:spLocks noChangeArrowheads="1"/>
          </p:cNvSpPr>
          <p:nvPr/>
        </p:nvSpPr>
        <p:spPr bwMode="auto">
          <a:xfrm>
            <a:off x="10547590" y="812228"/>
            <a:ext cx="7360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defTabSz="457200" fontAlgn="base">
              <a:spcBef>
                <a:spcPct val="0"/>
              </a:spcBef>
              <a:spcAft>
                <a:spcPct val="0"/>
              </a:spcAft>
              <a:buFontTx/>
              <a:buNone/>
            </a:pPr>
            <a:r>
              <a:rPr lang="en-GB" altLang="sl-SI" sz="1000" dirty="0" smtClean="0">
                <a:solidFill>
                  <a:srgbClr val="999999"/>
                </a:solidFill>
              </a:rPr>
              <a:t>education</a:t>
            </a:r>
            <a:endParaRPr lang="sl-SI" altLang="sl-SI" sz="1000" dirty="0" smtClean="0">
              <a:solidFill>
                <a:srgbClr val="999999"/>
              </a:solidFill>
            </a:endParaRPr>
          </a:p>
        </p:txBody>
      </p:sp>
      <p:sp>
        <p:nvSpPr>
          <p:cNvPr id="101" name="PoljeZBesedilom 100">
            <a:extLst>
              <a:ext uri="{FF2B5EF4-FFF2-40B4-BE49-F238E27FC236}">
                <a16:creationId xmlns="" xmlns:a16="http://schemas.microsoft.com/office/drawing/2014/main" id="{FA1C8BF9-0576-4524-AFB6-0AA8088A3EC7}"/>
              </a:ext>
            </a:extLst>
          </p:cNvPr>
          <p:cNvSpPr txBox="1"/>
          <p:nvPr/>
        </p:nvSpPr>
        <p:spPr>
          <a:xfrm>
            <a:off x="252799" y="2001698"/>
            <a:ext cx="1169744" cy="276999"/>
          </a:xfrm>
          <a:prstGeom prst="rect">
            <a:avLst/>
          </a:prstGeom>
          <a:noFill/>
        </p:spPr>
        <p:txBody>
          <a:bodyPr wrap="none">
            <a:spAutoFit/>
          </a:bodyPr>
          <a:lstStyle/>
          <a:p>
            <a:pPr defTabSz="457200" fontAlgn="base">
              <a:spcBef>
                <a:spcPct val="0"/>
              </a:spcBef>
              <a:spcAft>
                <a:spcPct val="0"/>
              </a:spcAft>
              <a:defRPr/>
            </a:pPr>
            <a:r>
              <a:rPr lang="en-GB" sz="1200" b="1" dirty="0" smtClean="0">
                <a:solidFill>
                  <a:srgbClr val="4F81BD">
                    <a:lumMod val="50000"/>
                  </a:srgbClr>
                </a:solidFill>
                <a:cs typeface="Arial" panose="020B0604020202020204" pitchFamily="34" charset="0"/>
              </a:rPr>
              <a:t>PUBLIC SECTOR</a:t>
            </a:r>
            <a:endParaRPr lang="sl-SI" sz="1200" b="1" dirty="0">
              <a:solidFill>
                <a:srgbClr val="4F81BD">
                  <a:lumMod val="50000"/>
                </a:srgbClr>
              </a:solidFill>
              <a:cs typeface="Arial" panose="020B0604020202020204" pitchFamily="34" charset="0"/>
            </a:endParaRPr>
          </a:p>
        </p:txBody>
      </p:sp>
      <p:sp>
        <p:nvSpPr>
          <p:cNvPr id="16437" name="PoljeZBesedilom 101"/>
          <p:cNvSpPr txBox="1">
            <a:spLocks noChangeArrowheads="1"/>
          </p:cNvSpPr>
          <p:nvPr/>
        </p:nvSpPr>
        <p:spPr bwMode="auto">
          <a:xfrm>
            <a:off x="1043119" y="4411995"/>
            <a:ext cx="1510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defTabSz="457200" fontAlgn="base">
              <a:spcBef>
                <a:spcPct val="0"/>
              </a:spcBef>
              <a:spcAft>
                <a:spcPct val="0"/>
              </a:spcAft>
              <a:buFontTx/>
              <a:buNone/>
            </a:pPr>
            <a:r>
              <a:rPr lang="en-GB" altLang="sl-SI" sz="1200" b="1" dirty="0" smtClean="0">
                <a:solidFill>
                  <a:prstClr val="black">
                    <a:lumMod val="50000"/>
                  </a:prstClr>
                </a:solidFill>
              </a:rPr>
              <a:t>PRIVATE SECTOR</a:t>
            </a:r>
            <a:endParaRPr lang="sl-SI" altLang="sl-SI" sz="1200" b="1" dirty="0" smtClean="0">
              <a:solidFill>
                <a:prstClr val="black">
                  <a:lumMod val="50000"/>
                </a:prstClr>
              </a:solidFill>
            </a:endParaRPr>
          </a:p>
        </p:txBody>
      </p:sp>
      <p:cxnSp>
        <p:nvCxnSpPr>
          <p:cNvPr id="103" name="Raven puščični povezovalnik 102">
            <a:extLst>
              <a:ext uri="{FF2B5EF4-FFF2-40B4-BE49-F238E27FC236}">
                <a16:creationId xmlns="" xmlns:a16="http://schemas.microsoft.com/office/drawing/2014/main" id="{73E5F94D-3FA1-4F14-84C8-FD3FD1BAB1EA}"/>
              </a:ext>
            </a:extLst>
          </p:cNvPr>
          <p:cNvCxnSpPr/>
          <p:nvPr/>
        </p:nvCxnSpPr>
        <p:spPr>
          <a:xfrm>
            <a:off x="8896352" y="2886075"/>
            <a:ext cx="465667" cy="312738"/>
          </a:xfrm>
          <a:prstGeom prst="straightConnector1">
            <a:avLst/>
          </a:prstGeom>
          <a:ln w="25400">
            <a:solidFill>
              <a:srgbClr val="00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4" name="Raven puščični povezovalnik 103">
            <a:extLst>
              <a:ext uri="{FF2B5EF4-FFF2-40B4-BE49-F238E27FC236}">
                <a16:creationId xmlns="" xmlns:a16="http://schemas.microsoft.com/office/drawing/2014/main" id="{8D29CE8C-A68E-47DC-92DB-337F3749CCFE}"/>
              </a:ext>
            </a:extLst>
          </p:cNvPr>
          <p:cNvCxnSpPr/>
          <p:nvPr/>
        </p:nvCxnSpPr>
        <p:spPr>
          <a:xfrm flipV="1">
            <a:off x="1731433" y="2227266"/>
            <a:ext cx="408517" cy="382587"/>
          </a:xfrm>
          <a:prstGeom prst="straightConnector1">
            <a:avLst/>
          </a:prstGeom>
          <a:ln w="25400">
            <a:solidFill>
              <a:srgbClr val="006600"/>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106" name="Skupina 105">
            <a:extLst>
              <a:ext uri="{FF2B5EF4-FFF2-40B4-BE49-F238E27FC236}">
                <a16:creationId xmlns="" xmlns:a16="http://schemas.microsoft.com/office/drawing/2014/main" id="{4E265929-EE9F-4EAC-89A5-3391DBEA5654}"/>
              </a:ext>
            </a:extLst>
          </p:cNvPr>
          <p:cNvGrpSpPr/>
          <p:nvPr/>
        </p:nvGrpSpPr>
        <p:grpSpPr>
          <a:xfrm>
            <a:off x="4591839" y="684541"/>
            <a:ext cx="1001071" cy="437314"/>
            <a:chOff x="1050878" y="839226"/>
            <a:chExt cx="1093886" cy="711026"/>
          </a:xfrm>
          <a:solidFill>
            <a:schemeClr val="accent1">
              <a:lumMod val="20000"/>
              <a:lumOff val="80000"/>
            </a:schemeClr>
          </a:solidFill>
          <a:scene3d>
            <a:camera prst="orthographicFront"/>
            <a:lightRig rig="flat" dir="t"/>
          </a:scene3d>
        </p:grpSpPr>
        <p:sp>
          <p:nvSpPr>
            <p:cNvPr id="107" name="Zaobljeni pravokotnik 106">
              <a:extLst>
                <a:ext uri="{FF2B5EF4-FFF2-40B4-BE49-F238E27FC236}">
                  <a16:creationId xmlns="" xmlns:a16="http://schemas.microsoft.com/office/drawing/2014/main" id="{11F3C4CE-805A-4A43-B8EB-E8CB6CF38AAC}"/>
                </a:ext>
              </a:extLst>
            </p:cNvPr>
            <p:cNvSpPr/>
            <p:nvPr/>
          </p:nvSpPr>
          <p:spPr>
            <a:xfrm>
              <a:off x="1050878" y="839226"/>
              <a:ext cx="1093886" cy="711026"/>
            </a:xfrm>
            <a:prstGeom prst="roundRect">
              <a:avLst/>
            </a:prstGeom>
            <a:grp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08" name="Zaobljeni pravokotnik 4">
              <a:extLst>
                <a:ext uri="{FF2B5EF4-FFF2-40B4-BE49-F238E27FC236}">
                  <a16:creationId xmlns="" xmlns:a16="http://schemas.microsoft.com/office/drawing/2014/main" id="{9F1C8D8C-D017-4D97-A10E-D60069FA5F12}"/>
                </a:ext>
              </a:extLst>
            </p:cNvPr>
            <p:cNvSpPr/>
            <p:nvPr/>
          </p:nvSpPr>
          <p:spPr>
            <a:xfrm>
              <a:off x="1085587" y="873935"/>
              <a:ext cx="1024468" cy="641608"/>
            </a:xfrm>
            <a:prstGeom prst="rect">
              <a:avLst/>
            </a:prstGeom>
            <a:grpFill/>
            <a:sp3d/>
          </p:spPr>
          <p:style>
            <a:lnRef idx="0">
              <a:scrgbClr r="0" g="0" b="0"/>
            </a:lnRef>
            <a:fillRef idx="0">
              <a:scrgbClr r="0" g="0" b="0"/>
            </a:fillRef>
            <a:effectRef idx="0">
              <a:scrgbClr r="0" g="0" b="0"/>
            </a:effectRef>
            <a:fontRef idx="minor">
              <a:schemeClr val="dk1"/>
            </a:fontRef>
          </p:style>
          <p:txBody>
            <a:bodyPr lIns="45720" rIns="45720" spcCol="1270" anchor="ctr"/>
            <a:lstStyle/>
            <a:p>
              <a:pPr algn="ctr" defTabSz="533400" fontAlgn="base">
                <a:lnSpc>
                  <a:spcPct val="90000"/>
                </a:lnSpc>
                <a:spcBef>
                  <a:spcPct val="0"/>
                </a:spcBef>
                <a:spcAft>
                  <a:spcPct val="35000"/>
                </a:spcAft>
                <a:defRPr/>
              </a:pPr>
              <a:r>
                <a:rPr lang="en-GB" sz="1000" b="1" dirty="0" smtClean="0">
                  <a:solidFill>
                    <a:srgbClr val="999999"/>
                  </a:solidFill>
                </a:rPr>
                <a:t>AFSVPP*</a:t>
              </a:r>
              <a:endParaRPr lang="sl-SI" sz="1000" b="1" dirty="0">
                <a:solidFill>
                  <a:srgbClr val="999999"/>
                </a:solidFill>
              </a:endParaRPr>
            </a:p>
          </p:txBody>
        </p:sp>
      </p:grpSp>
      <p:cxnSp>
        <p:nvCxnSpPr>
          <p:cNvPr id="109" name="Raven puščični povezovalnik 108">
            <a:extLst>
              <a:ext uri="{FF2B5EF4-FFF2-40B4-BE49-F238E27FC236}">
                <a16:creationId xmlns="" xmlns:a16="http://schemas.microsoft.com/office/drawing/2014/main" id="{3A19102C-AC7D-4026-BC0E-37E945E17007}"/>
              </a:ext>
            </a:extLst>
          </p:cNvPr>
          <p:cNvCxnSpPr/>
          <p:nvPr/>
        </p:nvCxnSpPr>
        <p:spPr>
          <a:xfrm>
            <a:off x="4360333" y="2449516"/>
            <a:ext cx="389467" cy="465137"/>
          </a:xfrm>
          <a:prstGeom prst="straightConnector1">
            <a:avLst/>
          </a:prstGeom>
          <a:ln w="2540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110" name="Raven puščični povezovalnik 109">
            <a:extLst>
              <a:ext uri="{FF2B5EF4-FFF2-40B4-BE49-F238E27FC236}">
                <a16:creationId xmlns="" xmlns:a16="http://schemas.microsoft.com/office/drawing/2014/main" id="{8B5C2D30-1F98-4F07-81F2-EA5DEB74F009}"/>
              </a:ext>
            </a:extLst>
          </p:cNvPr>
          <p:cNvCxnSpPr/>
          <p:nvPr/>
        </p:nvCxnSpPr>
        <p:spPr>
          <a:xfrm>
            <a:off x="230719" y="6248400"/>
            <a:ext cx="647700" cy="0"/>
          </a:xfrm>
          <a:prstGeom prst="straightConnector1">
            <a:avLst/>
          </a:prstGeom>
          <a:ln w="25400">
            <a:solidFill>
              <a:srgbClr val="00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1" name="Raven puščični povezovalnik 110">
            <a:extLst>
              <a:ext uri="{FF2B5EF4-FFF2-40B4-BE49-F238E27FC236}">
                <a16:creationId xmlns="" xmlns:a16="http://schemas.microsoft.com/office/drawing/2014/main" id="{2EF9D9D3-1B0B-4104-89CB-B5A6EA520703}"/>
              </a:ext>
            </a:extLst>
          </p:cNvPr>
          <p:cNvCxnSpPr/>
          <p:nvPr/>
        </p:nvCxnSpPr>
        <p:spPr>
          <a:xfrm>
            <a:off x="230719" y="6473825"/>
            <a:ext cx="647700" cy="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444" name="PoljeZBesedilom 13"/>
          <p:cNvSpPr txBox="1">
            <a:spLocks noChangeArrowheads="1"/>
          </p:cNvSpPr>
          <p:nvPr/>
        </p:nvSpPr>
        <p:spPr bwMode="auto">
          <a:xfrm>
            <a:off x="967318" y="6367466"/>
            <a:ext cx="17668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defTabSz="457200" fontAlgn="base">
              <a:spcBef>
                <a:spcPct val="0"/>
              </a:spcBef>
              <a:spcAft>
                <a:spcPct val="0"/>
              </a:spcAft>
              <a:buFontTx/>
              <a:buNone/>
            </a:pPr>
            <a:r>
              <a:rPr lang="en-GB" altLang="sl-SI" sz="1000" b="1" dirty="0" smtClean="0">
                <a:solidFill>
                  <a:srgbClr val="FF0000"/>
                </a:solidFill>
              </a:rPr>
              <a:t>KNOWLEDGE TRANSFER</a:t>
            </a:r>
            <a:endParaRPr lang="sl-SI" altLang="sl-SI" sz="1000" b="1" dirty="0" smtClean="0">
              <a:solidFill>
                <a:srgbClr val="FF0000"/>
              </a:solidFill>
            </a:endParaRPr>
          </a:p>
        </p:txBody>
      </p:sp>
      <p:sp>
        <p:nvSpPr>
          <p:cNvPr id="16445" name="PoljeZBesedilom 111"/>
          <p:cNvSpPr txBox="1">
            <a:spLocks noChangeArrowheads="1"/>
          </p:cNvSpPr>
          <p:nvPr/>
        </p:nvSpPr>
        <p:spPr bwMode="auto">
          <a:xfrm>
            <a:off x="963086" y="6116641"/>
            <a:ext cx="11384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defTabSz="457200" fontAlgn="base">
              <a:spcBef>
                <a:spcPct val="0"/>
              </a:spcBef>
              <a:spcAft>
                <a:spcPct val="0"/>
              </a:spcAft>
              <a:buFontTx/>
              <a:buNone/>
            </a:pPr>
            <a:r>
              <a:rPr lang="en-GB" altLang="sl-SI" sz="1000" b="1" dirty="0" smtClean="0">
                <a:solidFill>
                  <a:srgbClr val="006600"/>
                </a:solidFill>
              </a:rPr>
              <a:t>COOPERATION</a:t>
            </a:r>
            <a:endParaRPr lang="sl-SI" altLang="sl-SI" sz="1000" b="1" dirty="0" smtClean="0">
              <a:solidFill>
                <a:srgbClr val="006600"/>
              </a:solidFill>
            </a:endParaRPr>
          </a:p>
        </p:txBody>
      </p:sp>
      <p:sp>
        <p:nvSpPr>
          <p:cNvPr id="16446" name="PoljeZBesedilom 112"/>
          <p:cNvSpPr txBox="1">
            <a:spLocks noChangeArrowheads="1"/>
          </p:cNvSpPr>
          <p:nvPr/>
        </p:nvSpPr>
        <p:spPr bwMode="auto">
          <a:xfrm>
            <a:off x="967319" y="6556378"/>
            <a:ext cx="1672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defTabSz="457200" fontAlgn="base">
              <a:spcBef>
                <a:spcPct val="0"/>
              </a:spcBef>
              <a:spcAft>
                <a:spcPct val="0"/>
              </a:spcAft>
              <a:buFontTx/>
              <a:buNone/>
            </a:pPr>
            <a:r>
              <a:rPr lang="en-GB" altLang="sl-SI" sz="1000" b="1" dirty="0" smtClean="0">
                <a:solidFill>
                  <a:srgbClr val="999999"/>
                </a:solidFill>
              </a:rPr>
              <a:t>NEED TO </a:t>
            </a:r>
            <a:r>
              <a:rPr lang="sl-SI" sz="1000" b="1" cap="all" dirty="0">
                <a:solidFill>
                  <a:prstClr val="black"/>
                </a:solidFill>
              </a:rPr>
              <a:t>strengthen</a:t>
            </a:r>
            <a:endParaRPr lang="sl-SI" altLang="sl-SI" sz="1000" b="1" cap="all" dirty="0" smtClean="0">
              <a:solidFill>
                <a:srgbClr val="999999"/>
              </a:solidFill>
            </a:endParaRPr>
          </a:p>
        </p:txBody>
      </p:sp>
      <p:cxnSp>
        <p:nvCxnSpPr>
          <p:cNvPr id="114" name="Raven puščični povezovalnik 113">
            <a:extLst>
              <a:ext uri="{FF2B5EF4-FFF2-40B4-BE49-F238E27FC236}">
                <a16:creationId xmlns="" xmlns:a16="http://schemas.microsoft.com/office/drawing/2014/main" id="{0C7429B4-0347-4C4B-8926-80B70113D80E}"/>
              </a:ext>
            </a:extLst>
          </p:cNvPr>
          <p:cNvCxnSpPr/>
          <p:nvPr/>
        </p:nvCxnSpPr>
        <p:spPr>
          <a:xfrm>
            <a:off x="230719" y="6678613"/>
            <a:ext cx="647700" cy="0"/>
          </a:xfrm>
          <a:prstGeom prst="straightConnector1">
            <a:avLst/>
          </a:prstGeom>
          <a:ln>
            <a:prstDash val="sysDot"/>
            <a:headEnd type="none"/>
            <a:tailEnd type="none"/>
          </a:ln>
        </p:spPr>
        <p:style>
          <a:lnRef idx="2">
            <a:schemeClr val="dk1"/>
          </a:lnRef>
          <a:fillRef idx="0">
            <a:schemeClr val="dk1"/>
          </a:fillRef>
          <a:effectRef idx="1">
            <a:schemeClr val="dk1"/>
          </a:effectRef>
          <a:fontRef idx="minor">
            <a:schemeClr val="tx1"/>
          </a:fontRef>
        </p:style>
      </p:cxnSp>
      <p:sp>
        <p:nvSpPr>
          <p:cNvPr id="56" name="Elipsa 55">
            <a:extLst>
              <a:ext uri="{FF2B5EF4-FFF2-40B4-BE49-F238E27FC236}">
                <a16:creationId xmlns="" xmlns:a16="http://schemas.microsoft.com/office/drawing/2014/main" id="{DC79FCE4-5982-485C-86D7-47E3EC38C264}"/>
              </a:ext>
            </a:extLst>
          </p:cNvPr>
          <p:cNvSpPr/>
          <p:nvPr/>
        </p:nvSpPr>
        <p:spPr>
          <a:xfrm>
            <a:off x="4656669" y="1649416"/>
            <a:ext cx="2561167" cy="509587"/>
          </a:xfrm>
          <a:prstGeom prst="ellipse">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anchor="ctr"/>
          <a:lstStyle/>
          <a:p>
            <a:pPr algn="ctr" defTabSz="457200" fontAlgn="base">
              <a:spcBef>
                <a:spcPct val="0"/>
              </a:spcBef>
              <a:spcAft>
                <a:spcPct val="0"/>
              </a:spcAft>
              <a:defRPr/>
            </a:pPr>
            <a:r>
              <a:rPr lang="en-GB" sz="900" b="1" dirty="0" smtClean="0">
                <a:solidFill>
                  <a:srgbClr val="999999"/>
                </a:solidFill>
              </a:rPr>
              <a:t>COORDINATION </a:t>
            </a:r>
          </a:p>
          <a:p>
            <a:pPr algn="ctr" defTabSz="457200" fontAlgn="base">
              <a:spcBef>
                <a:spcPct val="0"/>
              </a:spcBef>
              <a:spcAft>
                <a:spcPct val="0"/>
              </a:spcAft>
              <a:defRPr/>
            </a:pPr>
            <a:r>
              <a:rPr lang="en-GB" sz="900" b="1" dirty="0" smtClean="0">
                <a:solidFill>
                  <a:srgbClr val="999999"/>
                </a:solidFill>
              </a:rPr>
              <a:t>OF PUBLIC SERVICES</a:t>
            </a:r>
            <a:endParaRPr lang="sl-SI" sz="900" b="1" dirty="0">
              <a:solidFill>
                <a:srgbClr val="999999"/>
              </a:solidFill>
            </a:endParaRPr>
          </a:p>
        </p:txBody>
      </p:sp>
      <p:cxnSp>
        <p:nvCxnSpPr>
          <p:cNvPr id="84" name="Raven puščični povezovalnik 83">
            <a:extLst>
              <a:ext uri="{FF2B5EF4-FFF2-40B4-BE49-F238E27FC236}">
                <a16:creationId xmlns="" xmlns:a16="http://schemas.microsoft.com/office/drawing/2014/main" id="{6C3065D8-05BC-4EE3-B019-7C4A771CA50D}"/>
              </a:ext>
            </a:extLst>
          </p:cNvPr>
          <p:cNvCxnSpPr/>
          <p:nvPr/>
        </p:nvCxnSpPr>
        <p:spPr>
          <a:xfrm flipH="1" flipV="1">
            <a:off x="6910920" y="1903413"/>
            <a:ext cx="55033" cy="741362"/>
          </a:xfrm>
          <a:prstGeom prst="straightConnector1">
            <a:avLst/>
          </a:prstGeom>
          <a:ln w="3810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105" name="Raven puščični povezovalnik 104">
            <a:extLst>
              <a:ext uri="{FF2B5EF4-FFF2-40B4-BE49-F238E27FC236}">
                <a16:creationId xmlns="" xmlns:a16="http://schemas.microsoft.com/office/drawing/2014/main" id="{61F94089-A453-495D-8EE1-27BA1A075A9C}"/>
              </a:ext>
            </a:extLst>
          </p:cNvPr>
          <p:cNvCxnSpPr/>
          <p:nvPr/>
        </p:nvCxnSpPr>
        <p:spPr>
          <a:xfrm flipV="1">
            <a:off x="4897967" y="1917703"/>
            <a:ext cx="0" cy="746125"/>
          </a:xfrm>
          <a:prstGeom prst="straightConnector1">
            <a:avLst/>
          </a:prstGeom>
          <a:ln w="38100">
            <a:solidFill>
              <a:srgbClr val="0066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2" name="Pravokotnik 1">
            <a:extLst>
              <a:ext uri="{FF2B5EF4-FFF2-40B4-BE49-F238E27FC236}">
                <a16:creationId xmlns="" xmlns:a16="http://schemas.microsoft.com/office/drawing/2014/main" id="{27E128B2-4EB2-4135-962B-7A544A513198}"/>
              </a:ext>
            </a:extLst>
          </p:cNvPr>
          <p:cNvSpPr/>
          <p:nvPr/>
        </p:nvSpPr>
        <p:spPr>
          <a:xfrm>
            <a:off x="1858435" y="268291"/>
            <a:ext cx="351367" cy="352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sl-SI" dirty="0">
              <a:solidFill>
                <a:prstClr val="white"/>
              </a:solidFill>
            </a:endParaRPr>
          </a:p>
        </p:txBody>
      </p:sp>
      <p:grpSp>
        <p:nvGrpSpPr>
          <p:cNvPr id="77" name="Skupina 76">
            <a:extLst>
              <a:ext uri="{FF2B5EF4-FFF2-40B4-BE49-F238E27FC236}">
                <a16:creationId xmlns="" xmlns:a16="http://schemas.microsoft.com/office/drawing/2014/main" id="{6373249A-0D41-46D3-B17B-D583DB2DECC0}"/>
              </a:ext>
            </a:extLst>
          </p:cNvPr>
          <p:cNvGrpSpPr/>
          <p:nvPr/>
        </p:nvGrpSpPr>
        <p:grpSpPr>
          <a:xfrm>
            <a:off x="2084674" y="115277"/>
            <a:ext cx="1859284" cy="767171"/>
            <a:chOff x="1050878" y="839226"/>
            <a:chExt cx="1093886" cy="711026"/>
          </a:xfrm>
          <a:solidFill>
            <a:schemeClr val="accent1">
              <a:lumMod val="20000"/>
              <a:lumOff val="80000"/>
            </a:schemeClr>
          </a:solidFill>
          <a:scene3d>
            <a:camera prst="orthographicFront"/>
            <a:lightRig rig="flat" dir="t"/>
          </a:scene3d>
        </p:grpSpPr>
        <p:sp>
          <p:nvSpPr>
            <p:cNvPr id="78" name="Zaobljeni pravokotnik 77">
              <a:extLst>
                <a:ext uri="{FF2B5EF4-FFF2-40B4-BE49-F238E27FC236}">
                  <a16:creationId xmlns="" xmlns:a16="http://schemas.microsoft.com/office/drawing/2014/main" id="{45920D91-BD94-4984-8AEF-1DC28B106F00}"/>
                </a:ext>
              </a:extLst>
            </p:cNvPr>
            <p:cNvSpPr/>
            <p:nvPr/>
          </p:nvSpPr>
          <p:spPr>
            <a:xfrm>
              <a:off x="1050878" y="839226"/>
              <a:ext cx="1093886" cy="711026"/>
            </a:xfrm>
            <a:prstGeom prst="roundRect">
              <a:avLst/>
            </a:prstGeom>
            <a:grp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79" name="Zaobljeni pravokotnik 4">
              <a:extLst>
                <a:ext uri="{FF2B5EF4-FFF2-40B4-BE49-F238E27FC236}">
                  <a16:creationId xmlns="" xmlns:a16="http://schemas.microsoft.com/office/drawing/2014/main" id="{1E88207A-13B8-4AAA-B65D-632FE7881097}"/>
                </a:ext>
              </a:extLst>
            </p:cNvPr>
            <p:cNvSpPr/>
            <p:nvPr/>
          </p:nvSpPr>
          <p:spPr>
            <a:xfrm>
              <a:off x="1085587" y="873935"/>
              <a:ext cx="1024468" cy="641608"/>
            </a:xfrm>
            <a:prstGeom prst="rect">
              <a:avLst/>
            </a:prstGeom>
            <a:grpFill/>
            <a:sp3d/>
          </p:spPr>
          <p:style>
            <a:lnRef idx="0">
              <a:scrgbClr r="0" g="0" b="0"/>
            </a:lnRef>
            <a:fillRef idx="0">
              <a:scrgbClr r="0" g="0" b="0"/>
            </a:fillRef>
            <a:effectRef idx="0">
              <a:scrgbClr r="0" g="0" b="0"/>
            </a:effectRef>
            <a:fontRef idx="minor">
              <a:schemeClr val="dk1"/>
            </a:fontRef>
          </p:style>
          <p:txBody>
            <a:bodyPr lIns="45720" rIns="45720" spcCol="1270" anchor="ctr"/>
            <a:lstStyle/>
            <a:p>
              <a:pPr algn="ctr" defTabSz="533400" fontAlgn="base">
                <a:lnSpc>
                  <a:spcPct val="90000"/>
                </a:lnSpc>
                <a:spcBef>
                  <a:spcPct val="0"/>
                </a:spcBef>
                <a:spcAft>
                  <a:spcPct val="35000"/>
                </a:spcAft>
                <a:defRPr/>
              </a:pPr>
              <a:r>
                <a:rPr lang="en-GB" sz="1050" b="1" dirty="0" smtClean="0">
                  <a:solidFill>
                    <a:srgbClr val="999999"/>
                  </a:solidFill>
                </a:rPr>
                <a:t>MINISTRY OF THE ENVIRONMENT AND SPATIAL PLANNING</a:t>
              </a:r>
              <a:endParaRPr lang="sl-SI" sz="1050" b="1" dirty="0">
                <a:solidFill>
                  <a:srgbClr val="999999"/>
                </a:solidFill>
              </a:endParaRPr>
            </a:p>
          </p:txBody>
        </p:sp>
      </p:grpSp>
      <p:grpSp>
        <p:nvGrpSpPr>
          <p:cNvPr id="80" name="Skupina 79">
            <a:extLst>
              <a:ext uri="{FF2B5EF4-FFF2-40B4-BE49-F238E27FC236}">
                <a16:creationId xmlns="" xmlns:a16="http://schemas.microsoft.com/office/drawing/2014/main" id="{DF01F7E0-8D4B-4B63-B078-47B3066C6B98}"/>
              </a:ext>
            </a:extLst>
          </p:cNvPr>
          <p:cNvGrpSpPr/>
          <p:nvPr/>
        </p:nvGrpSpPr>
        <p:grpSpPr>
          <a:xfrm>
            <a:off x="3171771" y="776043"/>
            <a:ext cx="1335924" cy="437314"/>
            <a:chOff x="1050878" y="839226"/>
            <a:chExt cx="1093886" cy="711026"/>
          </a:xfrm>
          <a:solidFill>
            <a:schemeClr val="accent1">
              <a:lumMod val="20000"/>
              <a:lumOff val="80000"/>
            </a:schemeClr>
          </a:solidFill>
          <a:scene3d>
            <a:camera prst="orthographicFront"/>
            <a:lightRig rig="flat" dir="t"/>
          </a:scene3d>
        </p:grpSpPr>
        <p:sp>
          <p:nvSpPr>
            <p:cNvPr id="81" name="Zaobljeni pravokotnik 80">
              <a:extLst>
                <a:ext uri="{FF2B5EF4-FFF2-40B4-BE49-F238E27FC236}">
                  <a16:creationId xmlns="" xmlns:a16="http://schemas.microsoft.com/office/drawing/2014/main" id="{6C7B2763-FCD2-40EB-A9A5-40F30A616181}"/>
                </a:ext>
              </a:extLst>
            </p:cNvPr>
            <p:cNvSpPr/>
            <p:nvPr/>
          </p:nvSpPr>
          <p:spPr>
            <a:xfrm>
              <a:off x="1050878" y="839226"/>
              <a:ext cx="1093886" cy="711026"/>
            </a:xfrm>
            <a:prstGeom prst="roundRect">
              <a:avLst/>
            </a:prstGeom>
            <a:grp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2" name="Zaobljeni pravokotnik 4">
              <a:extLst>
                <a:ext uri="{FF2B5EF4-FFF2-40B4-BE49-F238E27FC236}">
                  <a16:creationId xmlns="" xmlns:a16="http://schemas.microsoft.com/office/drawing/2014/main" id="{CC42D0D9-E677-49CB-8BD6-D91A69D694C4}"/>
                </a:ext>
              </a:extLst>
            </p:cNvPr>
            <p:cNvSpPr/>
            <p:nvPr/>
          </p:nvSpPr>
          <p:spPr>
            <a:xfrm>
              <a:off x="1085587" y="873935"/>
              <a:ext cx="1024468" cy="641608"/>
            </a:xfrm>
            <a:prstGeom prst="rect">
              <a:avLst/>
            </a:prstGeom>
            <a:grpFill/>
            <a:sp3d/>
          </p:spPr>
          <p:style>
            <a:lnRef idx="0">
              <a:scrgbClr r="0" g="0" b="0"/>
            </a:lnRef>
            <a:fillRef idx="0">
              <a:scrgbClr r="0" g="0" b="0"/>
            </a:fillRef>
            <a:effectRef idx="0">
              <a:scrgbClr r="0" g="0" b="0"/>
            </a:effectRef>
            <a:fontRef idx="minor">
              <a:schemeClr val="dk1"/>
            </a:fontRef>
          </p:style>
          <p:txBody>
            <a:bodyPr lIns="45720" rIns="45720" spcCol="1270" anchor="ctr"/>
            <a:lstStyle/>
            <a:p>
              <a:pPr algn="ctr" defTabSz="533400" fontAlgn="base">
                <a:lnSpc>
                  <a:spcPct val="90000"/>
                </a:lnSpc>
                <a:spcBef>
                  <a:spcPct val="0"/>
                </a:spcBef>
                <a:spcAft>
                  <a:spcPct val="35000"/>
                </a:spcAft>
                <a:defRPr/>
              </a:pPr>
              <a:r>
                <a:rPr lang="en-GB" sz="800" b="1" dirty="0" smtClean="0">
                  <a:solidFill>
                    <a:srgbClr val="999999"/>
                  </a:solidFill>
                </a:rPr>
                <a:t>SLOVENIAN ENVIRONMENT AGNCY</a:t>
              </a:r>
              <a:endParaRPr lang="sl-SI" sz="800" b="1" dirty="0">
                <a:solidFill>
                  <a:srgbClr val="999999"/>
                </a:solidFill>
              </a:endParaRPr>
            </a:p>
          </p:txBody>
        </p:sp>
      </p:grpSp>
      <p:sp>
        <p:nvSpPr>
          <p:cNvPr id="5" name="TextBox 4"/>
          <p:cNvSpPr txBox="1"/>
          <p:nvPr/>
        </p:nvSpPr>
        <p:spPr>
          <a:xfrm>
            <a:off x="8066544" y="6301550"/>
            <a:ext cx="4043977" cy="400110"/>
          </a:xfrm>
          <a:prstGeom prst="rect">
            <a:avLst/>
          </a:prstGeom>
          <a:noFill/>
        </p:spPr>
        <p:txBody>
          <a:bodyPr wrap="square" rtlCol="0">
            <a:spAutoFit/>
          </a:bodyPr>
          <a:lstStyle/>
          <a:p>
            <a:pPr algn="just" defTabSz="914400"/>
            <a:r>
              <a:rPr lang="en-GB" sz="1000" dirty="0" smtClean="0">
                <a:solidFill>
                  <a:prstClr val="black"/>
                </a:solidFill>
              </a:rPr>
              <a:t>*THE </a:t>
            </a:r>
            <a:r>
              <a:rPr lang="en-GB" sz="1000" b="1" dirty="0" smtClean="0">
                <a:solidFill>
                  <a:prstClr val="black"/>
                </a:solidFill>
              </a:rPr>
              <a:t>A</a:t>
            </a:r>
            <a:r>
              <a:rPr lang="en-GB" sz="1000" dirty="0" smtClean="0">
                <a:solidFill>
                  <a:prstClr val="black"/>
                </a:solidFill>
              </a:rPr>
              <a:t>DMINISTRATION OF THE REPUBLIC OF SLOVENIA FOR </a:t>
            </a:r>
            <a:r>
              <a:rPr lang="en-GB" sz="1000" b="1" dirty="0" smtClean="0">
                <a:solidFill>
                  <a:prstClr val="black"/>
                </a:solidFill>
              </a:rPr>
              <a:t>F</a:t>
            </a:r>
            <a:r>
              <a:rPr lang="en-GB" sz="1000" dirty="0" smtClean="0">
                <a:solidFill>
                  <a:prstClr val="black"/>
                </a:solidFill>
              </a:rPr>
              <a:t>OOD </a:t>
            </a:r>
            <a:r>
              <a:rPr lang="en-GB" sz="1000" b="1" dirty="0" smtClean="0">
                <a:solidFill>
                  <a:prstClr val="black"/>
                </a:solidFill>
              </a:rPr>
              <a:t>S</a:t>
            </a:r>
            <a:r>
              <a:rPr lang="en-GB" sz="1000" dirty="0" smtClean="0">
                <a:solidFill>
                  <a:prstClr val="black"/>
                </a:solidFill>
              </a:rPr>
              <a:t>AFETY, </a:t>
            </a:r>
            <a:r>
              <a:rPr lang="en-GB" sz="1000" b="1" dirty="0" smtClean="0">
                <a:solidFill>
                  <a:prstClr val="black"/>
                </a:solidFill>
              </a:rPr>
              <a:t>V</a:t>
            </a:r>
            <a:r>
              <a:rPr lang="en-GB" sz="1000" dirty="0" smtClean="0">
                <a:solidFill>
                  <a:prstClr val="black"/>
                </a:solidFill>
              </a:rPr>
              <a:t>ETERINARY AND </a:t>
            </a:r>
            <a:r>
              <a:rPr lang="en-GB" sz="1000" b="1" dirty="0" smtClean="0">
                <a:solidFill>
                  <a:prstClr val="black"/>
                </a:solidFill>
              </a:rPr>
              <a:t>P</a:t>
            </a:r>
            <a:r>
              <a:rPr lang="en-GB" sz="1000" dirty="0" smtClean="0">
                <a:solidFill>
                  <a:prstClr val="black"/>
                </a:solidFill>
              </a:rPr>
              <a:t>LANT </a:t>
            </a:r>
            <a:r>
              <a:rPr lang="en-GB" sz="1000" b="1" dirty="0" smtClean="0">
                <a:solidFill>
                  <a:prstClr val="black"/>
                </a:solidFill>
              </a:rPr>
              <a:t>P</a:t>
            </a:r>
            <a:r>
              <a:rPr lang="en-GB" sz="1000" dirty="0" smtClean="0">
                <a:solidFill>
                  <a:prstClr val="black"/>
                </a:solidFill>
              </a:rPr>
              <a:t>ROTECTION</a:t>
            </a:r>
            <a:endParaRPr lang="sl-SI" sz="1000" dirty="0">
              <a:solidFill>
                <a:prstClr val="black"/>
              </a:solidFill>
            </a:endParaRPr>
          </a:p>
        </p:txBody>
      </p:sp>
      <p:cxnSp>
        <p:nvCxnSpPr>
          <p:cNvPr id="95" name="Raven puščični povezovalnik 94">
            <a:extLst>
              <a:ext uri="{FF2B5EF4-FFF2-40B4-BE49-F238E27FC236}">
                <a16:creationId xmlns="" xmlns:a16="http://schemas.microsoft.com/office/drawing/2014/main" id="{1AAF2530-0E88-41E0-ABD8-AFB9CDB9C4BD}"/>
              </a:ext>
            </a:extLst>
          </p:cNvPr>
          <p:cNvCxnSpPr/>
          <p:nvPr/>
        </p:nvCxnSpPr>
        <p:spPr>
          <a:xfrm flipV="1">
            <a:off x="3057001" y="764237"/>
            <a:ext cx="0" cy="606425"/>
          </a:xfrm>
          <a:prstGeom prst="straightConnector1">
            <a:avLst/>
          </a:prstGeom>
          <a:ln w="25400">
            <a:solidFill>
              <a:srgbClr val="0066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2306448"/>
      </p:ext>
    </p:extLst>
  </p:cSld>
  <p:clrMapOvr>
    <a:masterClrMapping/>
  </p:clrMapOvr>
  <p:transition spd="slow">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40677" y="347768"/>
            <a:ext cx="12051323" cy="936625"/>
          </a:xfrm>
          <a:prstGeom prst="rect">
            <a:avLst/>
          </a:prstGeom>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defTabSz="914400">
              <a:defRPr/>
            </a:pPr>
            <a:r>
              <a:rPr lang="en-GB" sz="3400" kern="0" dirty="0">
                <a:solidFill>
                  <a:srgbClr val="BBB831"/>
                </a:solidFill>
              </a:rPr>
              <a:t>Art 13 and 72: Farm advice organised within the AKIS structures in CAP Strategic plans</a:t>
            </a:r>
          </a:p>
        </p:txBody>
      </p:sp>
      <p:sp>
        <p:nvSpPr>
          <p:cNvPr id="5" name="Content Placeholder 2"/>
          <p:cNvSpPr txBox="1">
            <a:spLocks/>
          </p:cNvSpPr>
          <p:nvPr/>
        </p:nvSpPr>
        <p:spPr>
          <a:xfrm>
            <a:off x="57748" y="1769618"/>
            <a:ext cx="11272344" cy="4374149"/>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lvl="1" algn="just" defTabSz="914400">
              <a:spcAft>
                <a:spcPts val="600"/>
              </a:spcAft>
              <a:buClrTx/>
              <a:buFont typeface="Wingdings" panose="05000000000000000000" pitchFamily="2" charset="2"/>
              <a:buChar char="ü"/>
              <a:defRPr/>
            </a:pPr>
            <a:r>
              <a:rPr lang="en-US" sz="2600" b="0" i="1" kern="0" dirty="0">
                <a:solidFill>
                  <a:srgbClr val="C00000"/>
                </a:solidFill>
              </a:rPr>
              <a:t>Advising </a:t>
            </a:r>
            <a:r>
              <a:rPr lang="en-US" sz="2600" b="0" i="1" kern="0" dirty="0">
                <a:solidFill>
                  <a:srgbClr val="66B142">
                    <a:lumMod val="50000"/>
                  </a:srgbClr>
                </a:solidFill>
                <a:cs typeface="Arial" panose="020B0604020202020204" pitchFamily="34" charset="0"/>
              </a:rPr>
              <a:t>farmers and other beneficiaries of CAP support </a:t>
            </a:r>
            <a:r>
              <a:rPr lang="en-US" sz="2600" b="0" i="1" kern="0" dirty="0">
                <a:solidFill>
                  <a:srgbClr val="C00000"/>
                </a:solidFill>
              </a:rPr>
              <a:t>to be included in the CAP plans</a:t>
            </a:r>
          </a:p>
          <a:p>
            <a:pPr lvl="1" algn="just" defTabSz="914400">
              <a:spcAft>
                <a:spcPts val="600"/>
              </a:spcAft>
              <a:buClrTx/>
              <a:buFont typeface="Wingdings" panose="05000000000000000000" pitchFamily="2" charset="2"/>
              <a:buChar char="ü"/>
              <a:defRPr/>
            </a:pPr>
            <a:r>
              <a:rPr lang="en-US" sz="2600" i="1" kern="0" dirty="0" smtClean="0">
                <a:solidFill>
                  <a:srgbClr val="C00000"/>
                </a:solidFill>
              </a:rPr>
              <a:t>All advisors </a:t>
            </a:r>
            <a:r>
              <a:rPr lang="en-US" sz="2600" i="1" kern="0" dirty="0">
                <a:solidFill>
                  <a:srgbClr val="C00000"/>
                </a:solidFill>
              </a:rPr>
              <a:t>shall be integrated </a:t>
            </a:r>
            <a:r>
              <a:rPr lang="en-US" sz="2600" i="1" kern="0" dirty="0" smtClean="0">
                <a:solidFill>
                  <a:srgbClr val="C00000"/>
                </a:solidFill>
              </a:rPr>
              <a:t>within </a:t>
            </a:r>
            <a:r>
              <a:rPr lang="en-US" sz="2600" i="1" kern="0" dirty="0">
                <a:solidFill>
                  <a:srgbClr val="C00000"/>
                </a:solidFill>
              </a:rPr>
              <a:t>the AKIS</a:t>
            </a:r>
            <a:r>
              <a:rPr lang="en-US" sz="2600" i="1" kern="0" dirty="0">
                <a:solidFill>
                  <a:srgbClr val="FFFFFF">
                    <a:lumMod val="75000"/>
                  </a:srgbClr>
                </a:solidFill>
              </a:rPr>
              <a:t> </a:t>
            </a:r>
            <a:r>
              <a:rPr lang="en-US" sz="2600" b="0" i="1" kern="0" dirty="0">
                <a:solidFill>
                  <a:srgbClr val="66B142">
                    <a:lumMod val="50000"/>
                  </a:srgbClr>
                </a:solidFill>
                <a:cs typeface="Arial" panose="020B0604020202020204" pitchFamily="34" charset="0"/>
              </a:rPr>
              <a:t>in an inclusive way, to be able to </a:t>
            </a:r>
            <a:r>
              <a:rPr lang="en-US" sz="2600" b="0" i="1" kern="0" dirty="0">
                <a:solidFill>
                  <a:srgbClr val="C00000"/>
                </a:solidFill>
              </a:rPr>
              <a:t>cover </a:t>
            </a:r>
            <a:r>
              <a:rPr lang="en-US" sz="2600" i="1" kern="0" dirty="0">
                <a:solidFill>
                  <a:srgbClr val="C00000"/>
                </a:solidFill>
              </a:rPr>
              <a:t>economic, environmental and social dimensions</a:t>
            </a:r>
            <a:r>
              <a:rPr lang="en-US" sz="2600" i="1" kern="0" dirty="0">
                <a:solidFill>
                  <a:srgbClr val="FFFFFF">
                    <a:lumMod val="75000"/>
                  </a:srgbClr>
                </a:solidFill>
              </a:rPr>
              <a:t> </a:t>
            </a:r>
            <a:r>
              <a:rPr lang="en-US" sz="2600" b="0" i="1" kern="0" dirty="0">
                <a:solidFill>
                  <a:srgbClr val="66B142">
                    <a:lumMod val="50000"/>
                  </a:srgbClr>
                </a:solidFill>
                <a:cs typeface="Arial" panose="020B0604020202020204" pitchFamily="34" charset="0"/>
              </a:rPr>
              <a:t>and to </a:t>
            </a:r>
            <a:r>
              <a:rPr lang="en-US" sz="2600" i="1" kern="0" dirty="0">
                <a:solidFill>
                  <a:srgbClr val="C00000"/>
                </a:solidFill>
              </a:rPr>
              <a:t>deliver up-to-date technological and scientific information</a:t>
            </a:r>
            <a:r>
              <a:rPr lang="en-US" sz="2600" b="0" i="1" kern="0" dirty="0">
                <a:solidFill>
                  <a:srgbClr val="C00000"/>
                </a:solidFill>
              </a:rPr>
              <a:t> </a:t>
            </a:r>
            <a:r>
              <a:rPr lang="en-US" sz="2600" b="0" i="1" kern="0" dirty="0">
                <a:solidFill>
                  <a:srgbClr val="66B142">
                    <a:lumMod val="50000"/>
                  </a:srgbClr>
                </a:solidFill>
                <a:cs typeface="Arial" panose="020B0604020202020204" pitchFamily="34" charset="0"/>
              </a:rPr>
              <a:t>developed by R&amp;I </a:t>
            </a:r>
          </a:p>
          <a:p>
            <a:pPr lvl="1" algn="just" defTabSz="914400">
              <a:spcAft>
                <a:spcPts val="600"/>
              </a:spcAft>
              <a:buClrTx/>
              <a:buFont typeface="Wingdings" panose="05000000000000000000" pitchFamily="2" charset="2"/>
              <a:buChar char="ü"/>
              <a:defRPr/>
            </a:pPr>
            <a:r>
              <a:rPr lang="en-US" sz="2600" b="0" i="1" kern="0" dirty="0">
                <a:solidFill>
                  <a:srgbClr val="C00000"/>
                </a:solidFill>
              </a:rPr>
              <a:t>Advisors must be </a:t>
            </a:r>
            <a:r>
              <a:rPr lang="en-US" sz="2600" i="1" kern="0" dirty="0">
                <a:solidFill>
                  <a:srgbClr val="C00000"/>
                </a:solidFill>
              </a:rPr>
              <a:t>impartial</a:t>
            </a:r>
            <a:r>
              <a:rPr lang="en-US" sz="2600" b="0" i="1" kern="0" dirty="0">
                <a:solidFill>
                  <a:srgbClr val="C00000"/>
                </a:solidFill>
              </a:rPr>
              <a:t> </a:t>
            </a:r>
            <a:r>
              <a:rPr lang="en-US" sz="2600" b="0" i="1" kern="0" dirty="0">
                <a:solidFill>
                  <a:srgbClr val="66B142">
                    <a:lumMod val="50000"/>
                  </a:srgbClr>
                </a:solidFill>
                <a:cs typeface="Arial" panose="020B0604020202020204" pitchFamily="34" charset="0"/>
              </a:rPr>
              <a:t>and be able to provide </a:t>
            </a:r>
            <a:r>
              <a:rPr lang="en-US" sz="2600" i="1" kern="0" dirty="0">
                <a:solidFill>
                  <a:srgbClr val="C00000"/>
                </a:solidFill>
              </a:rPr>
              <a:t>Innovation support</a:t>
            </a:r>
            <a:r>
              <a:rPr lang="en-US" sz="2600" i="1" kern="0" dirty="0">
                <a:solidFill>
                  <a:srgbClr val="FFFFFF">
                    <a:lumMod val="75000"/>
                  </a:srgbClr>
                </a:solidFill>
              </a:rPr>
              <a:t>, </a:t>
            </a:r>
            <a:r>
              <a:rPr lang="en-US" sz="2600" i="1" kern="0" dirty="0">
                <a:solidFill>
                  <a:srgbClr val="66B142">
                    <a:lumMod val="50000"/>
                  </a:srgbClr>
                </a:solidFill>
                <a:cs typeface="Arial" panose="020B0604020202020204" pitchFamily="34" charset="0"/>
              </a:rPr>
              <a:t>in particular for </a:t>
            </a:r>
            <a:r>
              <a:rPr lang="en-US" sz="2600" i="1" kern="0" dirty="0">
                <a:solidFill>
                  <a:srgbClr val="C00000"/>
                </a:solidFill>
              </a:rPr>
              <a:t>preparing and implementing Operational Group </a:t>
            </a:r>
            <a:r>
              <a:rPr lang="en-US" sz="2600" i="1" kern="0" dirty="0">
                <a:solidFill>
                  <a:srgbClr val="66B142">
                    <a:lumMod val="50000"/>
                  </a:srgbClr>
                </a:solidFill>
                <a:cs typeface="Arial" panose="020B0604020202020204" pitchFamily="34" charset="0"/>
              </a:rPr>
              <a:t>projects of the EIP AGRI</a:t>
            </a:r>
          </a:p>
          <a:p>
            <a:pPr marL="457200" lvl="1" indent="0" algn="just" defTabSz="914400">
              <a:spcAft>
                <a:spcPts val="600"/>
              </a:spcAft>
              <a:buClr>
                <a:srgbClr val="00B050"/>
              </a:buClr>
              <a:buFontTx/>
              <a:buNone/>
              <a:defRPr/>
            </a:pPr>
            <a:endParaRPr lang="en-GB" sz="2600" b="0" i="1" kern="0" dirty="0">
              <a:solidFill>
                <a:srgbClr val="66B142">
                  <a:lumMod val="50000"/>
                </a:srgbClr>
              </a:solidFill>
            </a:endParaRPr>
          </a:p>
        </p:txBody>
      </p:sp>
      <p:sp>
        <p:nvSpPr>
          <p:cNvPr id="4" name="Rounded Rectangle 3"/>
          <p:cNvSpPr/>
          <p:nvPr/>
        </p:nvSpPr>
        <p:spPr bwMode="auto">
          <a:xfrm>
            <a:off x="573209" y="2668810"/>
            <a:ext cx="11109278" cy="1794008"/>
          </a:xfrm>
          <a:prstGeom prst="roundRect">
            <a:avLst/>
          </a:prstGeom>
          <a:noFill/>
          <a:ln w="28575">
            <a:solidFill>
              <a:srgbClr val="00B050"/>
            </a:solidFill>
          </a:ln>
          <a:extLst/>
        </p:spPr>
        <p:txBody>
          <a:bodyPr rot="0" vert="horz" wrap="square" lIns="91440" tIns="45720" rIns="91440" bIns="45720" rtlCol="0" anchor="ctr" anchorCtr="0" upright="1">
            <a:noAutofit/>
          </a:bodyPr>
          <a:lstStyle/>
          <a:p>
            <a:pPr algn="ctr"/>
            <a:endParaRPr lang="en-GB"/>
          </a:p>
        </p:txBody>
      </p:sp>
    </p:spTree>
    <p:extLst>
      <p:ext uri="{BB962C8B-B14F-4D97-AF65-F5344CB8AC3E}">
        <p14:creationId xmlns:p14="http://schemas.microsoft.com/office/powerpoint/2010/main" val="5351220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txBox="1">
            <a:spLocks/>
          </p:cNvSpPr>
          <p:nvPr/>
        </p:nvSpPr>
        <p:spPr bwMode="auto">
          <a:xfrm>
            <a:off x="46567" y="3933825"/>
            <a:ext cx="12192000" cy="3009900"/>
          </a:xfrm>
          <a:prstGeom prst="rect">
            <a:avLst/>
          </a:prstGeom>
          <a:solidFill>
            <a:schemeClr val="bg1"/>
          </a:solidFill>
          <a:ln w="9525">
            <a:solidFill>
              <a:schemeClr val="bg1"/>
            </a:solidFill>
            <a:miter lim="800000"/>
            <a:headEnd/>
            <a:tailEnd/>
          </a:ln>
        </p:spPr>
        <p:txBody>
          <a:bodyPr anchor="ct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defTabSz="914400" eaLnBrk="1" fontAlgn="base" hangingPunct="1">
              <a:lnSpc>
                <a:spcPct val="90000"/>
              </a:lnSpc>
              <a:spcBef>
                <a:spcPct val="0"/>
              </a:spcBef>
              <a:spcAft>
                <a:spcPct val="0"/>
              </a:spcAft>
              <a:defRPr/>
            </a:pPr>
            <a:endParaRPr lang="en-US" altLang="en-US" sz="2400" b="1">
              <a:solidFill>
                <a:srgbClr val="071376"/>
              </a:solidFill>
              <a:latin typeface="Calibri" pitchFamily="34" charset="0"/>
            </a:endParaRPr>
          </a:p>
        </p:txBody>
      </p:sp>
      <p:sp>
        <p:nvSpPr>
          <p:cNvPr id="224259" name="Title 1"/>
          <p:cNvSpPr txBox="1">
            <a:spLocks/>
          </p:cNvSpPr>
          <p:nvPr/>
        </p:nvSpPr>
        <p:spPr bwMode="auto">
          <a:xfrm>
            <a:off x="46567" y="3946525"/>
            <a:ext cx="12192000" cy="3011488"/>
          </a:xfrm>
          <a:prstGeom prst="rect">
            <a:avLst/>
          </a:prstGeom>
          <a:solidFill>
            <a:schemeClr val="bg1"/>
          </a:solidFill>
          <a:ln w="9525">
            <a:solidFill>
              <a:schemeClr val="bg1"/>
            </a:solidFill>
            <a:miter lim="800000"/>
            <a:headEnd/>
            <a:tailEnd/>
          </a:ln>
        </p:spPr>
        <p:txBody>
          <a:bodyPr anchor="ct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defTabSz="914400" eaLnBrk="1" fontAlgn="base" hangingPunct="1">
              <a:lnSpc>
                <a:spcPct val="90000"/>
              </a:lnSpc>
              <a:spcBef>
                <a:spcPct val="0"/>
              </a:spcBef>
              <a:spcAft>
                <a:spcPct val="0"/>
              </a:spcAft>
              <a:defRPr/>
            </a:pPr>
            <a:endParaRPr lang="en-US" altLang="en-US" sz="2400" b="1">
              <a:solidFill>
                <a:srgbClr val="071376"/>
              </a:solidFill>
              <a:latin typeface="Calibri" pitchFamily="34" charset="0"/>
            </a:endParaRPr>
          </a:p>
        </p:txBody>
      </p:sp>
      <p:pic>
        <p:nvPicPr>
          <p:cNvPr id="224260"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73" y="87313"/>
            <a:ext cx="12145433" cy="643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1" name="Title 1"/>
          <p:cNvSpPr>
            <a:spLocks noGrp="1"/>
          </p:cNvSpPr>
          <p:nvPr>
            <p:ph type="title"/>
          </p:nvPr>
        </p:nvSpPr>
        <p:spPr>
          <a:xfrm>
            <a:off x="0" y="117479"/>
            <a:ext cx="12192000" cy="765175"/>
          </a:xfrm>
          <a:solidFill>
            <a:schemeClr val="accent1"/>
          </a:solidFill>
        </p:spPr>
        <p:txBody>
          <a:bodyPr/>
          <a:lstStyle/>
          <a:p>
            <a:pPr algn="ctr" eaLnBrk="1" hangingPunct="1"/>
            <a:r>
              <a:rPr lang="en-GB" altLang="en-US" dirty="0"/>
              <a:t>New roles for farm advisors in interactive </a:t>
            </a:r>
            <a:r>
              <a:rPr lang="en-GB" altLang="en-US" dirty="0" smtClean="0"/>
              <a:t>innovation projects</a:t>
            </a:r>
            <a:endParaRPr lang="en-GB" altLang="en-US" dirty="0"/>
          </a:p>
        </p:txBody>
      </p:sp>
      <p:sp>
        <p:nvSpPr>
          <p:cNvPr id="5" name="Afgeronde rechthoek 4"/>
          <p:cNvSpPr/>
          <p:nvPr/>
        </p:nvSpPr>
        <p:spPr>
          <a:xfrm>
            <a:off x="268820" y="986237"/>
            <a:ext cx="1794933" cy="2019300"/>
          </a:xfrm>
          <a:prstGeom prst="roundRect">
            <a:avLst/>
          </a:prstGeom>
          <a:solidFill>
            <a:srgbClr val="FFC000">
              <a:alpha val="12157"/>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a:solidFill>
                <a:prstClr val="white"/>
              </a:solidFill>
            </a:endParaRPr>
          </a:p>
        </p:txBody>
      </p:sp>
      <p:sp>
        <p:nvSpPr>
          <p:cNvPr id="11" name="Afgeronde rechthoek 10"/>
          <p:cNvSpPr/>
          <p:nvPr/>
        </p:nvSpPr>
        <p:spPr>
          <a:xfrm>
            <a:off x="5670557" y="1914525"/>
            <a:ext cx="6521449" cy="2019300"/>
          </a:xfrm>
          <a:prstGeom prst="roundRect">
            <a:avLst/>
          </a:prstGeom>
          <a:solidFill>
            <a:srgbClr val="92D050">
              <a:alpha val="12157"/>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a:solidFill>
                <a:prstClr val="white"/>
              </a:solidFill>
            </a:endParaRPr>
          </a:p>
        </p:txBody>
      </p:sp>
      <p:sp>
        <p:nvSpPr>
          <p:cNvPr id="12" name="Afgeronde rechthoek 11"/>
          <p:cNvSpPr/>
          <p:nvPr/>
        </p:nvSpPr>
        <p:spPr>
          <a:xfrm>
            <a:off x="2444733" y="1898649"/>
            <a:ext cx="5088467" cy="2020888"/>
          </a:xfrm>
          <a:prstGeom prst="roundRect">
            <a:avLst/>
          </a:prstGeom>
          <a:solidFill>
            <a:srgbClr val="FFFF00">
              <a:alpha val="12157"/>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a:solidFill>
                <a:prstClr val="white"/>
              </a:solidFill>
            </a:endParaRPr>
          </a:p>
        </p:txBody>
      </p:sp>
      <p:sp>
        <p:nvSpPr>
          <p:cNvPr id="224269" name="Tekstvak 12"/>
          <p:cNvSpPr txBox="1">
            <a:spLocks noChangeArrowheads="1"/>
          </p:cNvSpPr>
          <p:nvPr/>
        </p:nvSpPr>
        <p:spPr bwMode="auto">
          <a:xfrm>
            <a:off x="6557459" y="2680138"/>
            <a:ext cx="318981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defTabSz="914400" eaLnBrk="1" fontAlgn="base" hangingPunct="1">
              <a:spcBef>
                <a:spcPct val="0"/>
              </a:spcBef>
              <a:spcAft>
                <a:spcPct val="0"/>
              </a:spcAft>
              <a:defRPr/>
            </a:pPr>
            <a:r>
              <a:rPr lang="en-US" altLang="en-US" sz="2000" dirty="0" smtClean="0">
                <a:solidFill>
                  <a:srgbClr val="FF0000"/>
                </a:solidFill>
                <a:latin typeface="Calibri" pitchFamily="34" charset="0"/>
              </a:rPr>
              <a:t>Running</a:t>
            </a:r>
            <a:endParaRPr lang="en-US" altLang="en-US" sz="2000" dirty="0">
              <a:solidFill>
                <a:srgbClr val="FF0000"/>
              </a:solidFill>
              <a:latin typeface="Calibri" pitchFamily="34" charset="0"/>
            </a:endParaRPr>
          </a:p>
          <a:p>
            <a:pPr algn="ctr" defTabSz="914400" eaLnBrk="1" fontAlgn="base" hangingPunct="1">
              <a:spcBef>
                <a:spcPct val="0"/>
              </a:spcBef>
              <a:spcAft>
                <a:spcPct val="0"/>
              </a:spcAft>
              <a:defRPr/>
            </a:pPr>
            <a:r>
              <a:rPr lang="en-US" altLang="en-US" sz="2000" dirty="0">
                <a:solidFill>
                  <a:srgbClr val="FF0000"/>
                </a:solidFill>
                <a:latin typeface="Calibri" pitchFamily="34" charset="0"/>
              </a:rPr>
              <a:t>the </a:t>
            </a:r>
            <a:r>
              <a:rPr lang="en-US" altLang="en-US" sz="2000" dirty="0" smtClean="0">
                <a:solidFill>
                  <a:srgbClr val="FF0000"/>
                </a:solidFill>
                <a:latin typeface="Calibri" pitchFamily="34" charset="0"/>
              </a:rPr>
              <a:t>OG project</a:t>
            </a:r>
            <a:endParaRPr lang="en-GB" altLang="en-US" sz="2000" dirty="0">
              <a:solidFill>
                <a:srgbClr val="FF0000"/>
              </a:solidFill>
              <a:latin typeface="Calibri" pitchFamily="34" charset="0"/>
            </a:endParaRPr>
          </a:p>
        </p:txBody>
      </p:sp>
      <p:sp>
        <p:nvSpPr>
          <p:cNvPr id="224270" name="Tekstvak 13"/>
          <p:cNvSpPr txBox="1">
            <a:spLocks noChangeArrowheads="1"/>
          </p:cNvSpPr>
          <p:nvPr/>
        </p:nvSpPr>
        <p:spPr bwMode="auto">
          <a:xfrm>
            <a:off x="3623760" y="2692838"/>
            <a:ext cx="318981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defTabSz="914400" eaLnBrk="1" fontAlgn="base" hangingPunct="1">
              <a:spcBef>
                <a:spcPct val="0"/>
              </a:spcBef>
              <a:spcAft>
                <a:spcPct val="0"/>
              </a:spcAft>
              <a:defRPr/>
            </a:pPr>
            <a:r>
              <a:rPr lang="en-US" altLang="en-US" sz="2000">
                <a:solidFill>
                  <a:srgbClr val="FF0000"/>
                </a:solidFill>
                <a:latin typeface="Calibri" pitchFamily="34" charset="0"/>
              </a:rPr>
              <a:t>Preparing</a:t>
            </a:r>
          </a:p>
          <a:p>
            <a:pPr algn="ctr" defTabSz="914400" eaLnBrk="1" fontAlgn="base" hangingPunct="1">
              <a:spcBef>
                <a:spcPct val="0"/>
              </a:spcBef>
              <a:spcAft>
                <a:spcPct val="0"/>
              </a:spcAft>
              <a:defRPr/>
            </a:pPr>
            <a:r>
              <a:rPr lang="en-US" altLang="en-US" sz="2000">
                <a:solidFill>
                  <a:srgbClr val="FF0000"/>
                </a:solidFill>
                <a:latin typeface="Calibri" pitchFamily="34" charset="0"/>
              </a:rPr>
              <a:t>OG proposal</a:t>
            </a:r>
            <a:endParaRPr lang="en-GB" altLang="en-US" sz="2000">
              <a:solidFill>
                <a:srgbClr val="FF0000"/>
              </a:solidFill>
              <a:latin typeface="Calibri" pitchFamily="34" charset="0"/>
            </a:endParaRPr>
          </a:p>
        </p:txBody>
      </p:sp>
      <p:pic>
        <p:nvPicPr>
          <p:cNvPr id="224272" name="Imagen 8" descr="sca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5810" y="5813425"/>
            <a:ext cx="345863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73" name="Title 1"/>
          <p:cNvSpPr txBox="1">
            <a:spLocks/>
          </p:cNvSpPr>
          <p:nvPr/>
        </p:nvSpPr>
        <p:spPr bwMode="auto">
          <a:xfrm>
            <a:off x="0" y="3946525"/>
            <a:ext cx="11511280" cy="3011488"/>
          </a:xfrm>
          <a:prstGeom prst="rect">
            <a:avLst/>
          </a:prstGeom>
          <a:solidFill>
            <a:schemeClr val="bg1"/>
          </a:solidFill>
          <a:ln w="9525">
            <a:solidFill>
              <a:schemeClr val="bg1"/>
            </a:solidFill>
            <a:miter lim="800000"/>
            <a:headEnd/>
            <a:tailEnd/>
          </a:ln>
        </p:spPr>
        <p:txBody>
          <a:bodyPr anchor="ct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defTabSz="914400" eaLnBrk="1" fontAlgn="base" hangingPunct="1">
              <a:lnSpc>
                <a:spcPct val="90000"/>
              </a:lnSpc>
              <a:spcBef>
                <a:spcPct val="0"/>
              </a:spcBef>
              <a:spcAft>
                <a:spcPct val="0"/>
              </a:spcAft>
              <a:defRPr/>
            </a:pPr>
            <a:endParaRPr lang="en-US" altLang="en-US" sz="2400" b="1">
              <a:solidFill>
                <a:srgbClr val="071376"/>
              </a:solidFill>
              <a:latin typeface="Calibri" pitchFamily="34" charset="0"/>
            </a:endParaRPr>
          </a:p>
        </p:txBody>
      </p:sp>
      <p:sp>
        <p:nvSpPr>
          <p:cNvPr id="16" name="Title 1"/>
          <p:cNvSpPr txBox="1">
            <a:spLocks/>
          </p:cNvSpPr>
          <p:nvPr/>
        </p:nvSpPr>
        <p:spPr>
          <a:xfrm>
            <a:off x="509695" y="4195032"/>
            <a:ext cx="11082868" cy="2433176"/>
          </a:xfrm>
          <a:prstGeom prst="rect">
            <a:avLst/>
          </a:prstGeom>
          <a:solidFill>
            <a:schemeClr val="bg1"/>
          </a:solidFill>
          <a:ln>
            <a:solidFill>
              <a:schemeClr val="bg1"/>
            </a:solidFill>
          </a:ln>
        </p:spPr>
        <p:txBody>
          <a:bodyPr anchor="ctr">
            <a:normAutofit/>
          </a:bodyPr>
          <a:lstStyle>
            <a:lvl1pPr algn="l" defTabSz="914400" rtl="0" eaLnBrk="1" latinLnBrk="0" hangingPunct="1">
              <a:lnSpc>
                <a:spcPct val="90000"/>
              </a:lnSpc>
              <a:spcBef>
                <a:spcPct val="0"/>
              </a:spcBef>
              <a:buNone/>
              <a:defRPr sz="3600" b="1" kern="1200">
                <a:solidFill>
                  <a:srgbClr val="071376"/>
                </a:solidFill>
                <a:latin typeface="+mn-lt"/>
                <a:ea typeface="+mj-ea"/>
                <a:cs typeface="+mj-cs"/>
              </a:defRPr>
            </a:lvl1pPr>
          </a:lstStyle>
          <a:p>
            <a:pPr fontAlgn="base">
              <a:spcAft>
                <a:spcPct val="0"/>
              </a:spcAft>
              <a:defRPr/>
            </a:pPr>
            <a:r>
              <a:rPr lang="en-GB" sz="2400" dirty="0"/>
              <a:t>Farm advisors/innovation support services’ role in interactive innovation processes:</a:t>
            </a:r>
          </a:p>
          <a:p>
            <a:pPr marL="457200" indent="-457200" fontAlgn="base">
              <a:spcAft>
                <a:spcPct val="0"/>
              </a:spcAft>
              <a:buFont typeface="Arial" panose="020B0604020202020204" pitchFamily="34" charset="0"/>
              <a:buChar char="•"/>
              <a:defRPr/>
            </a:pPr>
            <a:r>
              <a:rPr lang="nl-BE" sz="2400" b="0" dirty="0" err="1"/>
              <a:t>Capture</a:t>
            </a:r>
            <a:r>
              <a:rPr lang="nl-BE" sz="2400" b="0" dirty="0"/>
              <a:t> </a:t>
            </a:r>
            <a:r>
              <a:rPr lang="nl-BE" sz="2400" b="0" dirty="0" err="1"/>
              <a:t>practice</a:t>
            </a:r>
            <a:r>
              <a:rPr lang="nl-BE" sz="2400" b="0" dirty="0"/>
              <a:t> </a:t>
            </a:r>
            <a:r>
              <a:rPr lang="nl-BE" sz="2400" b="0" dirty="0" err="1"/>
              <a:t>needs</a:t>
            </a:r>
            <a:endParaRPr lang="nl-BE" sz="2400" b="0" dirty="0"/>
          </a:p>
          <a:p>
            <a:pPr marL="457200" indent="-457200" fontAlgn="base">
              <a:spcAft>
                <a:spcPct val="0"/>
              </a:spcAft>
              <a:buFont typeface="Arial" panose="020B0604020202020204" pitchFamily="34" charset="0"/>
              <a:buChar char="•"/>
              <a:defRPr/>
            </a:pPr>
            <a:r>
              <a:rPr lang="nl-BE" sz="2400" b="0" dirty="0"/>
              <a:t>Broker </a:t>
            </a:r>
            <a:r>
              <a:rPr lang="nl-BE" sz="2400" b="0" dirty="0" err="1"/>
              <a:t>to</a:t>
            </a:r>
            <a:r>
              <a:rPr lang="nl-BE" sz="2400" b="0" dirty="0"/>
              <a:t> set up </a:t>
            </a:r>
            <a:r>
              <a:rPr lang="nl-BE" sz="2400" b="0" dirty="0" err="1"/>
              <a:t>interactive</a:t>
            </a:r>
            <a:r>
              <a:rPr lang="nl-BE" sz="2400" b="0" dirty="0"/>
              <a:t> </a:t>
            </a:r>
            <a:r>
              <a:rPr lang="nl-BE" sz="2400" b="0" dirty="0" err="1"/>
              <a:t>innovation</a:t>
            </a:r>
            <a:r>
              <a:rPr lang="nl-BE" sz="2400" b="0" dirty="0"/>
              <a:t> </a:t>
            </a:r>
            <a:r>
              <a:rPr lang="nl-BE" sz="2400" b="0" dirty="0" err="1"/>
              <a:t>projects</a:t>
            </a:r>
            <a:endParaRPr lang="nl-BE" sz="2400" b="0" dirty="0"/>
          </a:p>
          <a:p>
            <a:pPr marL="457200" indent="-457200" fontAlgn="base">
              <a:spcAft>
                <a:spcPct val="0"/>
              </a:spcAft>
              <a:buFont typeface="Arial" panose="020B0604020202020204" pitchFamily="34" charset="0"/>
              <a:buChar char="•"/>
              <a:defRPr/>
            </a:pPr>
            <a:r>
              <a:rPr lang="nl-BE" sz="2400" b="0" dirty="0" err="1"/>
              <a:t>Facilitate</a:t>
            </a:r>
            <a:r>
              <a:rPr lang="nl-BE" sz="2400" b="0" dirty="0"/>
              <a:t> </a:t>
            </a:r>
            <a:r>
              <a:rPr lang="nl-BE" sz="2400" b="0" dirty="0" err="1"/>
              <a:t>interactive</a:t>
            </a:r>
            <a:r>
              <a:rPr lang="nl-BE" sz="2400" b="0" dirty="0"/>
              <a:t> </a:t>
            </a:r>
            <a:r>
              <a:rPr lang="nl-BE" sz="2400" b="0" dirty="0" err="1"/>
              <a:t>innovation</a:t>
            </a:r>
            <a:r>
              <a:rPr lang="nl-BE" sz="2400" b="0" dirty="0"/>
              <a:t> </a:t>
            </a:r>
            <a:r>
              <a:rPr lang="nl-BE" sz="2400" b="0" dirty="0" err="1"/>
              <a:t>projects</a:t>
            </a:r>
            <a:endParaRPr lang="nl-BE" sz="2400" b="0" dirty="0"/>
          </a:p>
          <a:p>
            <a:pPr marL="457200" indent="-457200" fontAlgn="base">
              <a:spcAft>
                <a:spcPct val="0"/>
              </a:spcAft>
              <a:buFont typeface="Arial" panose="020B0604020202020204" pitchFamily="34" charset="0"/>
              <a:buChar char="•"/>
              <a:defRPr/>
            </a:pPr>
            <a:r>
              <a:rPr lang="nl-BE" sz="2400" b="0" dirty="0" err="1"/>
              <a:t>Disseminate</a:t>
            </a:r>
            <a:r>
              <a:rPr lang="nl-BE" sz="2400" b="0" dirty="0"/>
              <a:t> </a:t>
            </a:r>
            <a:r>
              <a:rPr lang="nl-BE" sz="2400" b="0" dirty="0" err="1"/>
              <a:t>newly</a:t>
            </a:r>
            <a:r>
              <a:rPr lang="nl-BE" sz="2400" b="0" dirty="0"/>
              <a:t> </a:t>
            </a:r>
            <a:r>
              <a:rPr lang="nl-BE" sz="2400" b="0" dirty="0" err="1"/>
              <a:t>generated</a:t>
            </a:r>
            <a:r>
              <a:rPr lang="nl-BE" sz="2400" b="0" dirty="0"/>
              <a:t> </a:t>
            </a:r>
            <a:r>
              <a:rPr lang="nl-BE" sz="2400" b="0" dirty="0" err="1"/>
              <a:t>knowledge</a:t>
            </a:r>
            <a:endParaRPr lang="nl-BE" sz="2400" b="0" dirty="0"/>
          </a:p>
          <a:p>
            <a:pPr marL="457200" indent="-457200" fontAlgn="base">
              <a:spcAft>
                <a:spcPct val="0"/>
              </a:spcAft>
              <a:buFont typeface="Arial" panose="020B0604020202020204" pitchFamily="34" charset="0"/>
              <a:buChar char="•"/>
              <a:defRPr/>
            </a:pPr>
            <a:r>
              <a:rPr lang="nl-BE" sz="2400" b="0" dirty="0"/>
              <a:t>+ ……</a:t>
            </a:r>
          </a:p>
        </p:txBody>
      </p:sp>
    </p:spTree>
    <p:extLst>
      <p:ext uri="{BB962C8B-B14F-4D97-AF65-F5344CB8AC3E}">
        <p14:creationId xmlns:p14="http://schemas.microsoft.com/office/powerpoint/2010/main" val="20375631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val 6"/>
          <p:cNvSpPr>
            <a:spLocks noChangeArrowheads="1"/>
          </p:cNvSpPr>
          <p:nvPr/>
        </p:nvSpPr>
        <p:spPr bwMode="auto">
          <a:xfrm>
            <a:off x="1733266" y="2988860"/>
            <a:ext cx="2047164" cy="1737140"/>
          </a:xfrm>
          <a:prstGeom prst="ellipse">
            <a:avLst/>
          </a:prstGeom>
          <a:solidFill>
            <a:srgbClr val="B9E5CA"/>
          </a:solidFill>
          <a:ln w="9525" algn="ctr">
            <a:solidFill>
              <a:schemeClr val="accent1"/>
            </a:solidFill>
            <a:round/>
            <a:headEnd/>
            <a:tailEnd/>
          </a:ln>
        </p:spPr>
        <p:txBody>
          <a:bodyPr wrap="none" lIns="91398" tIns="45701" rIns="91398" bIns="45701" anchor="ctr"/>
          <a:lstStyle>
            <a:lvl1pPr marL="3175"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fontAlgn="base" hangingPunct="1">
              <a:spcBef>
                <a:spcPct val="0"/>
              </a:spcBef>
              <a:spcAft>
                <a:spcPct val="0"/>
              </a:spcAft>
            </a:pPr>
            <a:r>
              <a:rPr lang="da-DK" altLang="nl-BE" sz="2200" dirty="0" smtClean="0">
                <a:solidFill>
                  <a:srgbClr val="0F5494"/>
                </a:solidFill>
                <a:latin typeface="Calibri" pitchFamily="34" charset="0"/>
              </a:rPr>
              <a:t>Companies</a:t>
            </a:r>
            <a:endParaRPr lang="da-DK" altLang="nl-BE" sz="2200" dirty="0">
              <a:solidFill>
                <a:srgbClr val="0F5494"/>
              </a:solidFill>
              <a:latin typeface="Calibri" pitchFamily="34" charset="0"/>
            </a:endParaRPr>
          </a:p>
          <a:p>
            <a:pPr algn="ctr" eaLnBrk="1" fontAlgn="base" hangingPunct="1">
              <a:spcBef>
                <a:spcPct val="0"/>
              </a:spcBef>
              <a:spcAft>
                <a:spcPct val="0"/>
              </a:spcAft>
            </a:pPr>
            <a:r>
              <a:rPr lang="da-DK" altLang="nl-BE" sz="2200" dirty="0" err="1">
                <a:solidFill>
                  <a:srgbClr val="0F5494"/>
                </a:solidFill>
                <a:latin typeface="Calibri" pitchFamily="34" charset="0"/>
              </a:rPr>
              <a:t>selling</a:t>
            </a:r>
            <a:r>
              <a:rPr lang="da-DK" altLang="nl-BE" sz="2200" dirty="0">
                <a:solidFill>
                  <a:srgbClr val="0F5494"/>
                </a:solidFill>
                <a:latin typeface="Calibri" pitchFamily="34" charset="0"/>
              </a:rPr>
              <a:t> </a:t>
            </a:r>
          </a:p>
          <a:p>
            <a:pPr algn="ctr" eaLnBrk="1" fontAlgn="base" hangingPunct="1">
              <a:spcBef>
                <a:spcPct val="0"/>
              </a:spcBef>
              <a:spcAft>
                <a:spcPct val="0"/>
              </a:spcAft>
            </a:pPr>
            <a:r>
              <a:rPr lang="da-DK" altLang="nl-BE" sz="2200" dirty="0" err="1">
                <a:solidFill>
                  <a:srgbClr val="0F5494"/>
                </a:solidFill>
                <a:latin typeface="Calibri" pitchFamily="34" charset="0"/>
              </a:rPr>
              <a:t>bacteria</a:t>
            </a:r>
            <a:r>
              <a:rPr lang="da-DK" altLang="nl-BE" sz="2200" dirty="0">
                <a:solidFill>
                  <a:srgbClr val="0F5494"/>
                </a:solidFill>
                <a:latin typeface="Calibri" pitchFamily="34" charset="0"/>
              </a:rPr>
              <a:t> </a:t>
            </a:r>
          </a:p>
          <a:p>
            <a:pPr algn="ctr" eaLnBrk="1" fontAlgn="base" hangingPunct="1">
              <a:spcBef>
                <a:spcPct val="0"/>
              </a:spcBef>
              <a:spcAft>
                <a:spcPct val="0"/>
              </a:spcAft>
            </a:pPr>
            <a:r>
              <a:rPr lang="da-DK" altLang="nl-BE" sz="2200" dirty="0">
                <a:solidFill>
                  <a:srgbClr val="0F5494"/>
                </a:solidFill>
                <a:latin typeface="Calibri" pitchFamily="34" charset="0"/>
              </a:rPr>
              <a:t>products</a:t>
            </a:r>
            <a:endParaRPr lang="en-GB" altLang="nl-BE" sz="2200" dirty="0">
              <a:solidFill>
                <a:srgbClr val="0F5494"/>
              </a:solidFill>
              <a:latin typeface="Calibri" pitchFamily="34" charset="0"/>
            </a:endParaRPr>
          </a:p>
        </p:txBody>
      </p:sp>
      <p:sp>
        <p:nvSpPr>
          <p:cNvPr id="45059" name="Line 7"/>
          <p:cNvSpPr>
            <a:spLocks noChangeShapeType="1"/>
          </p:cNvSpPr>
          <p:nvPr/>
        </p:nvSpPr>
        <p:spPr bwMode="auto">
          <a:xfrm flipH="1" flipV="1">
            <a:off x="1862668" y="5816600"/>
            <a:ext cx="220133" cy="406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398" tIns="45701" rIns="91398" bIns="45701" anchor="ctr"/>
          <a:lstStyle/>
          <a:p>
            <a:pPr fontAlgn="base">
              <a:spcBef>
                <a:spcPct val="0"/>
              </a:spcBef>
              <a:spcAft>
                <a:spcPct val="0"/>
              </a:spcAft>
            </a:pPr>
            <a:endParaRPr lang="en-GB" sz="7600" b="1">
              <a:solidFill>
                <a:srgbClr val="FFD624"/>
              </a:solidFill>
            </a:endParaRPr>
          </a:p>
        </p:txBody>
      </p:sp>
      <p:sp>
        <p:nvSpPr>
          <p:cNvPr id="45060" name="Oval 2"/>
          <p:cNvSpPr>
            <a:spLocks noChangeArrowheads="1"/>
          </p:cNvSpPr>
          <p:nvPr/>
        </p:nvSpPr>
        <p:spPr bwMode="auto">
          <a:xfrm>
            <a:off x="5346703" y="1583141"/>
            <a:ext cx="1436234" cy="1285496"/>
          </a:xfrm>
          <a:prstGeom prst="ellipse">
            <a:avLst/>
          </a:prstGeom>
          <a:solidFill>
            <a:srgbClr val="B9E5CA"/>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398" tIns="45701" rIns="91398" bIns="45701" anchor="ctr"/>
          <a:lstStyle>
            <a:lvl1pPr marL="3175"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fontAlgn="base" hangingPunct="1">
              <a:spcBef>
                <a:spcPct val="0"/>
              </a:spcBef>
              <a:spcAft>
                <a:spcPct val="0"/>
              </a:spcAft>
            </a:pPr>
            <a:r>
              <a:rPr lang="da-DK" altLang="nl-BE" sz="2400" dirty="0">
                <a:solidFill>
                  <a:srgbClr val="0F5494"/>
                </a:solidFill>
                <a:latin typeface="Calibri" pitchFamily="34" charset="0"/>
              </a:rPr>
              <a:t>A farmer</a:t>
            </a:r>
            <a:endParaRPr lang="en-GB" altLang="nl-BE" sz="2400" dirty="0">
              <a:solidFill>
                <a:srgbClr val="0F5494"/>
              </a:solidFill>
              <a:latin typeface="Calibri" pitchFamily="34" charset="0"/>
            </a:endParaRPr>
          </a:p>
        </p:txBody>
      </p:sp>
      <p:sp>
        <p:nvSpPr>
          <p:cNvPr id="45061" name="Oval 4"/>
          <p:cNvSpPr>
            <a:spLocks noChangeArrowheads="1"/>
          </p:cNvSpPr>
          <p:nvPr/>
        </p:nvSpPr>
        <p:spPr bwMode="auto">
          <a:xfrm>
            <a:off x="8048831" y="1792554"/>
            <a:ext cx="2235200" cy="1876425"/>
          </a:xfrm>
          <a:prstGeom prst="ellipse">
            <a:avLst/>
          </a:prstGeom>
          <a:solidFill>
            <a:srgbClr val="B9E5CA"/>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398" tIns="45701" rIns="91398" bIns="45701" anchor="ctr"/>
          <a:lstStyle>
            <a:lvl1pPr marL="3175"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fontAlgn="base" hangingPunct="1">
              <a:spcBef>
                <a:spcPct val="0"/>
              </a:spcBef>
              <a:spcAft>
                <a:spcPct val="0"/>
              </a:spcAft>
            </a:pPr>
            <a:r>
              <a:rPr lang="da-DK" altLang="nl-BE" sz="2400" dirty="0">
                <a:solidFill>
                  <a:srgbClr val="FF0000"/>
                </a:solidFill>
                <a:latin typeface="Calibri" pitchFamily="34" charset="0"/>
              </a:rPr>
              <a:t>Innovation</a:t>
            </a:r>
          </a:p>
          <a:p>
            <a:pPr algn="ctr" eaLnBrk="1" fontAlgn="base" hangingPunct="1">
              <a:spcBef>
                <a:spcPct val="0"/>
              </a:spcBef>
              <a:spcAft>
                <a:spcPct val="0"/>
              </a:spcAft>
            </a:pPr>
            <a:r>
              <a:rPr lang="da-DK" altLang="nl-BE" sz="2400" dirty="0">
                <a:solidFill>
                  <a:srgbClr val="FF0000"/>
                </a:solidFill>
                <a:latin typeface="Calibri" pitchFamily="34" charset="0"/>
              </a:rPr>
              <a:t> support</a:t>
            </a:r>
          </a:p>
          <a:p>
            <a:pPr algn="ctr" eaLnBrk="1" fontAlgn="base" hangingPunct="1">
              <a:spcBef>
                <a:spcPct val="0"/>
              </a:spcBef>
              <a:spcAft>
                <a:spcPct val="0"/>
              </a:spcAft>
            </a:pPr>
            <a:r>
              <a:rPr lang="da-DK" altLang="nl-BE" sz="2400" dirty="0">
                <a:solidFill>
                  <a:srgbClr val="FF0000"/>
                </a:solidFill>
                <a:latin typeface="Calibri" pitchFamily="34" charset="0"/>
              </a:rPr>
              <a:t> centre</a:t>
            </a:r>
            <a:endParaRPr lang="en-GB" altLang="nl-BE" sz="2400" dirty="0">
              <a:solidFill>
                <a:srgbClr val="FF0000"/>
              </a:solidFill>
              <a:latin typeface="Calibri" pitchFamily="34" charset="0"/>
            </a:endParaRPr>
          </a:p>
        </p:txBody>
      </p:sp>
      <p:sp>
        <p:nvSpPr>
          <p:cNvPr id="45062" name="Oval 5"/>
          <p:cNvSpPr>
            <a:spLocks noChangeArrowheads="1"/>
          </p:cNvSpPr>
          <p:nvPr/>
        </p:nvSpPr>
        <p:spPr bwMode="auto">
          <a:xfrm>
            <a:off x="8648709" y="3835022"/>
            <a:ext cx="1914658" cy="1542126"/>
          </a:xfrm>
          <a:prstGeom prst="ellipse">
            <a:avLst/>
          </a:prstGeom>
          <a:solidFill>
            <a:srgbClr val="B9E5CA"/>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398" tIns="45701" rIns="91398" bIns="45701" anchor="ctr"/>
          <a:lstStyle>
            <a:lvl1pPr marL="3175"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fontAlgn="base" hangingPunct="1">
              <a:spcBef>
                <a:spcPct val="0"/>
              </a:spcBef>
              <a:spcAft>
                <a:spcPct val="0"/>
              </a:spcAft>
            </a:pPr>
            <a:r>
              <a:rPr lang="da-DK" altLang="nl-BE" sz="2200" dirty="0">
                <a:solidFill>
                  <a:srgbClr val="0F5494"/>
                </a:solidFill>
                <a:latin typeface="Calibri" pitchFamily="34" charset="0"/>
              </a:rPr>
              <a:t>Researchers </a:t>
            </a:r>
          </a:p>
          <a:p>
            <a:pPr algn="ctr" eaLnBrk="1" fontAlgn="base" hangingPunct="1">
              <a:spcBef>
                <a:spcPct val="0"/>
              </a:spcBef>
              <a:spcAft>
                <a:spcPct val="0"/>
              </a:spcAft>
            </a:pPr>
            <a:r>
              <a:rPr lang="da-DK" altLang="nl-BE" sz="2200" dirty="0">
                <a:solidFill>
                  <a:srgbClr val="0F5494"/>
                </a:solidFill>
                <a:latin typeface="Calibri" pitchFamily="34" charset="0"/>
              </a:rPr>
              <a:t>VITO (</a:t>
            </a:r>
            <a:r>
              <a:rPr lang="da-DK" altLang="nl-BE" sz="2200" dirty="0" err="1">
                <a:solidFill>
                  <a:srgbClr val="0F5494"/>
                </a:solidFill>
                <a:latin typeface="Calibri" pitchFamily="34" charset="0"/>
              </a:rPr>
              <a:t>environm</a:t>
            </a:r>
            <a:r>
              <a:rPr lang="da-DK" altLang="nl-BE" sz="2200" dirty="0">
                <a:solidFill>
                  <a:srgbClr val="0F5494"/>
                </a:solidFill>
                <a:latin typeface="Calibri" pitchFamily="34" charset="0"/>
              </a:rPr>
              <a:t>)</a:t>
            </a:r>
          </a:p>
          <a:p>
            <a:pPr algn="ctr" eaLnBrk="1" fontAlgn="base" hangingPunct="1">
              <a:spcBef>
                <a:spcPct val="0"/>
              </a:spcBef>
              <a:spcAft>
                <a:spcPct val="0"/>
              </a:spcAft>
            </a:pPr>
            <a:r>
              <a:rPr lang="da-DK" altLang="nl-BE" sz="2200" dirty="0">
                <a:solidFill>
                  <a:srgbClr val="0F5494"/>
                </a:solidFill>
                <a:latin typeface="Calibri" pitchFamily="34" charset="0"/>
              </a:rPr>
              <a:t>ILVO (</a:t>
            </a:r>
            <a:r>
              <a:rPr lang="da-DK" altLang="nl-BE" sz="2200" dirty="0" err="1">
                <a:solidFill>
                  <a:srgbClr val="0F5494"/>
                </a:solidFill>
                <a:latin typeface="Calibri" pitchFamily="34" charset="0"/>
              </a:rPr>
              <a:t>agric</a:t>
            </a:r>
            <a:r>
              <a:rPr lang="da-DK" altLang="nl-BE" sz="2200" dirty="0">
                <a:solidFill>
                  <a:srgbClr val="0F5494"/>
                </a:solidFill>
                <a:latin typeface="Calibri" pitchFamily="34" charset="0"/>
              </a:rPr>
              <a:t>)</a:t>
            </a:r>
            <a:endParaRPr lang="en-GB" altLang="nl-BE" sz="2200" b="0" dirty="0">
              <a:solidFill>
                <a:srgbClr val="0F5494"/>
              </a:solidFill>
              <a:latin typeface="Calibri" pitchFamily="34" charset="0"/>
            </a:endParaRPr>
          </a:p>
        </p:txBody>
      </p:sp>
      <p:sp>
        <p:nvSpPr>
          <p:cNvPr id="45063" name="Oval 8"/>
          <p:cNvSpPr>
            <a:spLocks noChangeArrowheads="1"/>
          </p:cNvSpPr>
          <p:nvPr/>
        </p:nvSpPr>
        <p:spPr bwMode="auto">
          <a:xfrm>
            <a:off x="4735774" y="3100652"/>
            <a:ext cx="2729552" cy="2265107"/>
          </a:xfrm>
          <a:prstGeom prst="ellipse">
            <a:avLst/>
          </a:prstGeom>
          <a:solidFill>
            <a:schemeClr val="fo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398" tIns="45701" rIns="91398" bIns="45701" anchor="ctr"/>
          <a:lstStyle>
            <a:lvl1pPr marL="3175"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fontAlgn="base" hangingPunct="1">
              <a:spcBef>
                <a:spcPct val="0"/>
              </a:spcBef>
              <a:spcAft>
                <a:spcPct val="0"/>
              </a:spcAft>
            </a:pPr>
            <a:r>
              <a:rPr lang="da-DK" altLang="nl-BE" sz="2400" dirty="0">
                <a:solidFill>
                  <a:srgbClr val="0F5494"/>
                </a:solidFill>
                <a:latin typeface="Calibri" pitchFamily="34" charset="0"/>
              </a:rPr>
              <a:t>Ammonia </a:t>
            </a:r>
          </a:p>
          <a:p>
            <a:pPr algn="ctr" eaLnBrk="1" fontAlgn="base" hangingPunct="1">
              <a:spcBef>
                <a:spcPct val="0"/>
              </a:spcBef>
              <a:spcAft>
                <a:spcPct val="0"/>
              </a:spcAft>
            </a:pPr>
            <a:r>
              <a:rPr lang="da-DK" altLang="nl-BE" sz="2400" dirty="0">
                <a:solidFill>
                  <a:srgbClr val="0F5494"/>
                </a:solidFill>
                <a:latin typeface="Calibri" pitchFamily="34" charset="0"/>
              </a:rPr>
              <a:t>reducing  pig stable</a:t>
            </a:r>
          </a:p>
          <a:p>
            <a:pPr algn="ctr" eaLnBrk="1" fontAlgn="base" hangingPunct="1">
              <a:spcBef>
                <a:spcPct val="0"/>
              </a:spcBef>
              <a:spcAft>
                <a:spcPct val="0"/>
              </a:spcAft>
            </a:pPr>
            <a:r>
              <a:rPr lang="da-DK" altLang="nl-BE" sz="2400" dirty="0">
                <a:solidFill>
                  <a:srgbClr val="0F5494"/>
                </a:solidFill>
                <a:latin typeface="Calibri" pitchFamily="34" charset="0"/>
              </a:rPr>
              <a:t>group</a:t>
            </a:r>
            <a:endParaRPr lang="en-GB" altLang="nl-BE" sz="2400" dirty="0">
              <a:solidFill>
                <a:srgbClr val="0F5494"/>
              </a:solidFill>
              <a:latin typeface="Calibri" pitchFamily="34" charset="0"/>
            </a:endParaRPr>
          </a:p>
        </p:txBody>
      </p:sp>
      <p:sp>
        <p:nvSpPr>
          <p:cNvPr id="45064" name="Text Box 9"/>
          <p:cNvSpPr txBox="1">
            <a:spLocks noChangeArrowheads="1"/>
          </p:cNvSpPr>
          <p:nvPr/>
        </p:nvSpPr>
        <p:spPr bwMode="auto">
          <a:xfrm>
            <a:off x="690075" y="5365759"/>
            <a:ext cx="11273325" cy="138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98" tIns="45701" rIns="91398" bIns="45701">
            <a:spAutoFit/>
          </a:bodyPr>
          <a:lstStyle>
            <a:lvl1pPr marL="3175"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fontAlgn="base" hangingPunct="1">
              <a:spcBef>
                <a:spcPct val="50000"/>
              </a:spcBef>
              <a:spcAft>
                <a:spcPct val="0"/>
              </a:spcAft>
            </a:pPr>
            <a:r>
              <a:rPr lang="da-DK" altLang="nl-BE" sz="2800" b="0" i="1" u="sng" dirty="0">
                <a:solidFill>
                  <a:srgbClr val="335921"/>
                </a:solidFill>
                <a:latin typeface="Calibri" pitchFamily="34" charset="0"/>
              </a:rPr>
              <a:t>Project objective: </a:t>
            </a:r>
            <a:r>
              <a:rPr lang="da-DK" altLang="nl-BE" sz="2800" b="0" i="1" dirty="0">
                <a:solidFill>
                  <a:srgbClr val="335921"/>
                </a:solidFill>
                <a:latin typeface="Calibri" pitchFamily="34" charset="0"/>
              </a:rPr>
              <a:t>develop a pig stable reducing ammonia emissions by 50 % in a more cost-efficient way than existing stable systems </a:t>
            </a:r>
            <a:r>
              <a:rPr lang="da-DK" altLang="nl-BE" sz="2800" b="0" i="1" dirty="0" smtClean="0">
                <a:solidFill>
                  <a:srgbClr val="335921"/>
                </a:solidFill>
                <a:latin typeface="Calibri" pitchFamily="34" charset="0"/>
              </a:rPr>
              <a:t> (</a:t>
            </a:r>
            <a:r>
              <a:rPr lang="da-DK" altLang="nl-BE" sz="2800" b="0" i="1" dirty="0">
                <a:solidFill>
                  <a:srgbClr val="335921"/>
                </a:solidFill>
                <a:latin typeface="Calibri" pitchFamily="34" charset="0"/>
              </a:rPr>
              <a:t>idea from a farmer, brokered by the Innovation Support Centre)</a:t>
            </a:r>
            <a:endParaRPr lang="en-GB" altLang="nl-BE" sz="2800" b="0" i="1" dirty="0">
              <a:solidFill>
                <a:srgbClr val="335921"/>
              </a:solidFill>
              <a:latin typeface="Calibri" pitchFamily="34" charset="0"/>
            </a:endParaRPr>
          </a:p>
        </p:txBody>
      </p:sp>
      <p:sp>
        <p:nvSpPr>
          <p:cNvPr id="10" name="Title 1"/>
          <p:cNvSpPr txBox="1">
            <a:spLocks/>
          </p:cNvSpPr>
          <p:nvPr/>
        </p:nvSpPr>
        <p:spPr>
          <a:xfrm>
            <a:off x="923925" y="300367"/>
            <a:ext cx="11268074" cy="936625"/>
          </a:xfrm>
          <a:prstGeom prst="rect">
            <a:avLst/>
          </a:prstGeom>
        </p:spPr>
        <p:txBody>
          <a:bodyPr lIns="91398" tIns="45701" rIns="91398" bIns="45701"/>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US" sz="3600" kern="0" dirty="0">
                <a:solidFill>
                  <a:srgbClr val="BBB831"/>
                </a:solidFill>
                <a:latin typeface="Calibri" pitchFamily="34" charset="0"/>
                <a:ea typeface="Verdana" pitchFamily="34" charset="0"/>
                <a:cs typeface="Verdana" pitchFamily="34" charset="0"/>
              </a:rPr>
              <a:t>Example of an Innovation Support Service: </a:t>
            </a:r>
          </a:p>
          <a:p>
            <a:r>
              <a:rPr lang="en-US" sz="3600" kern="0" dirty="0">
                <a:solidFill>
                  <a:srgbClr val="BBB831"/>
                </a:solidFill>
                <a:latin typeface="Calibri" pitchFamily="34" charset="0"/>
                <a:ea typeface="Verdana" pitchFamily="34" charset="0"/>
                <a:cs typeface="Verdana" pitchFamily="34" charset="0"/>
              </a:rPr>
              <a:t>one to one innovation brokering</a:t>
            </a:r>
          </a:p>
          <a:p>
            <a:endParaRPr lang="en-US" sz="3600" b="0" kern="0" dirty="0">
              <a:solidFill>
                <a:srgbClr val="BBB831"/>
              </a:solidFill>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14804726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Line 7"/>
          <p:cNvSpPr>
            <a:spLocks noChangeShapeType="1"/>
          </p:cNvSpPr>
          <p:nvPr/>
        </p:nvSpPr>
        <p:spPr bwMode="auto">
          <a:xfrm flipH="1" flipV="1">
            <a:off x="1862668" y="5816600"/>
            <a:ext cx="220133" cy="406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defTabSz="914400" fontAlgn="base">
              <a:spcBef>
                <a:spcPct val="0"/>
              </a:spcBef>
              <a:spcAft>
                <a:spcPct val="0"/>
              </a:spcAft>
            </a:pPr>
            <a:endParaRPr lang="en-GB" sz="7600" b="1" smtClean="0">
              <a:solidFill>
                <a:srgbClr val="FFD624"/>
              </a:solidFill>
            </a:endParaRPr>
          </a:p>
        </p:txBody>
      </p:sp>
      <p:sp>
        <p:nvSpPr>
          <p:cNvPr id="51203" name="Rectangle 2"/>
          <p:cNvSpPr txBox="1">
            <a:spLocks noChangeArrowheads="1"/>
          </p:cNvSpPr>
          <p:nvPr/>
        </p:nvSpPr>
        <p:spPr bwMode="auto">
          <a:xfrm>
            <a:off x="406400" y="1033463"/>
            <a:ext cx="111760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58775"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defTabSz="914400" eaLnBrk="1" fontAlgn="base" hangingPunct="1">
              <a:spcBef>
                <a:spcPct val="0"/>
              </a:spcBef>
              <a:spcAft>
                <a:spcPct val="0"/>
              </a:spcAft>
            </a:pPr>
            <a:r>
              <a:rPr lang="en-GB" altLang="en-US" sz="2400" i="1" smtClean="0">
                <a:solidFill>
                  <a:srgbClr val="003366"/>
                </a:solidFill>
                <a:cs typeface="Arial" pitchFamily="34" charset="0"/>
              </a:rPr>
              <a:t/>
            </a:r>
            <a:br>
              <a:rPr lang="en-GB" altLang="en-US" sz="2400" i="1" smtClean="0">
                <a:solidFill>
                  <a:srgbClr val="003366"/>
                </a:solidFill>
                <a:cs typeface="Arial" pitchFamily="34" charset="0"/>
              </a:rPr>
            </a:br>
            <a:endParaRPr lang="en-GB" altLang="en-US" i="1" smtClean="0">
              <a:solidFill>
                <a:srgbClr val="003366"/>
              </a:solidFill>
              <a:cs typeface="Arial" pitchFamily="34" charset="0"/>
            </a:endParaRPr>
          </a:p>
        </p:txBody>
      </p:sp>
      <p:sp>
        <p:nvSpPr>
          <p:cNvPr id="51205" name="Rectangle 3"/>
          <p:cNvSpPr txBox="1">
            <a:spLocks noChangeArrowheads="1"/>
          </p:cNvSpPr>
          <p:nvPr/>
        </p:nvSpPr>
        <p:spPr bwMode="auto">
          <a:xfrm>
            <a:off x="425591" y="1148256"/>
            <a:ext cx="11504083"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7600" b="1">
                <a:solidFill>
                  <a:srgbClr val="FFD624"/>
                </a:solidFill>
                <a:latin typeface="Verdana" pitchFamily="34" charset="0"/>
              </a:defRPr>
            </a:lvl1pPr>
            <a:lvl2pPr marL="520700" indent="-34290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marL="635000" lvl="1" indent="-457200" defTabSz="914400" fontAlgn="base">
              <a:spcBef>
                <a:spcPct val="0"/>
              </a:spcBef>
              <a:spcAft>
                <a:spcPts val="600"/>
              </a:spcAft>
              <a:buClr>
                <a:srgbClr val="002060"/>
              </a:buClr>
              <a:buFont typeface="+mj-lt"/>
              <a:buAutoNum type="arabicPeriod"/>
            </a:pPr>
            <a:r>
              <a:rPr lang="fr-BE" altLang="en-US" sz="2800" dirty="0" err="1" smtClean="0">
                <a:solidFill>
                  <a:srgbClr val="C00000"/>
                </a:solidFill>
                <a:latin typeface="Calibri" pitchFamily="34" charset="0"/>
                <a:cs typeface="Arial" pitchFamily="34" charset="0"/>
              </a:rPr>
              <a:t>Brokering</a:t>
            </a:r>
            <a:r>
              <a:rPr lang="fr-BE" altLang="en-US" sz="2800" b="0" dirty="0" smtClean="0">
                <a:solidFill>
                  <a:srgbClr val="335921"/>
                </a:solidFill>
                <a:latin typeface="Calibri" pitchFamily="34" charset="0"/>
                <a:cs typeface="Arial" pitchFamily="34" charset="0"/>
              </a:rPr>
              <a:t> </a:t>
            </a:r>
            <a:r>
              <a:rPr lang="fr-BE" altLang="en-US" sz="2800" b="0" dirty="0" err="1" smtClean="0">
                <a:solidFill>
                  <a:srgbClr val="335921"/>
                </a:solidFill>
                <a:latin typeface="Calibri" pitchFamily="34" charset="0"/>
                <a:cs typeface="Arial" pitchFamily="34" charset="0"/>
              </a:rPr>
              <a:t>function</a:t>
            </a:r>
            <a:endParaRPr lang="en-GB" altLang="en-US" sz="2800" b="0" dirty="0" smtClean="0">
              <a:solidFill>
                <a:srgbClr val="335921"/>
              </a:solidFill>
              <a:latin typeface="Calibri" pitchFamily="34" charset="0"/>
              <a:cs typeface="Arial" pitchFamily="34" charset="0"/>
            </a:endParaRPr>
          </a:p>
          <a:p>
            <a:pPr marL="635000" lvl="1" indent="-457200" defTabSz="914400" fontAlgn="base">
              <a:spcBef>
                <a:spcPct val="0"/>
              </a:spcBef>
              <a:spcAft>
                <a:spcPts val="600"/>
              </a:spcAft>
              <a:buClr>
                <a:srgbClr val="002060"/>
              </a:buClr>
              <a:buFont typeface="+mj-lt"/>
              <a:buAutoNum type="arabicPeriod"/>
            </a:pPr>
            <a:r>
              <a:rPr lang="fr-BE" altLang="en-US" sz="2800" b="0" dirty="0" smtClean="0">
                <a:solidFill>
                  <a:srgbClr val="335921"/>
                </a:solidFill>
                <a:latin typeface="Calibri" pitchFamily="34" charset="0"/>
                <a:cs typeface="Arial" pitchFamily="34" charset="0"/>
              </a:rPr>
              <a:t>Coordination and</a:t>
            </a:r>
            <a:r>
              <a:rPr lang="fr-BE" altLang="en-US" sz="2800" dirty="0" smtClean="0">
                <a:solidFill>
                  <a:srgbClr val="335921"/>
                </a:solidFill>
                <a:latin typeface="Calibri" pitchFamily="34" charset="0"/>
                <a:cs typeface="Arial" pitchFamily="34" charset="0"/>
              </a:rPr>
              <a:t> </a:t>
            </a:r>
            <a:r>
              <a:rPr lang="fr-BE" altLang="en-US" sz="2800" dirty="0" smtClean="0">
                <a:solidFill>
                  <a:srgbClr val="C00000"/>
                </a:solidFill>
                <a:latin typeface="Calibri" pitchFamily="34" charset="0"/>
                <a:cs typeface="Arial" pitchFamily="34" charset="0"/>
              </a:rPr>
              <a:t>facilitation</a:t>
            </a:r>
            <a:r>
              <a:rPr lang="fr-BE" altLang="en-US" sz="2800" dirty="0" smtClean="0">
                <a:solidFill>
                  <a:srgbClr val="335921"/>
                </a:solidFill>
                <a:latin typeface="Calibri" pitchFamily="34" charset="0"/>
                <a:cs typeface="Arial" pitchFamily="34" charset="0"/>
              </a:rPr>
              <a:t> </a:t>
            </a:r>
            <a:r>
              <a:rPr lang="fr-BE" altLang="en-US" sz="2800" b="0" dirty="0" smtClean="0">
                <a:solidFill>
                  <a:srgbClr val="335921"/>
                </a:solidFill>
                <a:latin typeface="Calibri" pitchFamily="34" charset="0"/>
                <a:cs typeface="Arial" pitchFamily="34" charset="0"/>
              </a:rPr>
              <a:t>of </a:t>
            </a:r>
            <a:r>
              <a:rPr lang="fr-BE" altLang="en-US" sz="2800" b="0" dirty="0" err="1" smtClean="0">
                <a:solidFill>
                  <a:srgbClr val="335921"/>
                </a:solidFill>
                <a:latin typeface="Calibri" pitchFamily="34" charset="0"/>
                <a:cs typeface="Arial" pitchFamily="34" charset="0"/>
              </a:rPr>
              <a:t>projects</a:t>
            </a:r>
            <a:r>
              <a:rPr lang="fr-BE" altLang="en-US" sz="2800" b="0" dirty="0" smtClean="0">
                <a:solidFill>
                  <a:srgbClr val="335921"/>
                </a:solidFill>
                <a:latin typeface="Calibri" pitchFamily="34" charset="0"/>
                <a:cs typeface="Arial" pitchFamily="34" charset="0"/>
              </a:rPr>
              <a:t> as an </a:t>
            </a:r>
            <a:r>
              <a:rPr lang="fr-BE" altLang="en-US" sz="2800" b="0" dirty="0" err="1" smtClean="0">
                <a:solidFill>
                  <a:srgbClr val="335921"/>
                </a:solidFill>
                <a:latin typeface="Calibri" pitchFamily="34" charset="0"/>
                <a:cs typeface="Arial" pitchFamily="34" charset="0"/>
              </a:rPr>
              <a:t>intermediate</a:t>
            </a:r>
            <a:r>
              <a:rPr lang="fr-BE" altLang="en-US" sz="2800" b="0" dirty="0" smtClean="0">
                <a:solidFill>
                  <a:srgbClr val="335921"/>
                </a:solidFill>
                <a:latin typeface="Calibri" pitchFamily="34" charset="0"/>
                <a:cs typeface="Arial" pitchFamily="34" charset="0"/>
              </a:rPr>
              <a:t> </a:t>
            </a:r>
            <a:r>
              <a:rPr lang="fr-BE" altLang="en-US" sz="2800" b="0" dirty="0" err="1" smtClean="0">
                <a:solidFill>
                  <a:srgbClr val="335921"/>
                </a:solidFill>
                <a:latin typeface="Calibri" pitchFamily="34" charset="0"/>
                <a:cs typeface="Arial" pitchFamily="34" charset="0"/>
              </a:rPr>
              <a:t>between</a:t>
            </a:r>
            <a:r>
              <a:rPr lang="fr-BE" altLang="en-US" sz="2800" b="0" dirty="0" smtClean="0">
                <a:solidFill>
                  <a:srgbClr val="335921"/>
                </a:solidFill>
                <a:latin typeface="Calibri" pitchFamily="34" charset="0"/>
                <a:cs typeface="Arial" pitchFamily="34" charset="0"/>
              </a:rPr>
              <a:t> </a:t>
            </a:r>
            <a:r>
              <a:rPr lang="fr-BE" altLang="en-US" sz="2800" b="0" dirty="0" err="1" smtClean="0">
                <a:solidFill>
                  <a:srgbClr val="335921"/>
                </a:solidFill>
                <a:latin typeface="Calibri" pitchFamily="34" charset="0"/>
                <a:cs typeface="Arial" pitchFamily="34" charset="0"/>
              </a:rPr>
              <a:t>partners</a:t>
            </a:r>
            <a:endParaRPr lang="fr-BE" altLang="en-US" sz="2800" b="0" dirty="0" smtClean="0">
              <a:solidFill>
                <a:srgbClr val="335921"/>
              </a:solidFill>
              <a:latin typeface="Calibri" pitchFamily="34" charset="0"/>
              <a:cs typeface="Arial" pitchFamily="34" charset="0"/>
            </a:endParaRPr>
          </a:p>
          <a:p>
            <a:pPr marL="635000" lvl="1" indent="-457200" defTabSz="914400" fontAlgn="base">
              <a:spcBef>
                <a:spcPct val="0"/>
              </a:spcBef>
              <a:spcAft>
                <a:spcPts val="600"/>
              </a:spcAft>
              <a:buClr>
                <a:srgbClr val="002060"/>
              </a:buClr>
              <a:buFont typeface="+mj-lt"/>
              <a:buAutoNum type="arabicPeriod"/>
            </a:pPr>
            <a:r>
              <a:rPr lang="en-GB" altLang="en-US" sz="2800" b="0" dirty="0" smtClean="0">
                <a:solidFill>
                  <a:srgbClr val="335921"/>
                </a:solidFill>
                <a:latin typeface="Calibri" pitchFamily="34" charset="0"/>
                <a:cs typeface="Arial" pitchFamily="34" charset="0"/>
              </a:rPr>
              <a:t>Innovation </a:t>
            </a:r>
            <a:r>
              <a:rPr lang="en-GB" altLang="en-US" sz="2800" b="0" dirty="0" smtClean="0">
                <a:solidFill>
                  <a:srgbClr val="C00000"/>
                </a:solidFill>
                <a:latin typeface="Calibri" pitchFamily="34" charset="0"/>
                <a:cs typeface="Arial" pitchFamily="34" charset="0"/>
              </a:rPr>
              <a:t>promotion</a:t>
            </a:r>
            <a:r>
              <a:rPr lang="en-GB" altLang="en-US" sz="2800" b="0" dirty="0" smtClean="0">
                <a:solidFill>
                  <a:srgbClr val="335921"/>
                </a:solidFill>
                <a:latin typeface="Calibri" pitchFamily="34" charset="0"/>
                <a:cs typeface="Arial" pitchFamily="34" charset="0"/>
              </a:rPr>
              <a:t> and </a:t>
            </a:r>
            <a:r>
              <a:rPr lang="en-GB" altLang="en-US" sz="2800" b="0" dirty="0" smtClean="0">
                <a:solidFill>
                  <a:srgbClr val="C00000"/>
                </a:solidFill>
                <a:latin typeface="Calibri" pitchFamily="34" charset="0"/>
                <a:cs typeface="Arial" pitchFamily="34" charset="0"/>
              </a:rPr>
              <a:t>awareness</a:t>
            </a:r>
            <a:r>
              <a:rPr lang="en-GB" altLang="en-US" sz="2800" b="0" dirty="0" smtClean="0">
                <a:solidFill>
                  <a:srgbClr val="335921"/>
                </a:solidFill>
                <a:latin typeface="Calibri" pitchFamily="34" charset="0"/>
                <a:cs typeface="Arial" pitchFamily="34" charset="0"/>
              </a:rPr>
              <a:t> raising</a:t>
            </a:r>
          </a:p>
          <a:p>
            <a:pPr marL="635000" lvl="1" indent="-457200" defTabSz="914400" fontAlgn="base">
              <a:spcBef>
                <a:spcPct val="0"/>
              </a:spcBef>
              <a:spcAft>
                <a:spcPts val="600"/>
              </a:spcAft>
              <a:buClr>
                <a:srgbClr val="002060"/>
              </a:buClr>
              <a:buFont typeface="+mj-lt"/>
              <a:buAutoNum type="arabicPeriod"/>
            </a:pPr>
            <a:r>
              <a:rPr lang="en-GB" altLang="en-US" sz="2800" b="0" dirty="0" smtClean="0">
                <a:solidFill>
                  <a:srgbClr val="335921"/>
                </a:solidFill>
                <a:latin typeface="Calibri" pitchFamily="34" charset="0"/>
                <a:cs typeface="Arial" pitchFamily="34" charset="0"/>
              </a:rPr>
              <a:t>Coaching farmers towards innovation (individual advice)</a:t>
            </a:r>
          </a:p>
          <a:p>
            <a:pPr marL="635000" lvl="1" indent="-457200" defTabSz="914400" fontAlgn="base">
              <a:spcBef>
                <a:spcPct val="0"/>
              </a:spcBef>
              <a:spcAft>
                <a:spcPts val="600"/>
              </a:spcAft>
              <a:buClr>
                <a:srgbClr val="002060"/>
              </a:buClr>
              <a:buFont typeface="+mj-lt"/>
              <a:buAutoNum type="arabicPeriod"/>
            </a:pPr>
            <a:r>
              <a:rPr lang="en-GB" altLang="en-US" sz="2800" b="0" dirty="0" smtClean="0">
                <a:solidFill>
                  <a:srgbClr val="C00000"/>
                </a:solidFill>
                <a:latin typeface="Calibri" pitchFamily="34" charset="0"/>
                <a:cs typeface="Arial" pitchFamily="34" charset="0"/>
              </a:rPr>
              <a:t>Brainstorming</a:t>
            </a:r>
            <a:r>
              <a:rPr lang="en-GB" altLang="en-US" sz="2800" b="0" dirty="0" smtClean="0">
                <a:solidFill>
                  <a:srgbClr val="335921"/>
                </a:solidFill>
                <a:latin typeface="Calibri" pitchFamily="34" charset="0"/>
                <a:cs typeface="Arial" pitchFamily="34" charset="0"/>
              </a:rPr>
              <a:t> events and </a:t>
            </a:r>
            <a:r>
              <a:rPr lang="en-GB" altLang="en-US" sz="2800" b="0" dirty="0" err="1" smtClean="0">
                <a:solidFill>
                  <a:srgbClr val="335921"/>
                </a:solidFill>
                <a:latin typeface="Calibri" pitchFamily="34" charset="0"/>
                <a:cs typeface="Arial" pitchFamily="34" charset="0"/>
              </a:rPr>
              <a:t>thematical</a:t>
            </a:r>
            <a:r>
              <a:rPr lang="en-GB" altLang="en-US" sz="2800" b="0" dirty="0" smtClean="0">
                <a:solidFill>
                  <a:srgbClr val="335921"/>
                </a:solidFill>
                <a:latin typeface="Calibri" pitchFamily="34" charset="0"/>
                <a:cs typeface="Arial" pitchFamily="34" charset="0"/>
              </a:rPr>
              <a:t> animation</a:t>
            </a:r>
          </a:p>
          <a:p>
            <a:pPr marL="635000" lvl="1" indent="-457200" defTabSz="914400" fontAlgn="base">
              <a:spcBef>
                <a:spcPct val="0"/>
              </a:spcBef>
              <a:spcAft>
                <a:spcPts val="600"/>
              </a:spcAft>
              <a:buClr>
                <a:srgbClr val="002060"/>
              </a:buClr>
              <a:buFont typeface="+mj-lt"/>
              <a:buAutoNum type="arabicPeriod"/>
            </a:pPr>
            <a:r>
              <a:rPr lang="nl-BE" altLang="en-US" sz="2800" b="0" dirty="0" err="1" smtClean="0">
                <a:solidFill>
                  <a:srgbClr val="335921"/>
                </a:solidFill>
                <a:latin typeface="Calibri" pitchFamily="34" charset="0"/>
                <a:cs typeface="Arial" pitchFamily="34" charset="0"/>
              </a:rPr>
              <a:t>Biannual</a:t>
            </a:r>
            <a:r>
              <a:rPr lang="nl-BE" altLang="en-US" sz="2800" b="0" dirty="0" smtClean="0">
                <a:solidFill>
                  <a:srgbClr val="335921"/>
                </a:solidFill>
                <a:latin typeface="Calibri" pitchFamily="34" charset="0"/>
                <a:cs typeface="Arial" pitchFamily="34" charset="0"/>
              </a:rPr>
              <a:t> </a:t>
            </a:r>
            <a:r>
              <a:rPr lang="nl-BE" altLang="en-US" sz="2800" b="0" dirty="0" err="1" smtClean="0">
                <a:solidFill>
                  <a:srgbClr val="C00000"/>
                </a:solidFill>
                <a:latin typeface="Calibri" pitchFamily="34" charset="0"/>
                <a:cs typeface="Arial" pitchFamily="34" charset="0"/>
              </a:rPr>
              <a:t>innovation</a:t>
            </a:r>
            <a:r>
              <a:rPr lang="nl-BE" altLang="en-US" sz="2800" b="0" dirty="0" smtClean="0">
                <a:solidFill>
                  <a:srgbClr val="C00000"/>
                </a:solidFill>
                <a:latin typeface="Calibri" pitchFamily="34" charset="0"/>
                <a:cs typeface="Arial" pitchFamily="34" charset="0"/>
              </a:rPr>
              <a:t> </a:t>
            </a:r>
            <a:r>
              <a:rPr lang="nl-BE" altLang="en-US" sz="2800" b="0" dirty="0" err="1" smtClean="0">
                <a:solidFill>
                  <a:srgbClr val="C00000"/>
                </a:solidFill>
                <a:latin typeface="Calibri" pitchFamily="34" charset="0"/>
                <a:cs typeface="Arial" pitchFamily="34" charset="0"/>
              </a:rPr>
              <a:t>prize</a:t>
            </a:r>
            <a:r>
              <a:rPr lang="nl-BE" altLang="en-US" sz="2800" b="0" dirty="0" smtClean="0">
                <a:solidFill>
                  <a:srgbClr val="335921"/>
                </a:solidFill>
                <a:latin typeface="Calibri" pitchFamily="34" charset="0"/>
                <a:cs typeface="Arial" pitchFamily="34" charset="0"/>
              </a:rPr>
              <a:t>: 150 </a:t>
            </a:r>
            <a:r>
              <a:rPr lang="nl-BE" altLang="en-US" sz="2800" b="0" dirty="0" err="1" smtClean="0">
                <a:solidFill>
                  <a:srgbClr val="335921"/>
                </a:solidFill>
                <a:latin typeface="Calibri" pitchFamily="34" charset="0"/>
                <a:cs typeface="Arial" pitchFamily="34" charset="0"/>
              </a:rPr>
              <a:t>candidates</a:t>
            </a:r>
            <a:r>
              <a:rPr lang="nl-BE" altLang="en-US" sz="2800" b="0" dirty="0" smtClean="0">
                <a:solidFill>
                  <a:srgbClr val="335921"/>
                </a:solidFill>
                <a:latin typeface="Calibri" pitchFamily="34" charset="0"/>
                <a:cs typeface="Arial" pitchFamily="34" charset="0"/>
              </a:rPr>
              <a:t>, 10 </a:t>
            </a:r>
            <a:r>
              <a:rPr lang="nl-BE" altLang="en-US" sz="2800" b="0" dirty="0" err="1" smtClean="0">
                <a:solidFill>
                  <a:srgbClr val="335921"/>
                </a:solidFill>
                <a:latin typeface="Calibri" pitchFamily="34" charset="0"/>
                <a:cs typeface="Arial" pitchFamily="34" charset="0"/>
              </a:rPr>
              <a:t>final</a:t>
            </a:r>
            <a:r>
              <a:rPr lang="nl-BE" altLang="en-US" sz="2800" b="0" dirty="0" smtClean="0">
                <a:solidFill>
                  <a:srgbClr val="335921"/>
                </a:solidFill>
                <a:latin typeface="Calibri" pitchFamily="34" charset="0"/>
                <a:cs typeface="Arial" pitchFamily="34" charset="0"/>
              </a:rPr>
              <a:t> </a:t>
            </a:r>
            <a:r>
              <a:rPr lang="nl-BE" altLang="en-US" sz="2800" b="0" dirty="0" err="1" smtClean="0">
                <a:solidFill>
                  <a:srgbClr val="335921"/>
                </a:solidFill>
                <a:latin typeface="Calibri" pitchFamily="34" charset="0"/>
                <a:cs typeface="Arial" pitchFamily="34" charset="0"/>
              </a:rPr>
              <a:t>prizes</a:t>
            </a:r>
            <a:r>
              <a:rPr lang="nl-BE" altLang="en-US" sz="2800" b="0" dirty="0" smtClean="0">
                <a:solidFill>
                  <a:srgbClr val="335921"/>
                </a:solidFill>
                <a:latin typeface="Calibri" pitchFamily="34" charset="0"/>
                <a:cs typeface="Arial" pitchFamily="34" charset="0"/>
              </a:rPr>
              <a:t>, </a:t>
            </a:r>
            <a:r>
              <a:rPr lang="nl-BE" altLang="en-US" sz="2800" b="0" dirty="0" err="1" smtClean="0">
                <a:solidFill>
                  <a:srgbClr val="335921"/>
                </a:solidFill>
                <a:latin typeface="Calibri" pitchFamily="34" charset="0"/>
                <a:cs typeface="Arial" pitchFamily="34" charset="0"/>
              </a:rPr>
              <a:t>one</a:t>
            </a:r>
            <a:r>
              <a:rPr lang="nl-BE" altLang="en-US" sz="2800" b="0" dirty="0" smtClean="0">
                <a:solidFill>
                  <a:srgbClr val="335921"/>
                </a:solidFill>
                <a:latin typeface="Calibri" pitchFamily="34" charset="0"/>
                <a:cs typeface="Arial" pitchFamily="34" charset="0"/>
              </a:rPr>
              <a:t> winner  - </a:t>
            </a:r>
            <a:r>
              <a:rPr lang="nl-BE" altLang="en-US" sz="2800" b="0" dirty="0" err="1">
                <a:solidFill>
                  <a:srgbClr val="335921"/>
                </a:solidFill>
                <a:latin typeface="Calibri" pitchFamily="34" charset="0"/>
                <a:cs typeface="Arial" pitchFamily="34" charset="0"/>
              </a:rPr>
              <a:t>and</a:t>
            </a:r>
            <a:r>
              <a:rPr lang="nl-BE" altLang="en-US" sz="2800" b="0" dirty="0">
                <a:solidFill>
                  <a:srgbClr val="335921"/>
                </a:solidFill>
                <a:latin typeface="Calibri" pitchFamily="34" charset="0"/>
                <a:cs typeface="Arial" pitchFamily="34" charset="0"/>
              </a:rPr>
              <a:t> a lot of </a:t>
            </a:r>
            <a:r>
              <a:rPr lang="nl-BE" altLang="en-US" sz="2800" b="0" dirty="0" err="1">
                <a:solidFill>
                  <a:srgbClr val="335921"/>
                </a:solidFill>
                <a:latin typeface="Calibri" pitchFamily="34" charset="0"/>
                <a:cs typeface="Arial" pitchFamily="34" charset="0"/>
              </a:rPr>
              <a:t>communication</a:t>
            </a:r>
            <a:r>
              <a:rPr lang="nl-BE" altLang="en-US" sz="2800" b="0" dirty="0">
                <a:solidFill>
                  <a:srgbClr val="335921"/>
                </a:solidFill>
                <a:latin typeface="Calibri" pitchFamily="34" charset="0"/>
                <a:cs typeface="Arial" pitchFamily="34" charset="0"/>
              </a:rPr>
              <a:t> in </a:t>
            </a:r>
            <a:r>
              <a:rPr lang="nl-BE" altLang="en-US" sz="2800" b="0" dirty="0" err="1">
                <a:solidFill>
                  <a:srgbClr val="335921"/>
                </a:solidFill>
                <a:latin typeface="Calibri" pitchFamily="34" charset="0"/>
                <a:cs typeface="Arial" pitchFamily="34" charset="0"/>
              </a:rPr>
              <a:t>the</a:t>
            </a:r>
            <a:r>
              <a:rPr lang="nl-BE" altLang="en-US" sz="2800" b="0" dirty="0">
                <a:solidFill>
                  <a:srgbClr val="335921"/>
                </a:solidFill>
                <a:latin typeface="Calibri" pitchFamily="34" charset="0"/>
                <a:cs typeface="Arial" pitchFamily="34" charset="0"/>
              </a:rPr>
              <a:t> farm </a:t>
            </a:r>
            <a:r>
              <a:rPr lang="nl-BE" altLang="en-US" sz="2800" b="0" dirty="0" err="1" smtClean="0">
                <a:solidFill>
                  <a:srgbClr val="335921"/>
                </a:solidFill>
                <a:latin typeface="Calibri" pitchFamily="34" charset="0"/>
                <a:cs typeface="Arial" pitchFamily="34" charset="0"/>
              </a:rPr>
              <a:t>journals</a:t>
            </a:r>
            <a:r>
              <a:rPr lang="nl-BE" altLang="en-US" sz="2800" b="0" dirty="0" smtClean="0">
                <a:solidFill>
                  <a:srgbClr val="335921"/>
                </a:solidFill>
                <a:latin typeface="Calibri" pitchFamily="34" charset="0"/>
                <a:cs typeface="Arial" pitchFamily="34" charset="0"/>
              </a:rPr>
              <a:t> </a:t>
            </a:r>
            <a:r>
              <a:rPr lang="nl-BE" altLang="en-US" sz="2800" b="0" dirty="0" err="1" smtClean="0">
                <a:solidFill>
                  <a:srgbClr val="335921"/>
                </a:solidFill>
                <a:latin typeface="Calibri" pitchFamily="34" charset="0"/>
                <a:cs typeface="Arial" pitchFamily="34" charset="0"/>
              </a:rPr>
              <a:t>promotes</a:t>
            </a:r>
            <a:r>
              <a:rPr lang="nl-BE" altLang="en-US" sz="2800" b="0" dirty="0" smtClean="0">
                <a:solidFill>
                  <a:srgbClr val="335921"/>
                </a:solidFill>
                <a:latin typeface="Calibri" pitchFamily="34" charset="0"/>
                <a:cs typeface="Arial" pitchFamily="34" charset="0"/>
              </a:rPr>
              <a:t> </a:t>
            </a:r>
            <a:r>
              <a:rPr lang="nl-BE" altLang="en-US" sz="2800" b="0" dirty="0" err="1" smtClean="0">
                <a:solidFill>
                  <a:srgbClr val="335921"/>
                </a:solidFill>
                <a:latin typeface="Calibri" pitchFamily="34" charset="0"/>
                <a:cs typeface="Arial" pitchFamily="34" charset="0"/>
              </a:rPr>
              <a:t>innovation</a:t>
            </a:r>
            <a:endParaRPr lang="en-GB" altLang="en-US" sz="2800" b="0" dirty="0">
              <a:solidFill>
                <a:srgbClr val="335921"/>
              </a:solidFill>
              <a:latin typeface="Calibri" pitchFamily="34" charset="0"/>
              <a:cs typeface="Arial" pitchFamily="34" charset="0"/>
            </a:endParaRPr>
          </a:p>
          <a:p>
            <a:pPr marL="635000" lvl="1" indent="-457200" defTabSz="914400" fontAlgn="base">
              <a:spcBef>
                <a:spcPct val="0"/>
              </a:spcBef>
              <a:spcAft>
                <a:spcPts val="600"/>
              </a:spcAft>
              <a:buClr>
                <a:srgbClr val="002060"/>
              </a:buClr>
              <a:buFont typeface="+mj-lt"/>
              <a:buAutoNum type="arabicPeriod"/>
            </a:pPr>
            <a:r>
              <a:rPr lang="fr-BE" altLang="en-US" sz="2800" b="0" dirty="0" err="1" smtClean="0">
                <a:solidFill>
                  <a:srgbClr val="C00000"/>
                </a:solidFill>
                <a:latin typeface="Calibri" pitchFamily="34" charset="0"/>
                <a:cs typeface="Arial" pitchFamily="34" charset="0"/>
              </a:rPr>
              <a:t>Dissemination</a:t>
            </a:r>
            <a:r>
              <a:rPr lang="fr-BE" altLang="en-US" sz="2800" b="0" dirty="0" smtClean="0">
                <a:solidFill>
                  <a:srgbClr val="C00000"/>
                </a:solidFill>
                <a:latin typeface="Calibri" pitchFamily="34" charset="0"/>
                <a:cs typeface="Arial" pitchFamily="34" charset="0"/>
              </a:rPr>
              <a:t> </a:t>
            </a:r>
            <a:r>
              <a:rPr lang="fr-BE" altLang="en-US" sz="2800" b="0" dirty="0" smtClean="0">
                <a:solidFill>
                  <a:srgbClr val="335921"/>
                </a:solidFill>
                <a:latin typeface="Calibri" pitchFamily="34" charset="0"/>
                <a:cs typeface="Arial" pitchFamily="34" charset="0"/>
              </a:rPr>
              <a:t>of </a:t>
            </a:r>
            <a:r>
              <a:rPr lang="fr-BE" altLang="en-US" sz="2800" b="0" dirty="0" err="1" smtClean="0">
                <a:solidFill>
                  <a:srgbClr val="335921"/>
                </a:solidFill>
                <a:latin typeface="Calibri" pitchFamily="34" charset="0"/>
                <a:cs typeface="Arial" pitchFamily="34" charset="0"/>
              </a:rPr>
              <a:t>innovative</a:t>
            </a:r>
            <a:r>
              <a:rPr lang="fr-BE" altLang="en-US" sz="2800" b="0" dirty="0" smtClean="0">
                <a:solidFill>
                  <a:srgbClr val="335921"/>
                </a:solidFill>
                <a:latin typeface="Calibri" pitchFamily="34" charset="0"/>
                <a:cs typeface="Arial" pitchFamily="34" charset="0"/>
              </a:rPr>
              <a:t> </a:t>
            </a:r>
            <a:r>
              <a:rPr lang="fr-BE" altLang="en-US" sz="2800" b="0" dirty="0" err="1" smtClean="0">
                <a:solidFill>
                  <a:srgbClr val="335921"/>
                </a:solidFill>
                <a:latin typeface="Calibri" pitchFamily="34" charset="0"/>
                <a:cs typeface="Arial" pitchFamily="34" charset="0"/>
              </a:rPr>
              <a:t>results</a:t>
            </a:r>
            <a:endParaRPr lang="fr-BE" altLang="en-US" sz="2800" b="0" dirty="0" smtClean="0">
              <a:solidFill>
                <a:srgbClr val="335921"/>
              </a:solidFill>
              <a:latin typeface="Calibri" pitchFamily="34" charset="0"/>
              <a:cs typeface="Arial" pitchFamily="34" charset="0"/>
            </a:endParaRPr>
          </a:p>
          <a:p>
            <a:pPr marL="635000" lvl="1" indent="-457200" defTabSz="914400" fontAlgn="base">
              <a:spcBef>
                <a:spcPct val="0"/>
              </a:spcBef>
              <a:spcAft>
                <a:spcPts val="600"/>
              </a:spcAft>
              <a:buClr>
                <a:srgbClr val="002060"/>
              </a:buClr>
              <a:buFont typeface="+mj-lt"/>
              <a:buAutoNum type="arabicPeriod"/>
            </a:pPr>
            <a:r>
              <a:rPr lang="fr-BE" altLang="en-US" sz="2800" b="0" dirty="0" err="1" smtClean="0">
                <a:solidFill>
                  <a:srgbClr val="335921"/>
                </a:solidFill>
                <a:latin typeface="Calibri" pitchFamily="34" charset="0"/>
                <a:cs typeface="Arial" pitchFamily="34" charset="0"/>
              </a:rPr>
              <a:t>Connect</a:t>
            </a:r>
            <a:r>
              <a:rPr lang="fr-BE" altLang="en-US" sz="2800" b="0" dirty="0" smtClean="0">
                <a:solidFill>
                  <a:srgbClr val="335921"/>
                </a:solidFill>
                <a:latin typeface="Calibri" pitchFamily="34" charset="0"/>
                <a:cs typeface="Arial" pitchFamily="34" charset="0"/>
              </a:rPr>
              <a:t> </a:t>
            </a:r>
            <a:r>
              <a:rPr lang="fr-BE" altLang="en-US" sz="2800" b="0" dirty="0" err="1" smtClean="0">
                <a:solidFill>
                  <a:srgbClr val="335921"/>
                </a:solidFill>
                <a:latin typeface="Calibri" pitchFamily="34" charset="0"/>
                <a:cs typeface="Arial" pitchFamily="34" charset="0"/>
              </a:rPr>
              <a:t>with</a:t>
            </a:r>
            <a:r>
              <a:rPr lang="fr-BE" altLang="en-US" sz="2800" b="0" dirty="0" smtClean="0">
                <a:solidFill>
                  <a:srgbClr val="335921"/>
                </a:solidFill>
                <a:latin typeface="Calibri" pitchFamily="34" charset="0"/>
                <a:cs typeface="Arial" pitchFamily="34" charset="0"/>
              </a:rPr>
              <a:t> </a:t>
            </a:r>
            <a:r>
              <a:rPr lang="fr-BE" altLang="en-US" sz="2800" b="0" dirty="0" err="1" smtClean="0">
                <a:solidFill>
                  <a:srgbClr val="335921"/>
                </a:solidFill>
                <a:latin typeface="Calibri" pitchFamily="34" charset="0"/>
                <a:cs typeface="Arial" pitchFamily="34" charset="0"/>
              </a:rPr>
              <a:t>SMEs</a:t>
            </a:r>
            <a:r>
              <a:rPr lang="fr-BE" altLang="en-US" sz="2800" b="0" dirty="0" smtClean="0">
                <a:solidFill>
                  <a:srgbClr val="335921"/>
                </a:solidFill>
                <a:latin typeface="Calibri" pitchFamily="34" charset="0"/>
                <a:cs typeface="Arial" pitchFamily="34" charset="0"/>
              </a:rPr>
              <a:t> and </a:t>
            </a:r>
            <a:r>
              <a:rPr lang="fr-BE" altLang="en-US" sz="2800" b="0" dirty="0" err="1" smtClean="0">
                <a:solidFill>
                  <a:srgbClr val="335921"/>
                </a:solidFill>
                <a:latin typeface="Calibri" pitchFamily="34" charset="0"/>
                <a:cs typeface="Arial" pitchFamily="34" charset="0"/>
              </a:rPr>
              <a:t>other</a:t>
            </a:r>
            <a:r>
              <a:rPr lang="fr-BE" altLang="en-US" sz="2800" b="0" dirty="0" smtClean="0">
                <a:solidFill>
                  <a:srgbClr val="335921"/>
                </a:solidFill>
                <a:latin typeface="Calibri" pitchFamily="34" charset="0"/>
                <a:cs typeface="Arial" pitchFamily="34" charset="0"/>
              </a:rPr>
              <a:t> innovation services and </a:t>
            </a:r>
            <a:r>
              <a:rPr lang="fr-BE" altLang="en-US" sz="2800" b="0" dirty="0" err="1" smtClean="0">
                <a:solidFill>
                  <a:srgbClr val="335921"/>
                </a:solidFill>
                <a:latin typeface="Calibri" pitchFamily="34" charset="0"/>
                <a:cs typeface="Arial" pitchFamily="34" charset="0"/>
              </a:rPr>
              <a:t>funding</a:t>
            </a:r>
            <a:r>
              <a:rPr lang="fr-BE" altLang="en-US" sz="2800" b="0" dirty="0" smtClean="0">
                <a:solidFill>
                  <a:srgbClr val="335921"/>
                </a:solidFill>
                <a:latin typeface="Calibri" pitchFamily="34" charset="0"/>
                <a:cs typeface="Arial" pitchFamily="34" charset="0"/>
              </a:rPr>
              <a:t> bodies </a:t>
            </a:r>
          </a:p>
          <a:p>
            <a:pPr lvl="1" defTabSz="914400" fontAlgn="base">
              <a:spcBef>
                <a:spcPct val="0"/>
              </a:spcBef>
              <a:spcAft>
                <a:spcPts val="1400"/>
              </a:spcAft>
              <a:buClr>
                <a:srgbClr val="002060"/>
              </a:buClr>
              <a:buFont typeface="Verdana" pitchFamily="34" charset="0"/>
              <a:buChar char="•"/>
            </a:pPr>
            <a:endParaRPr lang="en-GB" altLang="en-US" sz="2800" b="0" dirty="0" smtClean="0">
              <a:solidFill>
                <a:srgbClr val="335921"/>
              </a:solidFill>
              <a:latin typeface="Calibri" pitchFamily="34" charset="0"/>
              <a:cs typeface="Arial" pitchFamily="34" charset="0"/>
            </a:endParaRPr>
          </a:p>
          <a:p>
            <a:pPr lvl="1" defTabSz="914400" fontAlgn="base">
              <a:spcBef>
                <a:spcPct val="0"/>
              </a:spcBef>
              <a:spcAft>
                <a:spcPts val="1400"/>
              </a:spcAft>
              <a:buClr>
                <a:srgbClr val="002060"/>
              </a:buClr>
              <a:buFont typeface="Verdana" pitchFamily="34" charset="0"/>
              <a:buChar char="•"/>
            </a:pPr>
            <a:endParaRPr lang="en-GB" altLang="en-US" sz="2800" b="0" dirty="0" smtClean="0">
              <a:solidFill>
                <a:srgbClr val="335921"/>
              </a:solidFill>
              <a:latin typeface="Calibri" pitchFamily="34" charset="0"/>
              <a:cs typeface="Arial" pitchFamily="34" charset="0"/>
            </a:endParaRPr>
          </a:p>
          <a:p>
            <a:pPr lvl="1" defTabSz="914400" fontAlgn="base">
              <a:spcBef>
                <a:spcPct val="0"/>
              </a:spcBef>
              <a:spcAft>
                <a:spcPts val="1400"/>
              </a:spcAft>
              <a:buClr>
                <a:srgbClr val="002060"/>
              </a:buClr>
              <a:buFont typeface="Verdana" pitchFamily="34" charset="0"/>
              <a:buChar char="•"/>
            </a:pPr>
            <a:endParaRPr lang="en-GB" altLang="en-US" sz="2800" b="0" dirty="0" smtClean="0">
              <a:solidFill>
                <a:srgbClr val="335921"/>
              </a:solidFill>
              <a:latin typeface="Calibri" pitchFamily="34" charset="0"/>
              <a:cs typeface="Arial" pitchFamily="34" charset="0"/>
            </a:endParaRPr>
          </a:p>
        </p:txBody>
      </p:sp>
      <p:sp>
        <p:nvSpPr>
          <p:cNvPr id="6" name="Rectangle 2"/>
          <p:cNvSpPr txBox="1">
            <a:spLocks noChangeArrowheads="1"/>
          </p:cNvSpPr>
          <p:nvPr/>
        </p:nvSpPr>
        <p:spPr bwMode="auto">
          <a:xfrm>
            <a:off x="355600" y="5920492"/>
            <a:ext cx="119888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58775"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defTabSz="914400" eaLnBrk="1" fontAlgn="base" hangingPunct="1">
              <a:spcBef>
                <a:spcPct val="0"/>
              </a:spcBef>
            </a:pPr>
            <a:r>
              <a:rPr lang="nl-BE" altLang="en-US" sz="2400" b="0" i="1" dirty="0" smtClean="0">
                <a:solidFill>
                  <a:srgbClr val="335921"/>
                </a:solidFill>
                <a:latin typeface="Calibri" pitchFamily="34" charset="0"/>
                <a:cs typeface="Arial" pitchFamily="34" charset="0"/>
              </a:rPr>
              <a:t>(</a:t>
            </a:r>
            <a:r>
              <a:rPr lang="nl-BE" altLang="en-US" sz="2400" b="0" i="1" dirty="0" err="1" smtClean="0">
                <a:solidFill>
                  <a:srgbClr val="335921"/>
                </a:solidFill>
                <a:latin typeface="Calibri" pitchFamily="34" charset="0"/>
                <a:cs typeface="Arial" pitchFamily="34" charset="0"/>
              </a:rPr>
              <a:t>see</a:t>
            </a:r>
            <a:r>
              <a:rPr lang="nl-BE" altLang="en-US" sz="2400" b="0" i="1" dirty="0" smtClean="0">
                <a:solidFill>
                  <a:srgbClr val="335921"/>
                </a:solidFill>
                <a:latin typeface="Calibri" pitchFamily="34" charset="0"/>
                <a:cs typeface="Arial" pitchFamily="34" charset="0"/>
              </a:rPr>
              <a:t> </a:t>
            </a:r>
            <a:r>
              <a:rPr lang="nl-BE" altLang="en-US" sz="2400" b="0" i="1" dirty="0" err="1" smtClean="0">
                <a:solidFill>
                  <a:srgbClr val="335921"/>
                </a:solidFill>
                <a:latin typeface="Calibri" pitchFamily="34" charset="0"/>
                <a:cs typeface="Arial" pitchFamily="34" charset="0"/>
              </a:rPr>
              <a:t>example</a:t>
            </a:r>
            <a:r>
              <a:rPr lang="nl-BE" altLang="en-US" sz="2400" b="0" i="1" dirty="0" smtClean="0">
                <a:solidFill>
                  <a:srgbClr val="335921"/>
                </a:solidFill>
                <a:latin typeface="Calibri" pitchFamily="34" charset="0"/>
                <a:cs typeface="Arial" pitchFamily="34" charset="0"/>
              </a:rPr>
              <a:t> of </a:t>
            </a:r>
            <a:r>
              <a:rPr lang="nl-BE" altLang="en-US" sz="2400" b="0" i="1" dirty="0" err="1" smtClean="0">
                <a:solidFill>
                  <a:srgbClr val="335921"/>
                </a:solidFill>
                <a:latin typeface="Calibri" pitchFamily="34" charset="0"/>
                <a:cs typeface="Arial" pitchFamily="34" charset="0"/>
              </a:rPr>
              <a:t>innovation</a:t>
            </a:r>
            <a:r>
              <a:rPr lang="nl-BE" altLang="en-US" sz="2400" b="0" i="1" dirty="0" smtClean="0">
                <a:solidFill>
                  <a:srgbClr val="335921"/>
                </a:solidFill>
                <a:latin typeface="Calibri" pitchFamily="34" charset="0"/>
                <a:cs typeface="Arial" pitchFamily="34" charset="0"/>
              </a:rPr>
              <a:t> project "</a:t>
            </a:r>
            <a:r>
              <a:rPr lang="nl-BE" altLang="en-US" sz="2400" b="0" i="1" dirty="0" err="1" smtClean="0">
                <a:solidFill>
                  <a:srgbClr val="335921"/>
                </a:solidFill>
                <a:latin typeface="Calibri" pitchFamily="34" charset="0"/>
                <a:cs typeface="Arial" pitchFamily="34" charset="0"/>
              </a:rPr>
              <a:t>Distrikempen</a:t>
            </a:r>
            <a:r>
              <a:rPr lang="nl-BE" altLang="en-US" sz="2400" b="0" i="1" dirty="0" smtClean="0">
                <a:solidFill>
                  <a:srgbClr val="335921"/>
                </a:solidFill>
                <a:latin typeface="Calibri" pitchFamily="34" charset="0"/>
                <a:cs typeface="Arial" pitchFamily="34" charset="0"/>
              </a:rPr>
              <a:t>" </a:t>
            </a:r>
            <a:r>
              <a:rPr lang="nl-BE" altLang="en-US" sz="2400" i="1" dirty="0" smtClean="0">
                <a:solidFill>
                  <a:srgbClr val="C00000"/>
                </a:solidFill>
                <a:latin typeface="Calibri" pitchFamily="34" charset="0"/>
                <a:cs typeface="Arial" pitchFamily="34" charset="0"/>
              </a:rPr>
              <a:t>video</a:t>
            </a:r>
            <a:r>
              <a:rPr lang="nl-BE" altLang="en-US" sz="2400" b="0" i="1" dirty="0" smtClean="0">
                <a:solidFill>
                  <a:srgbClr val="335921"/>
                </a:solidFill>
                <a:latin typeface="Calibri" pitchFamily="34" charset="0"/>
                <a:cs typeface="Arial" pitchFamily="34" charset="0"/>
              </a:rPr>
              <a:t> </a:t>
            </a:r>
            <a:r>
              <a:rPr lang="nl-BE" altLang="en-US" sz="2400" b="0" i="1" dirty="0" err="1" smtClean="0">
                <a:solidFill>
                  <a:srgbClr val="335921"/>
                </a:solidFill>
                <a:latin typeface="Calibri" pitchFamily="34" charset="0"/>
                <a:cs typeface="Arial" pitchFamily="34" charset="0"/>
              </a:rPr>
              <a:t>from</a:t>
            </a:r>
            <a:r>
              <a:rPr lang="nl-BE" altLang="en-US" sz="2400" b="0" i="1" dirty="0" smtClean="0">
                <a:solidFill>
                  <a:srgbClr val="335921"/>
                </a:solidFill>
                <a:latin typeface="Calibri" pitchFamily="34" charset="0"/>
                <a:cs typeface="Arial" pitchFamily="34" charset="0"/>
              </a:rPr>
              <a:t> </a:t>
            </a:r>
            <a:r>
              <a:rPr lang="nl-BE" altLang="en-US" sz="2400" i="1" dirty="0" err="1" smtClean="0">
                <a:solidFill>
                  <a:srgbClr val="C00000"/>
                </a:solidFill>
                <a:latin typeface="Calibri" pitchFamily="34" charset="0"/>
                <a:cs typeface="Arial" pitchFamily="34" charset="0"/>
              </a:rPr>
              <a:t>Agrispin</a:t>
            </a:r>
            <a:r>
              <a:rPr lang="nl-BE" altLang="en-US" sz="2400" i="1" dirty="0" smtClean="0">
                <a:solidFill>
                  <a:srgbClr val="C00000"/>
                </a:solidFill>
                <a:latin typeface="Calibri" pitchFamily="34" charset="0"/>
                <a:cs typeface="Arial" pitchFamily="34" charset="0"/>
              </a:rPr>
              <a:t> H2020 project</a:t>
            </a:r>
            <a:r>
              <a:rPr lang="nl-BE" altLang="en-US" sz="2400" b="0" i="1" dirty="0" smtClean="0">
                <a:solidFill>
                  <a:srgbClr val="335921"/>
                </a:solidFill>
                <a:latin typeface="Calibri" pitchFamily="34" charset="0"/>
                <a:cs typeface="Arial" pitchFamily="34" charset="0"/>
              </a:rPr>
              <a:t>)</a:t>
            </a:r>
          </a:p>
          <a:p>
            <a:pPr defTabSz="914400" eaLnBrk="1" fontAlgn="base" hangingPunct="1">
              <a:spcBef>
                <a:spcPct val="0"/>
              </a:spcBef>
            </a:pPr>
            <a:r>
              <a:rPr lang="en-GB" altLang="en-US" sz="2400" b="0" i="1" dirty="0">
                <a:solidFill>
                  <a:srgbClr val="335921"/>
                </a:solidFill>
                <a:latin typeface="Calibri" pitchFamily="34" charset="0"/>
                <a:cs typeface="Arial" pitchFamily="34" charset="0"/>
                <a:hlinkClick r:id="rId2"/>
              </a:rPr>
              <a:t>https://</a:t>
            </a:r>
            <a:r>
              <a:rPr lang="en-GB" altLang="en-US" sz="2400" b="0" i="1" dirty="0" smtClean="0">
                <a:solidFill>
                  <a:srgbClr val="335921"/>
                </a:solidFill>
                <a:latin typeface="Calibri" pitchFamily="34" charset="0"/>
                <a:cs typeface="Arial" pitchFamily="34" charset="0"/>
                <a:hlinkClick r:id="rId2"/>
              </a:rPr>
              <a:t>www.youtube.com/watch?v=fbiAGzlf3IA</a:t>
            </a:r>
            <a:r>
              <a:rPr lang="en-GB" altLang="en-US" sz="2400" b="0" i="1" dirty="0" smtClean="0">
                <a:solidFill>
                  <a:srgbClr val="335921"/>
                </a:solidFill>
                <a:latin typeface="Calibri" pitchFamily="34" charset="0"/>
                <a:cs typeface="Arial" pitchFamily="34" charset="0"/>
              </a:rPr>
              <a:t>  logistic innovation short supply chain</a:t>
            </a:r>
          </a:p>
        </p:txBody>
      </p:sp>
      <p:sp>
        <p:nvSpPr>
          <p:cNvPr id="7" name="Title 1"/>
          <p:cNvSpPr txBox="1">
            <a:spLocks/>
          </p:cNvSpPr>
          <p:nvPr/>
        </p:nvSpPr>
        <p:spPr>
          <a:xfrm>
            <a:off x="599017" y="195910"/>
            <a:ext cx="11592982" cy="936625"/>
          </a:xfrm>
          <a:prstGeom prst="rect">
            <a:avLst/>
          </a:prstGeom>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defTabSz="914400"/>
            <a:r>
              <a:rPr lang="en-US" sz="3600" kern="0" dirty="0">
                <a:solidFill>
                  <a:srgbClr val="BBB831"/>
                </a:solidFill>
                <a:latin typeface="Calibri" pitchFamily="34" charset="0"/>
                <a:ea typeface="Verdana" pitchFamily="34" charset="0"/>
                <a:cs typeface="Verdana" pitchFamily="34" charset="0"/>
              </a:rPr>
              <a:t>Example (BE): Innovation Support Service </a:t>
            </a:r>
            <a:r>
              <a:rPr lang="en-US" sz="2400" kern="0" dirty="0">
                <a:solidFill>
                  <a:srgbClr val="BBB831"/>
                </a:solidFill>
                <a:latin typeface="Calibri" pitchFamily="34" charset="0"/>
                <a:ea typeface="Verdana" pitchFamily="34" charset="0"/>
                <a:cs typeface="Verdana" pitchFamily="34" charset="0"/>
              </a:rPr>
              <a:t>http://www.innovatiesteunpunt.be/en/projects/agrispin-innovation-brokership</a:t>
            </a:r>
          </a:p>
          <a:p>
            <a:pPr defTabSz="914400"/>
            <a:endParaRPr lang="en-US" sz="3600" b="0" kern="0" dirty="0">
              <a:solidFill>
                <a:srgbClr val="BBB831"/>
              </a:solidFill>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668157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Line 7"/>
          <p:cNvSpPr>
            <a:spLocks noChangeShapeType="1"/>
          </p:cNvSpPr>
          <p:nvPr/>
        </p:nvSpPr>
        <p:spPr bwMode="auto">
          <a:xfrm flipH="1" flipV="1">
            <a:off x="1862668" y="5816600"/>
            <a:ext cx="220133" cy="406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398" tIns="45701" rIns="91398" bIns="45701" anchor="ctr"/>
          <a:lstStyle/>
          <a:p>
            <a:pPr fontAlgn="base">
              <a:spcBef>
                <a:spcPct val="0"/>
              </a:spcBef>
              <a:spcAft>
                <a:spcPct val="0"/>
              </a:spcAft>
            </a:pPr>
            <a:endParaRPr lang="en-GB" sz="7600" b="1">
              <a:solidFill>
                <a:srgbClr val="FFD624"/>
              </a:solidFill>
            </a:endParaRPr>
          </a:p>
        </p:txBody>
      </p:sp>
      <p:sp>
        <p:nvSpPr>
          <p:cNvPr id="48131" name="Rectangle 2"/>
          <p:cNvSpPr txBox="1">
            <a:spLocks noChangeArrowheads="1"/>
          </p:cNvSpPr>
          <p:nvPr/>
        </p:nvSpPr>
        <p:spPr bwMode="auto">
          <a:xfrm>
            <a:off x="406400" y="1033463"/>
            <a:ext cx="111760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nchor="ctr"/>
          <a:lstStyle>
            <a:lvl1pPr marL="358775"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fontAlgn="base" hangingPunct="1">
              <a:spcBef>
                <a:spcPct val="0"/>
              </a:spcBef>
              <a:spcAft>
                <a:spcPct val="0"/>
              </a:spcAft>
            </a:pPr>
            <a:r>
              <a:rPr lang="en-GB" altLang="en-US" sz="2400" i="1">
                <a:solidFill>
                  <a:srgbClr val="003366"/>
                </a:solidFill>
                <a:cs typeface="Arial" pitchFamily="34" charset="0"/>
              </a:rPr>
              <a:t/>
            </a:r>
            <a:br>
              <a:rPr lang="en-GB" altLang="en-US" sz="2400" i="1">
                <a:solidFill>
                  <a:srgbClr val="003366"/>
                </a:solidFill>
                <a:cs typeface="Arial" pitchFamily="34" charset="0"/>
              </a:rPr>
            </a:br>
            <a:endParaRPr lang="en-GB" altLang="en-US" i="1" smtClean="0">
              <a:solidFill>
                <a:srgbClr val="003366"/>
              </a:solidFill>
              <a:cs typeface="Arial" pitchFamily="34" charset="0"/>
            </a:endParaRPr>
          </a:p>
        </p:txBody>
      </p:sp>
      <p:sp>
        <p:nvSpPr>
          <p:cNvPr id="48132" name="Rectangle 2"/>
          <p:cNvSpPr txBox="1">
            <a:spLocks noChangeArrowheads="1"/>
          </p:cNvSpPr>
          <p:nvPr/>
        </p:nvSpPr>
        <p:spPr bwMode="auto">
          <a:xfrm>
            <a:off x="3298825" y="-931600"/>
            <a:ext cx="119888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nchor="ctr"/>
          <a:lstStyle>
            <a:lvl1pPr marL="358775"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fontAlgn="base" hangingPunct="1">
              <a:spcBef>
                <a:spcPct val="0"/>
              </a:spcBef>
              <a:spcAft>
                <a:spcPts val="600"/>
              </a:spcAft>
            </a:pPr>
            <a:r>
              <a:rPr lang="nl-BE" altLang="en-US" sz="1800" i="1" dirty="0">
                <a:solidFill>
                  <a:srgbClr val="002060"/>
                </a:solidFill>
                <a:cs typeface="Arial" pitchFamily="34" charset="0"/>
              </a:rPr>
              <a:t>Skills </a:t>
            </a:r>
            <a:r>
              <a:rPr lang="nl-BE" altLang="en-US" sz="1800" i="1" dirty="0" err="1">
                <a:solidFill>
                  <a:srgbClr val="002060"/>
                </a:solidFill>
                <a:cs typeface="Arial" pitchFamily="34" charset="0"/>
              </a:rPr>
              <a:t>for</a:t>
            </a:r>
            <a:r>
              <a:rPr lang="nl-BE" altLang="en-US" sz="1800" i="1" dirty="0">
                <a:solidFill>
                  <a:srgbClr val="002060"/>
                </a:solidFill>
                <a:cs typeface="Arial" pitchFamily="34" charset="0"/>
              </a:rPr>
              <a:t> </a:t>
            </a:r>
            <a:r>
              <a:rPr lang="nl-BE" altLang="en-US" sz="1800" i="1" dirty="0" err="1">
                <a:solidFill>
                  <a:srgbClr val="002060"/>
                </a:solidFill>
                <a:cs typeface="Arial" pitchFamily="34" charset="0"/>
              </a:rPr>
              <a:t>Innovation</a:t>
            </a:r>
            <a:r>
              <a:rPr lang="nl-BE" altLang="en-US" sz="1800" i="1" dirty="0">
                <a:solidFill>
                  <a:srgbClr val="002060"/>
                </a:solidFill>
                <a:cs typeface="Arial" pitchFamily="34" charset="0"/>
              </a:rPr>
              <a:t> brokers</a:t>
            </a:r>
            <a:endParaRPr lang="en-GB" altLang="en-US" sz="1800" b="0" i="1" dirty="0">
              <a:solidFill>
                <a:srgbClr val="002060"/>
              </a:solidFill>
              <a:cs typeface="Arial" pitchFamily="34" charset="0"/>
            </a:endParaRPr>
          </a:p>
        </p:txBody>
      </p:sp>
      <p:sp>
        <p:nvSpPr>
          <p:cNvPr id="47109" name="Rectangle 3"/>
          <p:cNvSpPr txBox="1">
            <a:spLocks noChangeArrowheads="1"/>
          </p:cNvSpPr>
          <p:nvPr/>
        </p:nvSpPr>
        <p:spPr bwMode="auto">
          <a:xfrm>
            <a:off x="575278" y="1097180"/>
            <a:ext cx="11504083"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lstStyle>
            <a:lvl1pPr marL="342900" indent="-342900" eaLnBrk="0" hangingPunct="0">
              <a:defRPr sz="7600" b="1">
                <a:solidFill>
                  <a:srgbClr val="FFD624"/>
                </a:solidFill>
                <a:latin typeface="Verdana" pitchFamily="34" charset="0"/>
              </a:defRPr>
            </a:lvl1pPr>
            <a:lvl2pPr marL="520700" indent="-34290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marL="634712" lvl="1" indent="-456993" fontAlgn="base">
              <a:spcBef>
                <a:spcPct val="0"/>
              </a:spcBef>
              <a:spcAft>
                <a:spcPts val="1400"/>
              </a:spcAft>
              <a:buClr>
                <a:srgbClr val="002060"/>
              </a:buClr>
              <a:buFont typeface="+mj-lt"/>
              <a:buAutoNum type="arabicPeriod"/>
              <a:defRPr/>
            </a:pPr>
            <a:r>
              <a:rPr lang="en-GB" altLang="en-US" sz="3000" b="0" dirty="0">
                <a:solidFill>
                  <a:srgbClr val="335921"/>
                </a:solidFill>
                <a:latin typeface="Calibri" pitchFamily="34" charset="0"/>
                <a:cs typeface="Arial" charset="0"/>
              </a:rPr>
              <a:t>Be able to </a:t>
            </a:r>
            <a:r>
              <a:rPr lang="en-GB" altLang="en-US" sz="3000" dirty="0">
                <a:solidFill>
                  <a:srgbClr val="335921"/>
                </a:solidFill>
                <a:latin typeface="Calibri" pitchFamily="34" charset="0"/>
                <a:cs typeface="Arial" charset="0"/>
              </a:rPr>
              <a:t>listen</a:t>
            </a:r>
            <a:r>
              <a:rPr lang="en-GB" altLang="en-US" sz="3000" b="0" dirty="0">
                <a:solidFill>
                  <a:srgbClr val="335921"/>
                </a:solidFill>
                <a:latin typeface="Calibri" pitchFamily="34" charset="0"/>
                <a:cs typeface="Arial" charset="0"/>
              </a:rPr>
              <a:t> to understand exactly the problem/opportunity and the context</a:t>
            </a:r>
          </a:p>
          <a:p>
            <a:pPr marL="634712" lvl="1" indent="-456993" fontAlgn="base">
              <a:spcBef>
                <a:spcPct val="0"/>
              </a:spcBef>
              <a:spcAft>
                <a:spcPts val="1400"/>
              </a:spcAft>
              <a:buClr>
                <a:srgbClr val="002060"/>
              </a:buClr>
              <a:buFont typeface="+mj-lt"/>
              <a:buAutoNum type="arabicPeriod"/>
              <a:defRPr/>
            </a:pPr>
            <a:r>
              <a:rPr lang="en-GB" altLang="en-US" sz="3000" b="0" dirty="0">
                <a:solidFill>
                  <a:srgbClr val="335921"/>
                </a:solidFill>
                <a:latin typeface="Calibri" pitchFamily="34" charset="0"/>
                <a:cs typeface="Arial" charset="0"/>
              </a:rPr>
              <a:t>Be capable to </a:t>
            </a:r>
            <a:r>
              <a:rPr lang="en-GB" altLang="en-US" sz="3000" dirty="0">
                <a:solidFill>
                  <a:srgbClr val="335921"/>
                </a:solidFill>
                <a:latin typeface="Calibri" pitchFamily="34" charset="0"/>
                <a:cs typeface="Arial" charset="0"/>
              </a:rPr>
              <a:t>analyse</a:t>
            </a:r>
            <a:r>
              <a:rPr lang="en-GB" altLang="en-US" sz="3000" b="0" dirty="0">
                <a:solidFill>
                  <a:srgbClr val="335921"/>
                </a:solidFill>
                <a:latin typeface="Calibri" pitchFamily="34" charset="0"/>
                <a:cs typeface="Arial" charset="0"/>
              </a:rPr>
              <a:t> the problem/opportunity: how can it be tackled in the best possible way (costs, actors, funding source </a:t>
            </a:r>
            <a:r>
              <a:rPr lang="en-GB" altLang="en-US" sz="3000" b="0" dirty="0" err="1">
                <a:solidFill>
                  <a:srgbClr val="335921"/>
                </a:solidFill>
                <a:latin typeface="Calibri" pitchFamily="34" charset="0"/>
                <a:cs typeface="Arial" charset="0"/>
              </a:rPr>
              <a:t>etc</a:t>
            </a:r>
            <a:r>
              <a:rPr lang="en-GB" altLang="en-US" sz="3000" b="0" dirty="0">
                <a:solidFill>
                  <a:srgbClr val="335921"/>
                </a:solidFill>
                <a:latin typeface="Calibri" pitchFamily="34" charset="0"/>
                <a:cs typeface="Arial" charset="0"/>
              </a:rPr>
              <a:t>)?</a:t>
            </a:r>
          </a:p>
          <a:p>
            <a:pPr marL="634712" lvl="1" indent="-456993" fontAlgn="base">
              <a:spcBef>
                <a:spcPct val="0"/>
              </a:spcBef>
              <a:spcAft>
                <a:spcPts val="1400"/>
              </a:spcAft>
              <a:buClr>
                <a:srgbClr val="002060"/>
              </a:buClr>
              <a:buFont typeface="+mj-lt"/>
              <a:buAutoNum type="arabicPeriod"/>
              <a:defRPr/>
            </a:pPr>
            <a:r>
              <a:rPr lang="en-GB" altLang="en-US" sz="3000" b="0" dirty="0">
                <a:solidFill>
                  <a:srgbClr val="335921"/>
                </a:solidFill>
                <a:latin typeface="Calibri" pitchFamily="34" charset="0"/>
                <a:cs typeface="Arial" charset="0"/>
              </a:rPr>
              <a:t>Have a good </a:t>
            </a:r>
            <a:r>
              <a:rPr lang="en-GB" altLang="en-US" sz="3000" dirty="0">
                <a:solidFill>
                  <a:srgbClr val="335921"/>
                </a:solidFill>
                <a:latin typeface="Calibri" pitchFamily="34" charset="0"/>
                <a:cs typeface="Arial" charset="0"/>
              </a:rPr>
              <a:t>network to find </a:t>
            </a:r>
            <a:r>
              <a:rPr lang="en-GB" altLang="en-US" sz="3000" b="0" dirty="0">
                <a:solidFill>
                  <a:srgbClr val="335921"/>
                </a:solidFill>
                <a:latin typeface="Calibri" pitchFamily="34" charset="0"/>
                <a:cs typeface="Arial" charset="0"/>
              </a:rPr>
              <a:t>people and information</a:t>
            </a:r>
          </a:p>
          <a:p>
            <a:pPr marL="634712" lvl="1" indent="-456993" fontAlgn="base">
              <a:spcBef>
                <a:spcPct val="0"/>
              </a:spcBef>
              <a:spcAft>
                <a:spcPts val="1400"/>
              </a:spcAft>
              <a:buClr>
                <a:srgbClr val="002060"/>
              </a:buClr>
              <a:buFont typeface="+mj-lt"/>
              <a:buAutoNum type="arabicPeriod"/>
              <a:defRPr/>
            </a:pPr>
            <a:r>
              <a:rPr lang="en-GB" altLang="en-US" sz="3000" b="0" dirty="0">
                <a:solidFill>
                  <a:srgbClr val="335921"/>
                </a:solidFill>
                <a:latin typeface="Calibri" pitchFamily="34" charset="0"/>
                <a:cs typeface="Arial" charset="0"/>
              </a:rPr>
              <a:t>Have </a:t>
            </a:r>
            <a:r>
              <a:rPr lang="en-GB" altLang="en-US" sz="3000" dirty="0">
                <a:solidFill>
                  <a:srgbClr val="335921"/>
                </a:solidFill>
                <a:latin typeface="Calibri" pitchFamily="34" charset="0"/>
                <a:cs typeface="Arial" charset="0"/>
              </a:rPr>
              <a:t>intermediating skills </a:t>
            </a:r>
            <a:r>
              <a:rPr lang="en-GB" altLang="en-US" sz="3000" b="0" dirty="0">
                <a:solidFill>
                  <a:srgbClr val="335921"/>
                </a:solidFill>
                <a:latin typeface="Calibri" pitchFamily="34" charset="0"/>
                <a:cs typeface="Arial" charset="0"/>
              </a:rPr>
              <a:t>to seek compromises where needed</a:t>
            </a:r>
          </a:p>
          <a:p>
            <a:pPr marL="634712" lvl="1" indent="-456993" fontAlgn="base">
              <a:spcBef>
                <a:spcPct val="0"/>
              </a:spcBef>
              <a:spcAft>
                <a:spcPts val="1400"/>
              </a:spcAft>
              <a:buClr>
                <a:srgbClr val="002060"/>
              </a:buClr>
              <a:buFont typeface="+mj-lt"/>
              <a:buAutoNum type="arabicPeriod"/>
              <a:defRPr/>
            </a:pPr>
            <a:r>
              <a:rPr lang="en-GB" altLang="en-US" sz="3000" b="0" dirty="0">
                <a:solidFill>
                  <a:srgbClr val="335921"/>
                </a:solidFill>
                <a:latin typeface="Calibri" pitchFamily="34" charset="0"/>
                <a:cs typeface="Arial" charset="0"/>
              </a:rPr>
              <a:t>Be </a:t>
            </a:r>
            <a:r>
              <a:rPr lang="en-GB" altLang="en-US" sz="3000" dirty="0">
                <a:solidFill>
                  <a:srgbClr val="335921"/>
                </a:solidFill>
                <a:latin typeface="Calibri" pitchFamily="34" charset="0"/>
                <a:cs typeface="Arial" charset="0"/>
              </a:rPr>
              <a:t>quality orientated</a:t>
            </a:r>
            <a:r>
              <a:rPr lang="en-GB" altLang="en-US" sz="3000" b="0" dirty="0">
                <a:solidFill>
                  <a:srgbClr val="335921"/>
                </a:solidFill>
                <a:latin typeface="Calibri" pitchFamily="34" charset="0"/>
                <a:cs typeface="Arial" charset="0"/>
              </a:rPr>
              <a:t>: plans made have to work out eventually, responsibilities taken, don’t create audit problems</a:t>
            </a:r>
          </a:p>
          <a:p>
            <a:pPr marL="634712" lvl="1" indent="-456993" fontAlgn="base">
              <a:spcBef>
                <a:spcPct val="0"/>
              </a:spcBef>
              <a:spcAft>
                <a:spcPts val="1400"/>
              </a:spcAft>
              <a:buClr>
                <a:srgbClr val="002060"/>
              </a:buClr>
              <a:buFont typeface="+mj-lt"/>
              <a:buAutoNum type="arabicPeriod"/>
              <a:defRPr/>
            </a:pPr>
            <a:r>
              <a:rPr lang="en-GB" altLang="en-US" sz="3000" b="0" dirty="0">
                <a:solidFill>
                  <a:srgbClr val="335921"/>
                </a:solidFill>
                <a:latin typeface="Calibri" pitchFamily="34" charset="0"/>
                <a:cs typeface="Arial" charset="0"/>
              </a:rPr>
              <a:t>Where useful, </a:t>
            </a:r>
            <a:r>
              <a:rPr lang="en-GB" altLang="en-US" sz="3000" dirty="0">
                <a:solidFill>
                  <a:srgbClr val="335921"/>
                </a:solidFill>
                <a:latin typeface="Calibri" pitchFamily="34" charset="0"/>
                <a:cs typeface="Arial" charset="0"/>
              </a:rPr>
              <a:t>think out of the box </a:t>
            </a:r>
            <a:r>
              <a:rPr lang="en-GB" altLang="en-US" sz="3000" b="0" dirty="0">
                <a:solidFill>
                  <a:srgbClr val="335921"/>
                </a:solidFill>
                <a:latin typeface="Calibri" pitchFamily="34" charset="0"/>
                <a:cs typeface="Arial" charset="0"/>
              </a:rPr>
              <a:t>and do not defend your own position/research</a:t>
            </a:r>
          </a:p>
          <a:p>
            <a:pPr lvl="1" fontAlgn="base">
              <a:spcBef>
                <a:spcPct val="0"/>
              </a:spcBef>
              <a:spcAft>
                <a:spcPts val="1400"/>
              </a:spcAft>
              <a:buClr>
                <a:srgbClr val="002060"/>
              </a:buClr>
              <a:buFont typeface="Verdana" pitchFamily="34" charset="0"/>
              <a:buChar char="•"/>
              <a:defRPr/>
            </a:pPr>
            <a:endParaRPr lang="en-GB" altLang="en-US" sz="3000" b="0" dirty="0">
              <a:solidFill>
                <a:srgbClr val="335921"/>
              </a:solidFill>
              <a:latin typeface="Calibri" pitchFamily="34" charset="0"/>
              <a:cs typeface="Arial" charset="0"/>
            </a:endParaRPr>
          </a:p>
          <a:p>
            <a:pPr lvl="1" fontAlgn="base">
              <a:spcBef>
                <a:spcPct val="0"/>
              </a:spcBef>
              <a:spcAft>
                <a:spcPts val="1400"/>
              </a:spcAft>
              <a:buClr>
                <a:srgbClr val="002060"/>
              </a:buClr>
              <a:buFont typeface="Verdana" pitchFamily="34" charset="0"/>
              <a:buChar char="•"/>
              <a:defRPr/>
            </a:pPr>
            <a:endParaRPr lang="en-GB" altLang="en-US" sz="3000" b="0" dirty="0">
              <a:solidFill>
                <a:srgbClr val="335921"/>
              </a:solidFill>
              <a:latin typeface="Calibri" pitchFamily="34" charset="0"/>
              <a:cs typeface="Arial" charset="0"/>
            </a:endParaRPr>
          </a:p>
          <a:p>
            <a:pPr lvl="1" fontAlgn="base">
              <a:spcBef>
                <a:spcPct val="0"/>
              </a:spcBef>
              <a:spcAft>
                <a:spcPts val="1400"/>
              </a:spcAft>
              <a:buClr>
                <a:srgbClr val="002060"/>
              </a:buClr>
              <a:buFont typeface="Verdana" pitchFamily="34" charset="0"/>
              <a:buChar char="•"/>
              <a:defRPr/>
            </a:pPr>
            <a:endParaRPr lang="en-GB" altLang="en-US" sz="3000" b="0" dirty="0">
              <a:solidFill>
                <a:srgbClr val="335921"/>
              </a:solidFill>
              <a:latin typeface="Calibri" pitchFamily="34" charset="0"/>
              <a:cs typeface="Arial" charset="0"/>
            </a:endParaRPr>
          </a:p>
        </p:txBody>
      </p:sp>
      <p:sp>
        <p:nvSpPr>
          <p:cNvPr id="7" name="Title 1"/>
          <p:cNvSpPr txBox="1">
            <a:spLocks/>
          </p:cNvSpPr>
          <p:nvPr/>
        </p:nvSpPr>
        <p:spPr>
          <a:xfrm>
            <a:off x="866775" y="371586"/>
            <a:ext cx="11325224" cy="936625"/>
          </a:xfrm>
          <a:prstGeom prst="rect">
            <a:avLst/>
          </a:prstGeom>
        </p:spPr>
        <p:txBody>
          <a:bodyPr lIns="91398" tIns="45701" rIns="91398" bIns="45701"/>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US" sz="3600" kern="0" dirty="0">
                <a:solidFill>
                  <a:srgbClr val="BBB831"/>
                </a:solidFill>
                <a:latin typeface="Calibri" pitchFamily="34" charset="0"/>
                <a:ea typeface="Verdana" pitchFamily="34" charset="0"/>
                <a:cs typeface="Verdana" pitchFamily="34" charset="0"/>
              </a:rPr>
              <a:t>Skills for Innovation brokers</a:t>
            </a:r>
          </a:p>
          <a:p>
            <a:endParaRPr lang="en-US" sz="3600" b="0" kern="0" dirty="0">
              <a:solidFill>
                <a:srgbClr val="BBB831"/>
              </a:solidFill>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28111115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u numéro de diapositive 6"/>
          <p:cNvSpPr txBox="1">
            <a:spLocks noGrp="1"/>
          </p:cNvSpPr>
          <p:nvPr/>
        </p:nvSpPr>
        <p:spPr bwMode="auto">
          <a:xfrm>
            <a:off x="8737600" y="6453460"/>
            <a:ext cx="28448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r" eaLnBrk="1" fontAlgn="base" hangingPunct="1">
              <a:spcBef>
                <a:spcPct val="0"/>
              </a:spcBef>
              <a:spcAft>
                <a:spcPct val="0"/>
              </a:spcAft>
            </a:pPr>
            <a:fld id="{29622FA5-7C55-4204-BCBE-C9213AF85ECD}" type="slidenum">
              <a:rPr lang="en-GB" altLang="en-US" sz="1000">
                <a:solidFill>
                  <a:srgbClr val="003366"/>
                </a:solidFill>
                <a:latin typeface="Arial" pitchFamily="34" charset="0"/>
              </a:rPr>
              <a:pPr algn="r" eaLnBrk="1" fontAlgn="base" hangingPunct="1">
                <a:spcBef>
                  <a:spcPct val="0"/>
                </a:spcBef>
                <a:spcAft>
                  <a:spcPct val="0"/>
                </a:spcAft>
              </a:pPr>
              <a:t>19</a:t>
            </a:fld>
            <a:endParaRPr lang="en-GB" altLang="en-US" sz="1000">
              <a:solidFill>
                <a:srgbClr val="003366"/>
              </a:solidFill>
              <a:latin typeface="Arial" pitchFamily="34" charset="0"/>
            </a:endParaRPr>
          </a:p>
        </p:txBody>
      </p:sp>
      <p:sp>
        <p:nvSpPr>
          <p:cNvPr id="21508" name="Rectangle 3"/>
          <p:cNvSpPr>
            <a:spLocks noGrp="1" noChangeArrowheads="1"/>
          </p:cNvSpPr>
          <p:nvPr>
            <p:ph type="body" sz="half" idx="4294967295"/>
          </p:nvPr>
        </p:nvSpPr>
        <p:spPr bwMode="auto">
          <a:xfrm>
            <a:off x="533400" y="1315623"/>
            <a:ext cx="11658600" cy="35544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lstStyle/>
          <a:p>
            <a:pPr>
              <a:spcBef>
                <a:spcPts val="1200"/>
              </a:spcBef>
              <a:spcAft>
                <a:spcPct val="50000"/>
              </a:spcAft>
              <a:buClr>
                <a:srgbClr val="003366"/>
              </a:buClr>
              <a:buFont typeface="Verdana" pitchFamily="34" charset="0"/>
              <a:buChar char="•"/>
            </a:pPr>
            <a:r>
              <a:rPr lang="nl-BE" altLang="en-US" sz="3000" b="1" i="0" dirty="0" err="1" smtClean="0">
                <a:solidFill>
                  <a:srgbClr val="335921"/>
                </a:solidFill>
                <a:latin typeface="Calibri" pitchFamily="34" charset="0"/>
                <a:cs typeface="Calibri" pitchFamily="34" charset="0"/>
              </a:rPr>
              <a:t>Capturing</a:t>
            </a:r>
            <a:r>
              <a:rPr lang="nl-BE" altLang="en-US" sz="3000" b="1" i="0" dirty="0" smtClean="0">
                <a:solidFill>
                  <a:srgbClr val="335921"/>
                </a:solidFill>
                <a:latin typeface="Calibri" pitchFamily="34" charset="0"/>
                <a:cs typeface="Calibri" pitchFamily="34" charset="0"/>
              </a:rPr>
              <a:t> bottom-up </a:t>
            </a:r>
            <a:r>
              <a:rPr lang="nl-BE" altLang="en-US" sz="3000" b="1" i="0" dirty="0" err="1" smtClean="0">
                <a:solidFill>
                  <a:srgbClr val="335921"/>
                </a:solidFill>
                <a:latin typeface="Calibri" pitchFamily="34" charset="0"/>
                <a:cs typeface="Calibri" pitchFamily="34" charset="0"/>
              </a:rPr>
              <a:t>ideas</a:t>
            </a:r>
            <a:r>
              <a:rPr lang="nl-BE" altLang="en-US" sz="3000" b="1" i="0" dirty="0" smtClean="0">
                <a:solidFill>
                  <a:srgbClr val="335921"/>
                </a:solidFill>
                <a:latin typeface="Calibri" pitchFamily="34" charset="0"/>
                <a:cs typeface="Calibri" pitchFamily="34" charset="0"/>
              </a:rPr>
              <a:t> </a:t>
            </a:r>
            <a:r>
              <a:rPr lang="nl-BE" altLang="en-US" sz="3000" b="1" i="0" dirty="0" err="1" smtClean="0">
                <a:solidFill>
                  <a:srgbClr val="335921"/>
                </a:solidFill>
                <a:latin typeface="Calibri" pitchFamily="34" charset="0"/>
                <a:cs typeface="Calibri" pitchFamily="34" charset="0"/>
              </a:rPr>
              <a:t>from</a:t>
            </a:r>
            <a:r>
              <a:rPr lang="nl-BE" altLang="en-US" sz="3000" b="1" i="0" dirty="0" smtClean="0">
                <a:solidFill>
                  <a:srgbClr val="335921"/>
                </a:solidFill>
                <a:latin typeface="Calibri" pitchFamily="34" charset="0"/>
                <a:cs typeface="Calibri" pitchFamily="34" charset="0"/>
              </a:rPr>
              <a:t> </a:t>
            </a:r>
            <a:r>
              <a:rPr lang="nl-BE" altLang="en-US" sz="3000" b="1" i="0" dirty="0" err="1" smtClean="0">
                <a:solidFill>
                  <a:srgbClr val="335921"/>
                </a:solidFill>
                <a:latin typeface="Calibri" pitchFamily="34" charset="0"/>
                <a:cs typeface="Calibri" pitchFamily="34" charset="0"/>
              </a:rPr>
              <a:t>the</a:t>
            </a:r>
            <a:r>
              <a:rPr lang="nl-BE" altLang="en-US" sz="3000" b="1" i="0" dirty="0" smtClean="0">
                <a:solidFill>
                  <a:srgbClr val="335921"/>
                </a:solidFill>
                <a:latin typeface="Calibri" pitchFamily="34" charset="0"/>
                <a:cs typeface="Calibri" pitchFamily="34" charset="0"/>
              </a:rPr>
              <a:t> </a:t>
            </a:r>
            <a:r>
              <a:rPr lang="nl-BE" altLang="en-US" sz="3000" b="1" i="0" dirty="0" err="1" smtClean="0">
                <a:solidFill>
                  <a:srgbClr val="335921"/>
                </a:solidFill>
                <a:latin typeface="Calibri" pitchFamily="34" charset="0"/>
                <a:cs typeface="Calibri" pitchFamily="34" charset="0"/>
              </a:rPr>
              <a:t>grass-roots</a:t>
            </a:r>
            <a:r>
              <a:rPr lang="nl-BE" altLang="en-US" sz="3000" b="1" i="0" dirty="0" smtClean="0">
                <a:solidFill>
                  <a:srgbClr val="335921"/>
                </a:solidFill>
                <a:latin typeface="Calibri" pitchFamily="34" charset="0"/>
                <a:cs typeface="Calibri" pitchFamily="34" charset="0"/>
              </a:rPr>
              <a:t> level </a:t>
            </a:r>
          </a:p>
          <a:p>
            <a:pPr>
              <a:spcBef>
                <a:spcPts val="1200"/>
              </a:spcBef>
              <a:spcAft>
                <a:spcPct val="50000"/>
              </a:spcAft>
              <a:buClr>
                <a:srgbClr val="003366"/>
              </a:buClr>
              <a:buFont typeface="Verdana" pitchFamily="34" charset="0"/>
              <a:buChar char="•"/>
            </a:pPr>
            <a:r>
              <a:rPr lang="en-US" altLang="en-US" sz="3000" b="1" i="0" dirty="0" smtClean="0">
                <a:solidFill>
                  <a:srgbClr val="335921"/>
                </a:solidFill>
                <a:latin typeface="Calibri" pitchFamily="34" charset="0"/>
                <a:cs typeface="Calibri" pitchFamily="34" charset="0"/>
              </a:rPr>
              <a:t>Getting an innovation project ready to start </a:t>
            </a:r>
            <a:r>
              <a:rPr lang="en-US" altLang="en-US" sz="3000" i="0" dirty="0" smtClean="0">
                <a:solidFill>
                  <a:srgbClr val="335921"/>
                </a:solidFill>
                <a:latin typeface="Calibri" pitchFamily="34" charset="0"/>
                <a:cs typeface="Calibri" pitchFamily="34" charset="0"/>
              </a:rPr>
              <a:t>by acting as a go-between: helping single actors which might have difficulties in finding the adequate partners. </a:t>
            </a:r>
          </a:p>
          <a:p>
            <a:pPr>
              <a:spcBef>
                <a:spcPct val="0"/>
              </a:spcBef>
              <a:spcAft>
                <a:spcPts val="1000"/>
              </a:spcAft>
              <a:buClr>
                <a:srgbClr val="003366"/>
              </a:buClr>
              <a:buFont typeface="Verdana" pitchFamily="34" charset="0"/>
              <a:buChar char="•"/>
            </a:pPr>
            <a:r>
              <a:rPr lang="nl-BE" altLang="en-US" sz="3000" i="0" dirty="0" smtClean="0">
                <a:solidFill>
                  <a:srgbClr val="335921"/>
                </a:solidFill>
                <a:latin typeface="Calibri" pitchFamily="34" charset="0"/>
                <a:cs typeface="Calibri" pitchFamily="34" charset="0"/>
              </a:rPr>
              <a:t>A close </a:t>
            </a:r>
            <a:r>
              <a:rPr lang="nl-BE" altLang="en-US" sz="3000" i="0" dirty="0" err="1" smtClean="0">
                <a:solidFill>
                  <a:srgbClr val="335921"/>
                </a:solidFill>
                <a:latin typeface="Calibri" pitchFamily="34" charset="0"/>
                <a:cs typeface="Calibri" pitchFamily="34" charset="0"/>
              </a:rPr>
              <a:t>connection</a:t>
            </a:r>
            <a:r>
              <a:rPr lang="nl-BE" altLang="en-US" sz="3000" i="0" dirty="0" smtClean="0">
                <a:solidFill>
                  <a:srgbClr val="335921"/>
                </a:solidFill>
                <a:latin typeface="Calibri" pitchFamily="34" charset="0"/>
                <a:cs typeface="Calibri" pitchFamily="34" charset="0"/>
              </a:rPr>
              <a:t> </a:t>
            </a:r>
            <a:r>
              <a:rPr lang="nl-BE" altLang="en-US" sz="3000" i="0" dirty="0" err="1" smtClean="0">
                <a:solidFill>
                  <a:srgbClr val="335921"/>
                </a:solidFill>
                <a:latin typeface="Calibri" pitchFamily="34" charset="0"/>
                <a:cs typeface="Calibri" pitchFamily="34" charset="0"/>
              </a:rPr>
              <a:t>with</a:t>
            </a:r>
            <a:r>
              <a:rPr lang="nl-BE" altLang="en-US" sz="3000" i="0" dirty="0" smtClean="0">
                <a:solidFill>
                  <a:srgbClr val="335921"/>
                </a:solidFill>
                <a:latin typeface="Calibri" pitchFamily="34" charset="0"/>
                <a:cs typeface="Calibri" pitchFamily="34" charset="0"/>
              </a:rPr>
              <a:t> </a:t>
            </a:r>
            <a:r>
              <a:rPr lang="nl-BE" altLang="en-US" sz="3000" i="0" dirty="0" err="1" smtClean="0">
                <a:solidFill>
                  <a:srgbClr val="335921"/>
                </a:solidFill>
                <a:latin typeface="Calibri" pitchFamily="34" charset="0"/>
                <a:cs typeface="Calibri" pitchFamily="34" charset="0"/>
              </a:rPr>
              <a:t>and</a:t>
            </a:r>
            <a:r>
              <a:rPr lang="nl-BE" altLang="en-US" sz="3000" i="0" dirty="0" smtClean="0">
                <a:solidFill>
                  <a:srgbClr val="335921"/>
                </a:solidFill>
                <a:latin typeface="Calibri" pitchFamily="34" charset="0"/>
                <a:cs typeface="Calibri" pitchFamily="34" charset="0"/>
              </a:rPr>
              <a:t> </a:t>
            </a:r>
            <a:r>
              <a:rPr lang="nl-BE" altLang="en-US" sz="3000" b="1" i="0" dirty="0" err="1" smtClean="0">
                <a:solidFill>
                  <a:srgbClr val="335921"/>
                </a:solidFill>
                <a:latin typeface="Calibri" pitchFamily="34" charset="0"/>
                <a:cs typeface="Calibri" pitchFamily="34" charset="0"/>
              </a:rPr>
              <a:t>understanding</a:t>
            </a:r>
            <a:r>
              <a:rPr lang="nl-BE" altLang="en-US" sz="3000" b="1" i="0" dirty="0" smtClean="0">
                <a:solidFill>
                  <a:srgbClr val="335921"/>
                </a:solidFill>
                <a:latin typeface="Calibri" pitchFamily="34" charset="0"/>
                <a:cs typeface="Calibri" pitchFamily="34" charset="0"/>
              </a:rPr>
              <a:t> of </a:t>
            </a:r>
            <a:r>
              <a:rPr lang="nl-BE" altLang="en-US" sz="3000" b="1" i="0" dirty="0" err="1" smtClean="0">
                <a:solidFill>
                  <a:srgbClr val="335921"/>
                </a:solidFill>
                <a:latin typeface="Calibri" pitchFamily="34" charset="0"/>
                <a:cs typeface="Calibri" pitchFamily="34" charset="0"/>
              </a:rPr>
              <a:t>agriculture</a:t>
            </a:r>
            <a:r>
              <a:rPr lang="nl-BE" altLang="en-US" sz="3000" b="1" i="0" dirty="0" smtClean="0">
                <a:solidFill>
                  <a:srgbClr val="335921"/>
                </a:solidFill>
                <a:latin typeface="Calibri" pitchFamily="34" charset="0"/>
                <a:cs typeface="Calibri" pitchFamily="34" charset="0"/>
              </a:rPr>
              <a:t> is important</a:t>
            </a:r>
            <a:r>
              <a:rPr lang="nl-BE" altLang="en-US" sz="3000" i="0" dirty="0" smtClean="0">
                <a:solidFill>
                  <a:srgbClr val="335921"/>
                </a:solidFill>
                <a:latin typeface="Calibri" pitchFamily="34" charset="0"/>
                <a:cs typeface="Calibri" pitchFamily="34" charset="0"/>
              </a:rPr>
              <a:t>. </a:t>
            </a:r>
          </a:p>
          <a:p>
            <a:pPr>
              <a:spcBef>
                <a:spcPct val="0"/>
              </a:spcBef>
              <a:spcAft>
                <a:spcPts val="1000"/>
              </a:spcAft>
              <a:buClr>
                <a:srgbClr val="003366"/>
              </a:buClr>
              <a:buFont typeface="Verdana" pitchFamily="34" charset="0"/>
              <a:buChar char="•"/>
            </a:pPr>
            <a:r>
              <a:rPr lang="nl-BE" altLang="nl-BE" sz="3000" i="0" dirty="0" smtClean="0">
                <a:solidFill>
                  <a:srgbClr val="335921"/>
                </a:solidFill>
                <a:latin typeface="Calibri" pitchFamily="34" charset="0"/>
                <a:cs typeface="Calibri" pitchFamily="34" charset="0"/>
              </a:rPr>
              <a:t>A </a:t>
            </a:r>
            <a:r>
              <a:rPr lang="nl-BE" altLang="nl-BE" sz="3000" b="1" i="0" dirty="0" smtClean="0">
                <a:solidFill>
                  <a:srgbClr val="335921"/>
                </a:solidFill>
                <a:latin typeface="Calibri" pitchFamily="34" charset="0"/>
                <a:cs typeface="Calibri" pitchFamily="34" charset="0"/>
              </a:rPr>
              <a:t>cross-</a:t>
            </a:r>
            <a:r>
              <a:rPr lang="nl-BE" altLang="nl-BE" sz="3000" b="1" i="0" dirty="0" err="1" smtClean="0">
                <a:solidFill>
                  <a:srgbClr val="335921"/>
                </a:solidFill>
                <a:latin typeface="Calibri" pitchFamily="34" charset="0"/>
                <a:cs typeface="Calibri" pitchFamily="34" charset="0"/>
              </a:rPr>
              <a:t>cutting</a:t>
            </a:r>
            <a:r>
              <a:rPr lang="nl-BE" altLang="nl-BE" sz="3000" b="1" i="0" dirty="0" smtClean="0">
                <a:solidFill>
                  <a:srgbClr val="335921"/>
                </a:solidFill>
                <a:latin typeface="Calibri" pitchFamily="34" charset="0"/>
                <a:cs typeface="Calibri" pitchFamily="34" charset="0"/>
              </a:rPr>
              <a:t> approach </a:t>
            </a:r>
            <a:r>
              <a:rPr lang="nl-BE" altLang="nl-BE" sz="3000" i="0" dirty="0" err="1" smtClean="0">
                <a:solidFill>
                  <a:srgbClr val="335921"/>
                </a:solidFill>
                <a:latin typeface="Calibri" pitchFamily="34" charset="0"/>
                <a:cs typeface="Calibri" pitchFamily="34" charset="0"/>
              </a:rPr>
              <a:t>beyond</a:t>
            </a:r>
            <a:r>
              <a:rPr lang="nl-BE" altLang="nl-BE" sz="3000" i="0" dirty="0" smtClean="0">
                <a:solidFill>
                  <a:srgbClr val="335921"/>
                </a:solidFill>
                <a:latin typeface="Calibri" pitchFamily="34" charset="0"/>
                <a:cs typeface="Calibri" pitchFamily="34" charset="0"/>
              </a:rPr>
              <a:t> </a:t>
            </a:r>
            <a:r>
              <a:rPr lang="nl-BE" altLang="nl-BE" sz="3000" i="0" dirty="0" err="1" smtClean="0">
                <a:solidFill>
                  <a:srgbClr val="335921"/>
                </a:solidFill>
                <a:latin typeface="Calibri" pitchFamily="34" charset="0"/>
                <a:cs typeface="Calibri" pitchFamily="34" charset="0"/>
              </a:rPr>
              <a:t>existing</a:t>
            </a:r>
            <a:r>
              <a:rPr lang="nl-BE" altLang="nl-BE" sz="3000" i="0" dirty="0" smtClean="0">
                <a:solidFill>
                  <a:srgbClr val="335921"/>
                </a:solidFill>
                <a:latin typeface="Calibri" pitchFamily="34" charset="0"/>
                <a:cs typeface="Calibri" pitchFamily="34" charset="0"/>
              </a:rPr>
              <a:t> sectors, </a:t>
            </a:r>
            <a:r>
              <a:rPr lang="nl-BE" altLang="nl-BE" sz="3000" i="0" dirty="0" err="1" smtClean="0">
                <a:solidFill>
                  <a:srgbClr val="335921"/>
                </a:solidFill>
                <a:latin typeface="Calibri" pitchFamily="34" charset="0"/>
                <a:cs typeface="Calibri" pitchFamily="34" charset="0"/>
              </a:rPr>
              <a:t>regions</a:t>
            </a:r>
            <a:r>
              <a:rPr lang="nl-BE" altLang="nl-BE" sz="3000" i="0" dirty="0" smtClean="0">
                <a:solidFill>
                  <a:srgbClr val="335921"/>
                </a:solidFill>
                <a:latin typeface="Calibri" pitchFamily="34" charset="0"/>
                <a:cs typeface="Calibri" pitchFamily="34" charset="0"/>
              </a:rPr>
              <a:t>, </a:t>
            </a:r>
            <a:r>
              <a:rPr lang="nl-BE" altLang="nl-BE" sz="3000" i="0" dirty="0" err="1" smtClean="0">
                <a:solidFill>
                  <a:srgbClr val="335921"/>
                </a:solidFill>
                <a:latin typeface="Calibri" pitchFamily="34" charset="0"/>
                <a:cs typeface="Calibri" pitchFamily="34" charset="0"/>
              </a:rPr>
              <a:t>initiative</a:t>
            </a:r>
            <a:r>
              <a:rPr lang="nl-BE" altLang="nl-BE" sz="3000" i="0" dirty="0" smtClean="0">
                <a:solidFill>
                  <a:srgbClr val="335921"/>
                </a:solidFill>
                <a:latin typeface="Calibri" pitchFamily="34" charset="0"/>
                <a:cs typeface="Calibri" pitchFamily="34" charset="0"/>
              </a:rPr>
              <a:t> </a:t>
            </a:r>
            <a:r>
              <a:rPr lang="nl-BE" altLang="nl-BE" sz="3000" i="0" dirty="0" err="1" smtClean="0">
                <a:solidFill>
                  <a:srgbClr val="335921"/>
                </a:solidFill>
                <a:latin typeface="Calibri" pitchFamily="34" charset="0"/>
                <a:cs typeface="Calibri" pitchFamily="34" charset="0"/>
              </a:rPr>
              <a:t>and</a:t>
            </a:r>
            <a:r>
              <a:rPr lang="nl-BE" altLang="nl-BE" sz="3000" i="0" dirty="0" smtClean="0">
                <a:solidFill>
                  <a:srgbClr val="335921"/>
                </a:solidFill>
                <a:latin typeface="Calibri" pitchFamily="34" charset="0"/>
                <a:cs typeface="Calibri" pitchFamily="34" charset="0"/>
              </a:rPr>
              <a:t> </a:t>
            </a:r>
            <a:r>
              <a:rPr lang="nl-BE" altLang="nl-BE" sz="3000" i="0" dirty="0" err="1" smtClean="0">
                <a:solidFill>
                  <a:srgbClr val="335921"/>
                </a:solidFill>
                <a:latin typeface="Calibri" pitchFamily="34" charset="0"/>
                <a:cs typeface="Calibri" pitchFamily="34" charset="0"/>
              </a:rPr>
              <a:t>institutes</a:t>
            </a:r>
            <a:r>
              <a:rPr lang="nl-BE" altLang="nl-BE" sz="3000" i="0" dirty="0" smtClean="0">
                <a:solidFill>
                  <a:srgbClr val="335921"/>
                </a:solidFill>
                <a:latin typeface="Calibri" pitchFamily="34" charset="0"/>
                <a:cs typeface="Calibri" pitchFamily="34" charset="0"/>
              </a:rPr>
              <a:t> </a:t>
            </a:r>
            <a:r>
              <a:rPr lang="nl-BE" altLang="nl-BE" sz="3000" i="0" dirty="0" err="1" smtClean="0">
                <a:solidFill>
                  <a:srgbClr val="335921"/>
                </a:solidFill>
                <a:latin typeface="Calibri" pitchFamily="34" charset="0"/>
                <a:cs typeface="Calibri" pitchFamily="34" charset="0"/>
              </a:rPr>
              <a:t>may</a:t>
            </a:r>
            <a:r>
              <a:rPr lang="nl-BE" altLang="nl-BE" sz="3000" i="0" dirty="0" smtClean="0">
                <a:solidFill>
                  <a:srgbClr val="335921"/>
                </a:solidFill>
                <a:latin typeface="Calibri" pitchFamily="34" charset="0"/>
                <a:cs typeface="Calibri" pitchFamily="34" charset="0"/>
              </a:rPr>
              <a:t> </a:t>
            </a:r>
            <a:r>
              <a:rPr lang="nl-BE" altLang="nl-BE" sz="3000" i="0" dirty="0" err="1" smtClean="0">
                <a:solidFill>
                  <a:srgbClr val="335921"/>
                </a:solidFill>
                <a:latin typeface="Calibri" pitchFamily="34" charset="0"/>
                <a:cs typeface="Calibri" pitchFamily="34" charset="0"/>
              </a:rPr>
              <a:t>bring</a:t>
            </a:r>
            <a:r>
              <a:rPr lang="nl-BE" altLang="nl-BE" sz="3000" i="0" dirty="0" smtClean="0">
                <a:solidFill>
                  <a:srgbClr val="335921"/>
                </a:solidFill>
                <a:latin typeface="Calibri" pitchFamily="34" charset="0"/>
                <a:cs typeface="Calibri" pitchFamily="34" charset="0"/>
              </a:rPr>
              <a:t> </a:t>
            </a:r>
            <a:r>
              <a:rPr lang="nl-BE" altLang="nl-BE" sz="3000" i="0" dirty="0" err="1" smtClean="0">
                <a:solidFill>
                  <a:srgbClr val="335921"/>
                </a:solidFill>
                <a:latin typeface="Calibri" pitchFamily="34" charset="0"/>
                <a:cs typeface="Calibri" pitchFamily="34" charset="0"/>
              </a:rPr>
              <a:t>added</a:t>
            </a:r>
            <a:r>
              <a:rPr lang="nl-BE" altLang="nl-BE" sz="3000" i="0" dirty="0" smtClean="0">
                <a:solidFill>
                  <a:srgbClr val="335921"/>
                </a:solidFill>
                <a:latin typeface="Calibri" pitchFamily="34" charset="0"/>
                <a:cs typeface="Calibri" pitchFamily="34" charset="0"/>
              </a:rPr>
              <a:t> </a:t>
            </a:r>
            <a:r>
              <a:rPr lang="nl-BE" altLang="nl-BE" sz="3000" i="0" dirty="0" err="1" smtClean="0">
                <a:solidFill>
                  <a:srgbClr val="335921"/>
                </a:solidFill>
                <a:latin typeface="Calibri" pitchFamily="34" charset="0"/>
                <a:cs typeface="Calibri" pitchFamily="34" charset="0"/>
              </a:rPr>
              <a:t>value</a:t>
            </a:r>
            <a:endParaRPr lang="en-US" altLang="en-US" sz="3000" i="0" dirty="0" smtClean="0">
              <a:solidFill>
                <a:srgbClr val="335921"/>
              </a:solidFill>
              <a:latin typeface="Calibri" pitchFamily="34" charset="0"/>
              <a:cs typeface="Calibri" pitchFamily="34" charset="0"/>
            </a:endParaRPr>
          </a:p>
          <a:p>
            <a:pPr>
              <a:spcBef>
                <a:spcPts val="1200"/>
              </a:spcBef>
              <a:spcAft>
                <a:spcPct val="50000"/>
              </a:spcAft>
              <a:buClr>
                <a:srgbClr val="003366"/>
              </a:buClr>
              <a:buFont typeface="Verdana" pitchFamily="34" charset="0"/>
              <a:buChar char="•"/>
            </a:pPr>
            <a:r>
              <a:rPr lang="nl-BE" altLang="en-US" sz="3000" i="0" dirty="0" smtClean="0">
                <a:solidFill>
                  <a:srgbClr val="335921"/>
                </a:solidFill>
                <a:latin typeface="Calibri" pitchFamily="34" charset="0"/>
                <a:cs typeface="Calibri" pitchFamily="34" charset="0"/>
              </a:rPr>
              <a:t>Different approaches </a:t>
            </a:r>
            <a:r>
              <a:rPr lang="nl-BE" altLang="en-US" sz="3000" i="0" dirty="0" err="1" smtClean="0">
                <a:solidFill>
                  <a:srgbClr val="335921"/>
                </a:solidFill>
                <a:latin typeface="Calibri" pitchFamily="34" charset="0"/>
                <a:cs typeface="Calibri" pitchFamily="34" charset="0"/>
              </a:rPr>
              <a:t>may</a:t>
            </a:r>
            <a:r>
              <a:rPr lang="nl-BE" altLang="en-US" sz="3000" i="0" dirty="0" smtClean="0">
                <a:solidFill>
                  <a:srgbClr val="335921"/>
                </a:solidFill>
                <a:latin typeface="Calibri" pitchFamily="34" charset="0"/>
                <a:cs typeface="Calibri" pitchFamily="34" charset="0"/>
              </a:rPr>
              <a:t> </a:t>
            </a:r>
            <a:r>
              <a:rPr lang="nl-BE" altLang="en-US" sz="3000" i="0" dirty="0" err="1" smtClean="0">
                <a:solidFill>
                  <a:srgbClr val="335921"/>
                </a:solidFill>
                <a:latin typeface="Calibri" pitchFamily="34" charset="0"/>
                <a:cs typeface="Calibri" pitchFamily="34" charset="0"/>
              </a:rPr>
              <a:t>be</a:t>
            </a:r>
            <a:r>
              <a:rPr lang="nl-BE" altLang="en-US" sz="3000" i="0" dirty="0" smtClean="0">
                <a:solidFill>
                  <a:srgbClr val="335921"/>
                </a:solidFill>
                <a:latin typeface="Calibri" pitchFamily="34" charset="0"/>
                <a:cs typeface="Calibri" pitchFamily="34" charset="0"/>
              </a:rPr>
              <a:t> </a:t>
            </a:r>
            <a:r>
              <a:rPr lang="nl-BE" altLang="en-US" sz="3000" i="0" dirty="0" err="1" smtClean="0">
                <a:solidFill>
                  <a:srgbClr val="335921"/>
                </a:solidFill>
                <a:latin typeface="Calibri" pitchFamily="34" charset="0"/>
                <a:cs typeface="Calibri" pitchFamily="34" charset="0"/>
              </a:rPr>
              <a:t>useful</a:t>
            </a:r>
            <a:r>
              <a:rPr lang="nl-BE" altLang="en-US" sz="3000" i="0" dirty="0" smtClean="0">
                <a:solidFill>
                  <a:srgbClr val="335921"/>
                </a:solidFill>
                <a:latin typeface="Calibri" pitchFamily="34" charset="0"/>
                <a:cs typeface="Calibri" pitchFamily="34" charset="0"/>
              </a:rPr>
              <a:t> e.g. vouchers </a:t>
            </a:r>
            <a:r>
              <a:rPr lang="nl-BE" altLang="en-US" sz="3000" i="0" dirty="0" err="1" smtClean="0">
                <a:solidFill>
                  <a:srgbClr val="335921"/>
                </a:solidFill>
                <a:latin typeface="Calibri" pitchFamily="34" charset="0"/>
                <a:cs typeface="Calibri" pitchFamily="34" charset="0"/>
              </a:rPr>
              <a:t>etc</a:t>
            </a:r>
            <a:r>
              <a:rPr lang="nl-BE" altLang="en-US" sz="3000" i="0" dirty="0" smtClean="0">
                <a:solidFill>
                  <a:srgbClr val="335921"/>
                </a:solidFill>
                <a:latin typeface="Calibri" pitchFamily="34" charset="0"/>
                <a:cs typeface="Calibri" pitchFamily="34" charset="0"/>
              </a:rPr>
              <a:t> ("</a:t>
            </a:r>
            <a:r>
              <a:rPr lang="nl-BE" altLang="en-US" sz="3000" b="1" i="0" dirty="0" err="1" smtClean="0">
                <a:solidFill>
                  <a:srgbClr val="335921"/>
                </a:solidFill>
                <a:latin typeface="Calibri" pitchFamily="34" charset="0"/>
                <a:cs typeface="Calibri" pitchFamily="34" charset="0"/>
              </a:rPr>
              <a:t>simplified</a:t>
            </a:r>
            <a:r>
              <a:rPr lang="nl-BE" altLang="en-US" sz="3000" b="1" i="0" dirty="0" smtClean="0">
                <a:solidFill>
                  <a:srgbClr val="335921"/>
                </a:solidFill>
                <a:latin typeface="Calibri" pitchFamily="34" charset="0"/>
                <a:cs typeface="Calibri" pitchFamily="34" charset="0"/>
              </a:rPr>
              <a:t> </a:t>
            </a:r>
            <a:r>
              <a:rPr lang="nl-BE" altLang="en-US" sz="3000" b="1" i="0" dirty="0" err="1" smtClean="0">
                <a:solidFill>
                  <a:srgbClr val="335921"/>
                </a:solidFill>
                <a:latin typeface="Calibri" pitchFamily="34" charset="0"/>
                <a:cs typeface="Calibri" pitchFamily="34" charset="0"/>
              </a:rPr>
              <a:t>cost</a:t>
            </a:r>
            <a:r>
              <a:rPr lang="nl-BE" altLang="en-US" sz="3000" b="1" i="0" dirty="0" smtClean="0">
                <a:solidFill>
                  <a:srgbClr val="335921"/>
                </a:solidFill>
                <a:latin typeface="Calibri" pitchFamily="34" charset="0"/>
                <a:cs typeface="Calibri" pitchFamily="34" charset="0"/>
              </a:rPr>
              <a:t>") </a:t>
            </a:r>
            <a:r>
              <a:rPr lang="nl-BE" altLang="en-US" sz="3000" i="0" dirty="0" err="1" smtClean="0">
                <a:solidFill>
                  <a:srgbClr val="335921"/>
                </a:solidFill>
                <a:latin typeface="Calibri" pitchFamily="34" charset="0"/>
                <a:cs typeface="Calibri" pitchFamily="34" charset="0"/>
              </a:rPr>
              <a:t>for</a:t>
            </a:r>
            <a:r>
              <a:rPr lang="nl-BE" altLang="en-US" sz="3000" i="0" dirty="0" smtClean="0">
                <a:solidFill>
                  <a:srgbClr val="335921"/>
                </a:solidFill>
                <a:latin typeface="Calibri" pitchFamily="34" charset="0"/>
                <a:cs typeface="Calibri" pitchFamily="34" charset="0"/>
              </a:rPr>
              <a:t> </a:t>
            </a:r>
            <a:r>
              <a:rPr lang="nl-BE" altLang="en-US" sz="3000" i="0" dirty="0" err="1" smtClean="0">
                <a:solidFill>
                  <a:srgbClr val="335921"/>
                </a:solidFill>
                <a:latin typeface="Calibri" pitchFamily="34" charset="0"/>
                <a:cs typeface="Calibri" pitchFamily="34" charset="0"/>
              </a:rPr>
              <a:t>easier</a:t>
            </a:r>
            <a:r>
              <a:rPr lang="nl-BE" altLang="en-US" sz="3000" i="0" dirty="0" smtClean="0">
                <a:solidFill>
                  <a:srgbClr val="335921"/>
                </a:solidFill>
                <a:latin typeface="Calibri" pitchFamily="34" charset="0"/>
                <a:cs typeface="Calibri" pitchFamily="34" charset="0"/>
              </a:rPr>
              <a:t> </a:t>
            </a:r>
            <a:r>
              <a:rPr lang="nl-BE" altLang="en-US" sz="3000" i="0" dirty="0" err="1" smtClean="0">
                <a:solidFill>
                  <a:srgbClr val="335921"/>
                </a:solidFill>
                <a:latin typeface="Calibri" pitchFamily="34" charset="0"/>
                <a:cs typeface="Calibri" pitchFamily="34" charset="0"/>
              </a:rPr>
              <a:t>use</a:t>
            </a:r>
            <a:r>
              <a:rPr lang="nl-BE" altLang="en-US" sz="3000" i="0" dirty="0" smtClean="0">
                <a:solidFill>
                  <a:srgbClr val="335921"/>
                </a:solidFill>
                <a:latin typeface="Calibri" pitchFamily="34" charset="0"/>
                <a:cs typeface="Calibri" pitchFamily="34" charset="0"/>
              </a:rPr>
              <a:t> </a:t>
            </a:r>
            <a:r>
              <a:rPr lang="nl-BE" altLang="en-US" sz="3000" i="0" dirty="0" err="1" smtClean="0">
                <a:solidFill>
                  <a:srgbClr val="335921"/>
                </a:solidFill>
                <a:latin typeface="Calibri" pitchFamily="34" charset="0"/>
                <a:cs typeface="Calibri" pitchFamily="34" charset="0"/>
              </a:rPr>
              <a:t>and</a:t>
            </a:r>
            <a:r>
              <a:rPr lang="nl-BE" altLang="en-US" sz="3000" i="0" dirty="0" smtClean="0">
                <a:solidFill>
                  <a:srgbClr val="335921"/>
                </a:solidFill>
                <a:latin typeface="Calibri" pitchFamily="34" charset="0"/>
                <a:cs typeface="Calibri" pitchFamily="34" charset="0"/>
              </a:rPr>
              <a:t> </a:t>
            </a:r>
            <a:r>
              <a:rPr lang="nl-BE" altLang="en-US" sz="3000" i="0" dirty="0" err="1" smtClean="0">
                <a:solidFill>
                  <a:srgbClr val="335921"/>
                </a:solidFill>
                <a:latin typeface="Calibri" pitchFamily="34" charset="0"/>
                <a:cs typeface="Calibri" pitchFamily="34" charset="0"/>
              </a:rPr>
              <a:t>reduction</a:t>
            </a:r>
            <a:r>
              <a:rPr lang="nl-BE" altLang="en-US" sz="3000" i="0" dirty="0" smtClean="0">
                <a:solidFill>
                  <a:srgbClr val="335921"/>
                </a:solidFill>
                <a:latin typeface="Calibri" pitchFamily="34" charset="0"/>
                <a:cs typeface="Calibri" pitchFamily="34" charset="0"/>
              </a:rPr>
              <a:t> of  </a:t>
            </a:r>
            <a:r>
              <a:rPr lang="nl-BE" altLang="en-US" sz="3000" i="0" dirty="0" err="1" smtClean="0">
                <a:solidFill>
                  <a:srgbClr val="335921"/>
                </a:solidFill>
                <a:latin typeface="Calibri" pitchFamily="34" charset="0"/>
                <a:cs typeface="Calibri" pitchFamily="34" charset="0"/>
              </a:rPr>
              <a:t>administrative</a:t>
            </a:r>
            <a:r>
              <a:rPr lang="nl-BE" altLang="en-US" sz="3000" i="0" dirty="0" smtClean="0">
                <a:solidFill>
                  <a:srgbClr val="335921"/>
                </a:solidFill>
                <a:latin typeface="Calibri" pitchFamily="34" charset="0"/>
                <a:cs typeface="Calibri" pitchFamily="34" charset="0"/>
              </a:rPr>
              <a:t> </a:t>
            </a:r>
            <a:r>
              <a:rPr lang="nl-BE" altLang="en-US" sz="3000" i="0" dirty="0" err="1" smtClean="0">
                <a:solidFill>
                  <a:srgbClr val="335921"/>
                </a:solidFill>
                <a:latin typeface="Calibri" pitchFamily="34" charset="0"/>
                <a:cs typeface="Calibri" pitchFamily="34" charset="0"/>
              </a:rPr>
              <a:t>burden</a:t>
            </a:r>
            <a:r>
              <a:rPr lang="nl-BE" altLang="en-US" sz="3000" i="0" dirty="0" smtClean="0">
                <a:solidFill>
                  <a:srgbClr val="335921"/>
                </a:solidFill>
                <a:latin typeface="Calibri" pitchFamily="34" charset="0"/>
                <a:cs typeface="Calibri" pitchFamily="34" charset="0"/>
              </a:rPr>
              <a:t> – </a:t>
            </a:r>
            <a:r>
              <a:rPr lang="nl-BE" altLang="en-US" sz="3000" i="0" dirty="0" smtClean="0">
                <a:solidFill>
                  <a:srgbClr val="C00000"/>
                </a:solidFill>
                <a:latin typeface="Calibri" pitchFamily="34" charset="0"/>
                <a:cs typeface="Calibri" pitchFamily="34" charset="0"/>
              </a:rPr>
              <a:t>Art 77</a:t>
            </a:r>
          </a:p>
        </p:txBody>
      </p:sp>
      <p:sp>
        <p:nvSpPr>
          <p:cNvPr id="5" name="Title 1"/>
          <p:cNvSpPr txBox="1">
            <a:spLocks/>
          </p:cNvSpPr>
          <p:nvPr/>
        </p:nvSpPr>
        <p:spPr>
          <a:xfrm>
            <a:off x="657225" y="528967"/>
            <a:ext cx="11325224" cy="936625"/>
          </a:xfrm>
          <a:prstGeom prst="rect">
            <a:avLst/>
          </a:prstGeom>
        </p:spPr>
        <p:txBody>
          <a:bodyPr lIns="91398" tIns="45701" rIns="91398" bIns="45701"/>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US" sz="3600" kern="0" dirty="0">
                <a:solidFill>
                  <a:srgbClr val="BBB831"/>
                </a:solidFill>
                <a:latin typeface="Calibri" pitchFamily="34" charset="0"/>
                <a:ea typeface="Verdana" pitchFamily="34" charset="0"/>
                <a:cs typeface="Verdana" pitchFamily="34" charset="0"/>
              </a:rPr>
              <a:t>Innovation brokering </a:t>
            </a:r>
            <a:r>
              <a:rPr lang="en-US" sz="3600" kern="0" dirty="0" smtClean="0">
                <a:solidFill>
                  <a:srgbClr val="BBB831"/>
                </a:solidFill>
                <a:latin typeface="Calibri" pitchFamily="34" charset="0"/>
                <a:ea typeface="Verdana" pitchFamily="34" charset="0"/>
                <a:cs typeface="Verdana" pitchFamily="34" charset="0"/>
              </a:rPr>
              <a:t>function - How </a:t>
            </a:r>
            <a:r>
              <a:rPr lang="en-US" sz="3600" kern="0" dirty="0">
                <a:solidFill>
                  <a:srgbClr val="BBB831"/>
                </a:solidFill>
                <a:latin typeface="Calibri" pitchFamily="34" charset="0"/>
                <a:ea typeface="Verdana" pitchFamily="34" charset="0"/>
                <a:cs typeface="Verdana" pitchFamily="34" charset="0"/>
              </a:rPr>
              <a:t>to capture ideas?</a:t>
            </a:r>
          </a:p>
          <a:p>
            <a:endParaRPr lang="en-US" sz="3600" b="0" kern="0" dirty="0">
              <a:solidFill>
                <a:srgbClr val="BBB831"/>
              </a:solidFill>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16749018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760384" y="1017588"/>
            <a:ext cx="7154333" cy="912812"/>
          </a:xfrm>
          <a:prstGeom prst="rect">
            <a:avLst/>
          </a:prstGeom>
          <a:ln>
            <a:solidFill>
              <a:srgbClr val="335921"/>
            </a:solidFill>
          </a:ln>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0" indent="0" defTabSz="914400">
              <a:defRPr/>
            </a:pPr>
            <a:r>
              <a:rPr lang="en-GB" sz="2800" kern="0" dirty="0">
                <a:solidFill>
                  <a:srgbClr val="C00000"/>
                </a:solidFill>
                <a:latin typeface="Calibri"/>
              </a:rPr>
              <a:t>What is an Agricultural Knowledge and Innovation System (AKIS)?</a:t>
            </a:r>
          </a:p>
        </p:txBody>
      </p:sp>
      <p:pic>
        <p:nvPicPr>
          <p:cNvPr id="1751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35" y="287338"/>
            <a:ext cx="21463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239182" y="1949453"/>
            <a:ext cx="12283017" cy="5254625"/>
          </a:xfrm>
          <a:prstGeom prst="rect">
            <a:avLst/>
          </a:prstGeom>
          <a:solidFill>
            <a:schemeClr val="bg1"/>
          </a:solidFill>
          <a:ln>
            <a:noFill/>
          </a:ln>
        </p:spPr>
        <p:txBody>
          <a:bodyPr/>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457200" lvl="1" indent="0" defTabSz="914400">
              <a:spcBef>
                <a:spcPts val="0"/>
              </a:spcBef>
              <a:spcAft>
                <a:spcPts val="900"/>
              </a:spcAft>
              <a:buClr>
                <a:srgbClr val="00B050"/>
              </a:buClr>
              <a:buFontTx/>
              <a:buNone/>
              <a:defRPr/>
            </a:pPr>
            <a:r>
              <a:rPr lang="en-GB" sz="2600" i="1" u="sng" kern="0" dirty="0">
                <a:solidFill>
                  <a:srgbClr val="335921"/>
                </a:solidFill>
              </a:rPr>
              <a:t>What</a:t>
            </a:r>
            <a:r>
              <a:rPr lang="en-GB" sz="2600" i="1" u="sng" kern="0" dirty="0" smtClean="0">
                <a:solidFill>
                  <a:srgbClr val="335921"/>
                </a:solidFill>
              </a:rPr>
              <a:t>: </a:t>
            </a:r>
            <a:r>
              <a:rPr lang="en-GB" sz="2600" b="0" i="1" kern="0" dirty="0" smtClean="0">
                <a:solidFill>
                  <a:srgbClr val="335921"/>
                </a:solidFill>
              </a:rPr>
              <a:t>AKIS </a:t>
            </a:r>
            <a:r>
              <a:rPr lang="en-GB" sz="2600" b="0" i="1" kern="0" dirty="0">
                <a:solidFill>
                  <a:srgbClr val="335921"/>
                </a:solidFill>
              </a:rPr>
              <a:t>is the organisation and interaction of persons, organisations and institutions who </a:t>
            </a:r>
            <a:r>
              <a:rPr lang="en-GB" sz="2600" i="1" u="sng" kern="0" dirty="0">
                <a:solidFill>
                  <a:srgbClr val="C00000"/>
                </a:solidFill>
              </a:rPr>
              <a:t>use</a:t>
            </a:r>
            <a:r>
              <a:rPr lang="en-GB" sz="2600" b="0" i="1" kern="0" dirty="0">
                <a:solidFill>
                  <a:srgbClr val="335921"/>
                </a:solidFill>
              </a:rPr>
              <a:t> and </a:t>
            </a:r>
            <a:r>
              <a:rPr lang="en-GB" sz="2600" i="1" u="sng" kern="0" dirty="0">
                <a:solidFill>
                  <a:srgbClr val="C00000"/>
                </a:solidFill>
              </a:rPr>
              <a:t>produce</a:t>
            </a:r>
            <a:r>
              <a:rPr lang="en-GB" sz="2600" b="0" i="1" u="sng" kern="0" dirty="0">
                <a:solidFill>
                  <a:srgbClr val="C00000"/>
                </a:solidFill>
              </a:rPr>
              <a:t> </a:t>
            </a:r>
            <a:r>
              <a:rPr lang="en-GB" sz="2600" i="1" u="sng" kern="0" dirty="0">
                <a:solidFill>
                  <a:srgbClr val="C00000"/>
                </a:solidFill>
              </a:rPr>
              <a:t>knowledge and innovation </a:t>
            </a:r>
            <a:r>
              <a:rPr lang="en-GB" sz="2600" b="0" i="1" kern="0" dirty="0">
                <a:solidFill>
                  <a:srgbClr val="335921"/>
                </a:solidFill>
              </a:rPr>
              <a:t>for agriculture </a:t>
            </a:r>
            <a:r>
              <a:rPr lang="en-GB" sz="2600" b="0" i="1" u="sng" kern="0" dirty="0">
                <a:solidFill>
                  <a:srgbClr val="C00000"/>
                </a:solidFill>
              </a:rPr>
              <a:t>and</a:t>
            </a:r>
            <a:r>
              <a:rPr lang="en-GB" sz="2600" b="0" i="1" kern="0" dirty="0">
                <a:solidFill>
                  <a:srgbClr val="335921"/>
                </a:solidFill>
              </a:rPr>
              <a:t> </a:t>
            </a:r>
            <a:r>
              <a:rPr lang="en-GB" sz="2600" i="1" kern="0" dirty="0">
                <a:solidFill>
                  <a:srgbClr val="335921"/>
                </a:solidFill>
              </a:rPr>
              <a:t>interrelated fields</a:t>
            </a:r>
            <a:r>
              <a:rPr lang="en-GB" sz="2600" i="1" kern="0" dirty="0" smtClean="0">
                <a:solidFill>
                  <a:srgbClr val="335921"/>
                </a:solidFill>
              </a:rPr>
              <a:t>. (</a:t>
            </a:r>
            <a:r>
              <a:rPr lang="en-GB" sz="2600" i="1" kern="0" dirty="0" err="1" smtClean="0">
                <a:solidFill>
                  <a:srgbClr val="335921"/>
                </a:solidFill>
              </a:rPr>
              <a:t>def</a:t>
            </a:r>
            <a:r>
              <a:rPr lang="en-GB" sz="2600" i="1" kern="0" dirty="0" smtClean="0">
                <a:solidFill>
                  <a:srgbClr val="335921"/>
                </a:solidFill>
              </a:rPr>
              <a:t>)</a:t>
            </a:r>
            <a:endParaRPr lang="en-GB" sz="2600" i="1" u="sng" kern="0" dirty="0" smtClean="0">
              <a:solidFill>
                <a:srgbClr val="335921"/>
              </a:solidFill>
            </a:endParaRPr>
          </a:p>
          <a:p>
            <a:pPr marL="457200" lvl="1" indent="0" defTabSz="914400">
              <a:spcBef>
                <a:spcPts val="0"/>
              </a:spcBef>
              <a:spcAft>
                <a:spcPts val="900"/>
              </a:spcAft>
              <a:buClr>
                <a:srgbClr val="00B050"/>
              </a:buClr>
              <a:buFontTx/>
              <a:buNone/>
              <a:defRPr/>
            </a:pPr>
            <a:r>
              <a:rPr lang="en-GB" sz="2600" i="1" u="sng" kern="0" dirty="0" smtClean="0">
                <a:solidFill>
                  <a:srgbClr val="335921"/>
                </a:solidFill>
              </a:rPr>
              <a:t>Who: </a:t>
            </a:r>
            <a:r>
              <a:rPr lang="en-GB" sz="2600" b="0" i="1" kern="0" dirty="0" smtClean="0">
                <a:solidFill>
                  <a:srgbClr val="335921"/>
                </a:solidFill>
              </a:rPr>
              <a:t>The </a:t>
            </a:r>
            <a:r>
              <a:rPr lang="en-GB" sz="2600" b="0" i="1" kern="0" dirty="0">
                <a:solidFill>
                  <a:srgbClr val="335921"/>
                </a:solidFill>
              </a:rPr>
              <a:t>main players of the AKIS are: </a:t>
            </a:r>
            <a:r>
              <a:rPr lang="en-GB" sz="2600" b="0" i="1" kern="0" dirty="0" smtClean="0">
                <a:solidFill>
                  <a:srgbClr val="335921"/>
                </a:solidFill>
              </a:rPr>
              <a:t>farmers/foresters, </a:t>
            </a:r>
            <a:r>
              <a:rPr lang="en-GB" sz="2600" b="0" i="1" kern="0" dirty="0">
                <a:solidFill>
                  <a:srgbClr val="335921"/>
                </a:solidFill>
              </a:rPr>
              <a:t>advisors, researchers, (farmer) organisations, </a:t>
            </a:r>
            <a:r>
              <a:rPr lang="en-GB" sz="2600" b="0" i="1" kern="0" dirty="0" smtClean="0">
                <a:solidFill>
                  <a:srgbClr val="335921"/>
                </a:solidFill>
              </a:rPr>
              <a:t>NGOs, networks, retailers</a:t>
            </a:r>
            <a:r>
              <a:rPr lang="en-GB" sz="2600" b="0" i="1" kern="0" dirty="0">
                <a:solidFill>
                  <a:srgbClr val="335921"/>
                </a:solidFill>
              </a:rPr>
              <a:t>, media, services, </a:t>
            </a:r>
            <a:r>
              <a:rPr lang="en-GB" sz="2600" b="0" i="1" kern="0" dirty="0" smtClean="0">
                <a:solidFill>
                  <a:srgbClr val="335921"/>
                </a:solidFill>
              </a:rPr>
              <a:t>various ministries</a:t>
            </a:r>
            <a:r>
              <a:rPr lang="en-GB" sz="2600" b="0" i="1" kern="0" dirty="0">
                <a:solidFill>
                  <a:srgbClr val="335921"/>
                </a:solidFill>
              </a:rPr>
              <a:t>…: they all produce and need knowledge</a:t>
            </a:r>
            <a:r>
              <a:rPr lang="en-GB" sz="2600" b="0" i="1" kern="0" dirty="0" smtClean="0">
                <a:solidFill>
                  <a:srgbClr val="335921"/>
                </a:solidFill>
              </a:rPr>
              <a:t>!</a:t>
            </a:r>
            <a:endParaRPr lang="en-GB" sz="2600" i="1" u="sng" kern="0" dirty="0" smtClean="0">
              <a:solidFill>
                <a:srgbClr val="335921"/>
              </a:solidFill>
            </a:endParaRPr>
          </a:p>
          <a:p>
            <a:pPr marL="457200" lvl="1" indent="0" defTabSz="914400">
              <a:spcBef>
                <a:spcPts val="0"/>
              </a:spcBef>
              <a:spcAft>
                <a:spcPts val="900"/>
              </a:spcAft>
              <a:buClr>
                <a:srgbClr val="00B050"/>
              </a:buClr>
              <a:buFontTx/>
              <a:buNone/>
              <a:defRPr/>
            </a:pPr>
            <a:r>
              <a:rPr lang="en-GB" sz="2600" i="1" u="sng" kern="0" dirty="0" smtClean="0">
                <a:solidFill>
                  <a:srgbClr val="335921"/>
                </a:solidFill>
              </a:rPr>
              <a:t>Why: </a:t>
            </a:r>
            <a:r>
              <a:rPr lang="en-GB" sz="2600" b="0" i="1" kern="0" dirty="0" smtClean="0">
                <a:solidFill>
                  <a:srgbClr val="335921"/>
                </a:solidFill>
              </a:rPr>
              <a:t>The </a:t>
            </a:r>
            <a:r>
              <a:rPr lang="en-GB" sz="2600" b="0" i="1" kern="0" dirty="0">
                <a:solidFill>
                  <a:srgbClr val="335921"/>
                </a:solidFill>
              </a:rPr>
              <a:t>aim is to create a </a:t>
            </a:r>
            <a:r>
              <a:rPr lang="en-GB" sz="2600" i="1" u="sng" kern="0" dirty="0" smtClean="0">
                <a:solidFill>
                  <a:srgbClr val="C00000"/>
                </a:solidFill>
              </a:rPr>
              <a:t>regional/national</a:t>
            </a:r>
            <a:r>
              <a:rPr lang="en-GB" sz="2600" b="0" i="1" u="sng" kern="0" dirty="0" smtClean="0">
                <a:solidFill>
                  <a:srgbClr val="C00000"/>
                </a:solidFill>
              </a:rPr>
              <a:t> </a:t>
            </a:r>
            <a:r>
              <a:rPr lang="en-GB" sz="2600" b="0" i="1" kern="0" dirty="0" smtClean="0">
                <a:solidFill>
                  <a:srgbClr val="C00000"/>
                </a:solidFill>
              </a:rPr>
              <a:t>innovation ecosystem </a:t>
            </a:r>
            <a:r>
              <a:rPr lang="en-GB" sz="2600" b="0" i="1" kern="0" dirty="0">
                <a:solidFill>
                  <a:srgbClr val="335921"/>
                </a:solidFill>
              </a:rPr>
              <a:t>by enhancing </a:t>
            </a:r>
            <a:r>
              <a:rPr lang="en-GB" sz="2600" b="0" i="1" kern="0" dirty="0" smtClean="0">
                <a:solidFill>
                  <a:srgbClr val="C00000"/>
                </a:solidFill>
              </a:rPr>
              <a:t>knowledge flows </a:t>
            </a:r>
            <a:r>
              <a:rPr lang="en-GB" sz="2600" b="0" i="1" kern="0" dirty="0">
                <a:solidFill>
                  <a:srgbClr val="335921"/>
                </a:solidFill>
              </a:rPr>
              <a:t>between the AKIS players as well as strengthening links between research and practice</a:t>
            </a:r>
            <a:r>
              <a:rPr lang="en-GB" sz="2600" b="0" i="1" kern="0" dirty="0" smtClean="0">
                <a:solidFill>
                  <a:srgbClr val="335921"/>
                </a:solidFill>
              </a:rPr>
              <a:t>.</a:t>
            </a:r>
            <a:endParaRPr lang="en-GB" sz="2400" b="0" i="1" kern="0" dirty="0" smtClean="0">
              <a:solidFill>
                <a:srgbClr val="335921"/>
              </a:solidFill>
            </a:endParaRPr>
          </a:p>
          <a:p>
            <a:pPr marL="457200" lvl="1" indent="0" defTabSz="914400">
              <a:spcBef>
                <a:spcPts val="0"/>
              </a:spcBef>
              <a:spcAft>
                <a:spcPts val="900"/>
              </a:spcAft>
              <a:buClr>
                <a:srgbClr val="00B050"/>
              </a:buClr>
              <a:buFontTx/>
              <a:buNone/>
              <a:defRPr/>
            </a:pPr>
            <a:r>
              <a:rPr lang="nl-BE" sz="2400" i="1" kern="0" dirty="0" smtClean="0">
                <a:solidFill>
                  <a:srgbClr val="C00000"/>
                </a:solidFill>
              </a:rPr>
              <a:t>Brief "</a:t>
            </a:r>
            <a:r>
              <a:rPr lang="nl-BE" sz="2400" i="1" kern="0" dirty="0" err="1" smtClean="0">
                <a:solidFill>
                  <a:srgbClr val="C00000"/>
                </a:solidFill>
              </a:rPr>
              <a:t>What</a:t>
            </a:r>
            <a:r>
              <a:rPr lang="nl-BE" sz="2400" i="1" kern="0" dirty="0" smtClean="0">
                <a:solidFill>
                  <a:srgbClr val="C00000"/>
                </a:solidFill>
              </a:rPr>
              <a:t> is AKIS": </a:t>
            </a:r>
            <a:r>
              <a:rPr lang="nl-BE" sz="2400" i="1" kern="0" dirty="0">
                <a:solidFill>
                  <a:srgbClr val="C00000"/>
                </a:solidFill>
                <a:hlinkClick r:id="rId4"/>
              </a:rPr>
              <a:t>https://</a:t>
            </a:r>
            <a:r>
              <a:rPr lang="nl-BE" sz="2400" i="1" kern="0" dirty="0" smtClean="0">
                <a:solidFill>
                  <a:srgbClr val="C00000"/>
                </a:solidFill>
                <a:hlinkClick r:id="rId4"/>
              </a:rPr>
              <a:t>ec.europa.eu/info/sites/info/files/food-farming-fisheries/key_policies/documents/building-stronger-akis_en.pdf</a:t>
            </a:r>
            <a:endParaRPr lang="nl-BE" sz="2400" i="1" kern="0" dirty="0" smtClean="0">
              <a:solidFill>
                <a:srgbClr val="C00000"/>
              </a:solidFill>
            </a:endParaRPr>
          </a:p>
          <a:p>
            <a:pPr marL="457200" lvl="1" indent="0" defTabSz="914400">
              <a:spcBef>
                <a:spcPts val="0"/>
              </a:spcBef>
              <a:spcAft>
                <a:spcPts val="900"/>
              </a:spcAft>
              <a:buClr>
                <a:srgbClr val="00B050"/>
              </a:buClr>
              <a:buFontTx/>
              <a:buNone/>
              <a:defRPr/>
            </a:pPr>
            <a:endParaRPr lang="en-GB" sz="2400" b="0" i="1" kern="0" dirty="0">
              <a:solidFill>
                <a:srgbClr val="335921"/>
              </a:solidFill>
            </a:endParaRPr>
          </a:p>
        </p:txBody>
      </p:sp>
      <p:sp>
        <p:nvSpPr>
          <p:cNvPr id="7" name="CustomShape 1"/>
          <p:cNvSpPr/>
          <p:nvPr/>
        </p:nvSpPr>
        <p:spPr>
          <a:xfrm>
            <a:off x="2810935" y="84138"/>
            <a:ext cx="9649884" cy="1660525"/>
          </a:xfrm>
          <a:prstGeom prst="rect">
            <a:avLst/>
          </a:prstGeom>
          <a:noFill/>
          <a:ln>
            <a:noFill/>
          </a:ln>
        </p:spPr>
        <p:style>
          <a:lnRef idx="0">
            <a:scrgbClr r="0" g="0" b="0"/>
          </a:lnRef>
          <a:fillRef idx="0">
            <a:scrgbClr r="0" g="0" b="0"/>
          </a:fillRef>
          <a:effectRef idx="0">
            <a:scrgbClr r="0" g="0" b="0"/>
          </a:effectRef>
          <a:fontRef idx="minor"/>
        </p:style>
        <p:txBody>
          <a:bodyPr/>
          <a:lstStyle/>
          <a:p>
            <a:pPr defTabSz="913960">
              <a:defRPr/>
            </a:pPr>
            <a:r>
              <a:rPr lang="en-GB" sz="3000" b="1" spc="-1" dirty="0">
                <a:solidFill>
                  <a:srgbClr val="BBB831"/>
                </a:solidFill>
                <a:uFill>
                  <a:solidFill>
                    <a:srgbClr val="FFFFFF"/>
                  </a:solidFill>
                </a:uFill>
                <a:ea typeface="Verdana"/>
              </a:rPr>
              <a:t>The AKIS at the heart of the agricultural innovation ecosystem</a:t>
            </a:r>
            <a:endParaRPr lang="en-GB" b="1" dirty="0">
              <a:solidFill>
                <a:prstClr val="black"/>
              </a:solidFill>
            </a:endParaRPr>
          </a:p>
          <a:p>
            <a:pPr marL="444600" indent="-444240" defTabSz="913960">
              <a:defRPr/>
            </a:pPr>
            <a:endParaRPr dirty="0">
              <a:solidFill>
                <a:prstClr val="black"/>
              </a:solidFill>
            </a:endParaRPr>
          </a:p>
        </p:txBody>
      </p:sp>
      <p:sp>
        <p:nvSpPr>
          <p:cNvPr id="2" name="Rectangle 1"/>
          <p:cNvSpPr/>
          <p:nvPr/>
        </p:nvSpPr>
        <p:spPr>
          <a:xfrm>
            <a:off x="201882" y="5807035"/>
            <a:ext cx="11841953" cy="951992"/>
          </a:xfrm>
          <a:prstGeom prst="rect">
            <a:avLst/>
          </a:prstGeom>
          <a:solidFill>
            <a:srgbClr val="AAB37D">
              <a:alpha val="2588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a:solidFill>
                <a:prstClr val="white"/>
              </a:solidFill>
            </a:endParaRPr>
          </a:p>
        </p:txBody>
      </p:sp>
    </p:spTree>
    <p:extLst>
      <p:ext uri="{BB962C8B-B14F-4D97-AF65-F5344CB8AC3E}">
        <p14:creationId xmlns:p14="http://schemas.microsoft.com/office/powerpoint/2010/main" val="23552883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p:cNvPr>
          <p:cNvSpPr txBox="1">
            <a:spLocks/>
          </p:cNvSpPr>
          <p:nvPr/>
        </p:nvSpPr>
        <p:spPr>
          <a:xfrm>
            <a:off x="174172" y="1537071"/>
            <a:ext cx="12017829" cy="6003754"/>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457200" indent="-457200" defTabSz="685800">
              <a:spcAft>
                <a:spcPts val="600"/>
              </a:spcAft>
              <a:buClr>
                <a:srgbClr val="335921"/>
              </a:buClr>
              <a:buFont typeface="+mj-lt"/>
              <a:buAutoNum type="arabicPeriod"/>
              <a:defRPr/>
            </a:pPr>
            <a:r>
              <a:rPr lang="en-US" i="0" kern="0" dirty="0">
                <a:solidFill>
                  <a:srgbClr val="66B142">
                    <a:lumMod val="50000"/>
                  </a:srgbClr>
                </a:solidFill>
              </a:rPr>
              <a:t>Collecting and sharing outcomes of 3200+ EIP </a:t>
            </a:r>
            <a:r>
              <a:rPr lang="en-US" i="0" kern="0" dirty="0" smtClean="0">
                <a:solidFill>
                  <a:srgbClr val="66B142">
                    <a:lumMod val="50000"/>
                  </a:srgbClr>
                </a:solidFill>
              </a:rPr>
              <a:t>OGs from current CAP</a:t>
            </a:r>
            <a:endParaRPr lang="en-US" i="0" kern="0" dirty="0">
              <a:solidFill>
                <a:srgbClr val="66B142">
                  <a:lumMod val="50000"/>
                </a:srgbClr>
              </a:solidFill>
            </a:endParaRPr>
          </a:p>
          <a:p>
            <a:pPr marL="457200" indent="-457200" defTabSz="685800">
              <a:spcAft>
                <a:spcPts val="600"/>
              </a:spcAft>
              <a:buClr>
                <a:srgbClr val="335921"/>
              </a:buClr>
              <a:buFont typeface="+mj-lt"/>
              <a:buAutoNum type="arabicPeriod"/>
              <a:defRPr/>
            </a:pPr>
            <a:r>
              <a:rPr lang="en-US" i="0" kern="0" dirty="0">
                <a:solidFill>
                  <a:srgbClr val="66B142">
                    <a:lumMod val="50000"/>
                  </a:srgbClr>
                </a:solidFill>
              </a:rPr>
              <a:t>Collecting and sharing outcomes of 180 H2020 multi-actor projects </a:t>
            </a:r>
            <a:r>
              <a:rPr lang="en-US" i="0" kern="0" dirty="0" smtClean="0">
                <a:solidFill>
                  <a:srgbClr val="66B142">
                    <a:lumMod val="50000"/>
                  </a:srgbClr>
                </a:solidFill>
              </a:rPr>
              <a:t>+ Horizon Europe</a:t>
            </a:r>
            <a:endParaRPr lang="en-US" i="0" kern="0" dirty="0">
              <a:solidFill>
                <a:srgbClr val="66B142">
                  <a:lumMod val="50000"/>
                </a:srgbClr>
              </a:solidFill>
            </a:endParaRPr>
          </a:p>
          <a:p>
            <a:pPr marL="457200" indent="-457200" defTabSz="685800">
              <a:spcAft>
                <a:spcPts val="600"/>
              </a:spcAft>
              <a:buClr>
                <a:srgbClr val="335921"/>
              </a:buClr>
              <a:buFont typeface="+mj-lt"/>
              <a:buAutoNum type="arabicPeriod"/>
              <a:defRPr/>
            </a:pPr>
            <a:r>
              <a:rPr lang="en-US" i="0" kern="0" dirty="0" smtClean="0">
                <a:solidFill>
                  <a:srgbClr val="66B142">
                    <a:lumMod val="50000"/>
                  </a:srgbClr>
                </a:solidFill>
              </a:rPr>
              <a:t>EIP </a:t>
            </a:r>
            <a:r>
              <a:rPr lang="en-US" i="0" kern="0" dirty="0">
                <a:solidFill>
                  <a:srgbClr val="66B142">
                    <a:lumMod val="50000"/>
                  </a:srgbClr>
                </a:solidFill>
              </a:rPr>
              <a:t>website + knowledge reservoirs being prepared under </a:t>
            </a:r>
            <a:r>
              <a:rPr lang="en-US" i="0" kern="0" dirty="0" smtClean="0">
                <a:solidFill>
                  <a:srgbClr val="66B142">
                    <a:lumMod val="50000"/>
                  </a:srgbClr>
                </a:solidFill>
              </a:rPr>
              <a:t>H2020</a:t>
            </a:r>
          </a:p>
          <a:p>
            <a:pPr marL="457200" indent="-457200" defTabSz="685800">
              <a:spcAft>
                <a:spcPts val="600"/>
              </a:spcAft>
              <a:buClr>
                <a:srgbClr val="335921"/>
              </a:buClr>
              <a:buFont typeface="+mj-lt"/>
              <a:buAutoNum type="arabicPeriod"/>
              <a:defRPr/>
            </a:pPr>
            <a:r>
              <a:rPr lang="en-US" b="1" i="0" kern="0" dirty="0" smtClean="0">
                <a:solidFill>
                  <a:srgbClr val="66B142">
                    <a:lumMod val="50000"/>
                  </a:srgbClr>
                </a:solidFill>
              </a:rPr>
              <a:t>Connecting OGs with Horizon </a:t>
            </a:r>
            <a:r>
              <a:rPr lang="en-US" i="0" kern="0" dirty="0" smtClean="0">
                <a:solidFill>
                  <a:srgbClr val="66B142">
                    <a:lumMod val="50000"/>
                  </a:srgbClr>
                </a:solidFill>
              </a:rPr>
              <a:t>projects = great added value</a:t>
            </a:r>
            <a:endParaRPr lang="en-US" i="0" kern="0" dirty="0">
              <a:solidFill>
                <a:srgbClr val="66B142">
                  <a:lumMod val="50000"/>
                </a:srgbClr>
              </a:solidFill>
            </a:endParaRPr>
          </a:p>
          <a:p>
            <a:pPr marL="457200" indent="-457200" defTabSz="685800">
              <a:spcAft>
                <a:spcPts val="600"/>
              </a:spcAft>
              <a:buClr>
                <a:srgbClr val="335921"/>
              </a:buClr>
              <a:buFont typeface="+mj-lt"/>
              <a:buAutoNum type="arabicPeriod"/>
              <a:defRPr/>
            </a:pPr>
            <a:r>
              <a:rPr lang="en-US" i="0" kern="0" dirty="0">
                <a:solidFill>
                  <a:srgbClr val="66B142">
                    <a:lumMod val="50000"/>
                  </a:srgbClr>
                </a:solidFill>
              </a:rPr>
              <a:t>All this </a:t>
            </a:r>
            <a:r>
              <a:rPr lang="en-US" b="1" i="0" kern="0" dirty="0">
                <a:solidFill>
                  <a:srgbClr val="66B142">
                    <a:lumMod val="50000"/>
                  </a:srgbClr>
                </a:solidFill>
              </a:rPr>
              <a:t>material provides great input for </a:t>
            </a:r>
            <a:r>
              <a:rPr lang="en-US" b="1" i="0" kern="0" dirty="0" smtClean="0">
                <a:solidFill>
                  <a:srgbClr val="66B142">
                    <a:lumMod val="50000"/>
                  </a:srgbClr>
                </a:solidFill>
              </a:rPr>
              <a:t>local AKIS </a:t>
            </a:r>
            <a:r>
              <a:rPr lang="en-US" b="1" i="0" kern="0" dirty="0">
                <a:solidFill>
                  <a:srgbClr val="66B142">
                    <a:lumMod val="50000"/>
                  </a:srgbClr>
                </a:solidFill>
              </a:rPr>
              <a:t>actors </a:t>
            </a:r>
            <a:r>
              <a:rPr lang="en-US" i="0" kern="0" dirty="0">
                <a:solidFill>
                  <a:srgbClr val="66B142">
                    <a:lumMod val="50000"/>
                  </a:srgbClr>
                </a:solidFill>
              </a:rPr>
              <a:t>(farmers, advisors, businesses, researchers,..): </a:t>
            </a:r>
            <a:r>
              <a:rPr lang="en-US" i="0" kern="0" dirty="0" smtClean="0">
                <a:solidFill>
                  <a:srgbClr val="66B142">
                    <a:lumMod val="50000"/>
                  </a:srgbClr>
                </a:solidFill>
              </a:rPr>
              <a:t>training </a:t>
            </a:r>
            <a:r>
              <a:rPr lang="en-US" i="0" kern="0" dirty="0">
                <a:solidFill>
                  <a:srgbClr val="66B142">
                    <a:lumMod val="50000"/>
                  </a:srgbClr>
                </a:solidFill>
              </a:rPr>
              <a:t>for advisors and farmers, peer-to-peer events, </a:t>
            </a:r>
            <a:r>
              <a:rPr lang="en-US" i="0" kern="0" dirty="0" smtClean="0">
                <a:solidFill>
                  <a:srgbClr val="66B142">
                    <a:lumMod val="50000"/>
                  </a:srgbClr>
                </a:solidFill>
              </a:rPr>
              <a:t>demonstrations, website</a:t>
            </a:r>
            <a:r>
              <a:rPr lang="en-US" i="0" kern="0" dirty="0">
                <a:solidFill>
                  <a:srgbClr val="66B142">
                    <a:lumMod val="50000"/>
                  </a:srgbClr>
                </a:solidFill>
              </a:rPr>
              <a:t>, </a:t>
            </a:r>
            <a:r>
              <a:rPr lang="en-US" i="0" kern="0" dirty="0" smtClean="0">
                <a:solidFill>
                  <a:srgbClr val="66B142">
                    <a:lumMod val="50000"/>
                  </a:srgbClr>
                </a:solidFill>
              </a:rPr>
              <a:t>e-learning, ISS </a:t>
            </a:r>
            <a:r>
              <a:rPr lang="en-US" i="0" kern="0" dirty="0" err="1">
                <a:solidFill>
                  <a:srgbClr val="66B142">
                    <a:lumMod val="50000"/>
                  </a:srgbClr>
                </a:solidFill>
              </a:rPr>
              <a:t>etc</a:t>
            </a:r>
            <a:endParaRPr lang="en-US" i="0" kern="0" dirty="0">
              <a:solidFill>
                <a:srgbClr val="66B142">
                  <a:lumMod val="50000"/>
                </a:srgbClr>
              </a:solidFill>
            </a:endParaRPr>
          </a:p>
          <a:p>
            <a:pPr marL="457200" indent="-457200" defTabSz="685800">
              <a:spcAft>
                <a:spcPts val="600"/>
              </a:spcAft>
              <a:buClr>
                <a:srgbClr val="335921"/>
              </a:buClr>
              <a:buFont typeface="+mj-lt"/>
              <a:buAutoNum type="arabicPeriod"/>
              <a:defRPr/>
            </a:pPr>
            <a:r>
              <a:rPr lang="en-US" i="0" kern="0" dirty="0" err="1" smtClean="0">
                <a:solidFill>
                  <a:srgbClr val="66B142">
                    <a:lumMod val="50000"/>
                  </a:srgbClr>
                </a:solidFill>
              </a:rPr>
              <a:t>Organising</a:t>
            </a:r>
            <a:r>
              <a:rPr lang="en-US" i="0" kern="0" dirty="0" smtClean="0">
                <a:solidFill>
                  <a:srgbClr val="66B142">
                    <a:lumMod val="50000"/>
                  </a:srgbClr>
                </a:solidFill>
              </a:rPr>
              <a:t> </a:t>
            </a:r>
            <a:r>
              <a:rPr lang="en-US" b="1" i="0" kern="0" dirty="0">
                <a:solidFill>
                  <a:srgbClr val="66B142">
                    <a:lumMod val="50000"/>
                  </a:srgbClr>
                </a:solidFill>
              </a:rPr>
              <a:t>events to link and network AKIS actors </a:t>
            </a:r>
            <a:r>
              <a:rPr lang="en-US" i="0" kern="0" dirty="0">
                <a:solidFill>
                  <a:srgbClr val="66B142">
                    <a:lumMod val="50000"/>
                  </a:srgbClr>
                </a:solidFill>
              </a:rPr>
              <a:t>for future </a:t>
            </a:r>
            <a:r>
              <a:rPr lang="en-US" i="0" kern="0" dirty="0" smtClean="0">
                <a:solidFill>
                  <a:srgbClr val="66B142">
                    <a:lumMod val="50000"/>
                  </a:srgbClr>
                </a:solidFill>
              </a:rPr>
              <a:t>cooperation</a:t>
            </a:r>
            <a:endParaRPr lang="en-US" i="0" kern="0" dirty="0">
              <a:solidFill>
                <a:srgbClr val="66B142">
                  <a:lumMod val="50000"/>
                </a:srgbClr>
              </a:solidFill>
            </a:endParaRPr>
          </a:p>
          <a:p>
            <a:pPr marL="457200" indent="-457200" defTabSz="685800">
              <a:spcAft>
                <a:spcPts val="600"/>
              </a:spcAft>
              <a:buClr>
                <a:srgbClr val="335921"/>
              </a:buClr>
              <a:buFont typeface="+mj-lt"/>
              <a:buAutoNum type="arabicPeriod"/>
              <a:defRPr/>
            </a:pPr>
            <a:r>
              <a:rPr lang="en-US" b="1" i="0" kern="0" dirty="0">
                <a:solidFill>
                  <a:srgbClr val="C00000"/>
                </a:solidFill>
              </a:rPr>
              <a:t>Start now, </a:t>
            </a:r>
            <a:r>
              <a:rPr lang="en-US" i="0" kern="0" dirty="0">
                <a:solidFill>
                  <a:srgbClr val="66B142">
                    <a:lumMod val="50000"/>
                  </a:srgbClr>
                </a:solidFill>
              </a:rPr>
              <a:t>already testing future interventions </a:t>
            </a:r>
            <a:r>
              <a:rPr lang="en-US" i="0" kern="0" dirty="0" smtClean="0">
                <a:solidFill>
                  <a:srgbClr val="66B142">
                    <a:lumMod val="50000"/>
                  </a:srgbClr>
                </a:solidFill>
              </a:rPr>
              <a:t>under current period and </a:t>
            </a:r>
            <a:r>
              <a:rPr lang="en-US" b="1" i="0" kern="0" dirty="0">
                <a:solidFill>
                  <a:srgbClr val="C00000"/>
                </a:solidFill>
              </a:rPr>
              <a:t>brainstorm in AKIS coordination platforms</a:t>
            </a:r>
          </a:p>
          <a:p>
            <a:pPr marL="0" indent="0" defTabSz="685800">
              <a:spcAft>
                <a:spcPts val="600"/>
              </a:spcAft>
              <a:buClr>
                <a:srgbClr val="335921"/>
              </a:buClr>
              <a:buFontTx/>
              <a:buNone/>
              <a:defRPr/>
            </a:pPr>
            <a:endParaRPr lang="en-GB" kern="0" dirty="0">
              <a:solidFill>
                <a:srgbClr val="66B142">
                  <a:lumMod val="50000"/>
                </a:srgbClr>
              </a:solidFill>
            </a:endParaRPr>
          </a:p>
        </p:txBody>
      </p:sp>
      <p:sp>
        <p:nvSpPr>
          <p:cNvPr id="5" name="Title 1">
            <a:extLst/>
          </p:cNvPr>
          <p:cNvSpPr txBox="1">
            <a:spLocks/>
          </p:cNvSpPr>
          <p:nvPr/>
        </p:nvSpPr>
        <p:spPr>
          <a:xfrm>
            <a:off x="1075269" y="335022"/>
            <a:ext cx="11677651" cy="377825"/>
          </a:xfrm>
          <a:prstGeom prst="rect">
            <a:avLst/>
          </a:prstGeom>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269081" indent="-269081" defTabSz="685800">
              <a:defRPr/>
            </a:pPr>
            <a:r>
              <a:rPr lang="en-US" kern="0" dirty="0">
                <a:solidFill>
                  <a:srgbClr val="BBB831"/>
                </a:solidFill>
              </a:rPr>
              <a:t>How can CAP networks help strengthening innovation and knowledge </a:t>
            </a:r>
            <a:r>
              <a:rPr lang="en-US" kern="0" dirty="0" smtClean="0">
                <a:solidFill>
                  <a:srgbClr val="BBB831"/>
                </a:solidFill>
              </a:rPr>
              <a:t>exchange on all 9 CAP objectives?</a:t>
            </a:r>
            <a:endParaRPr lang="en-GB" kern="0" dirty="0">
              <a:solidFill>
                <a:srgbClr val="BBB831"/>
              </a:solidFill>
            </a:endParaRPr>
          </a:p>
        </p:txBody>
      </p:sp>
    </p:spTree>
    <p:extLst>
      <p:ext uri="{BB962C8B-B14F-4D97-AF65-F5344CB8AC3E}">
        <p14:creationId xmlns:p14="http://schemas.microsoft.com/office/powerpoint/2010/main" val="39949460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6696098"/>
            <a:ext cx="12189884"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7" name="CustomShape 1"/>
          <p:cNvSpPr/>
          <p:nvPr/>
        </p:nvSpPr>
        <p:spPr>
          <a:xfrm>
            <a:off x="2544235" y="471502"/>
            <a:ext cx="9649884" cy="830262"/>
          </a:xfrm>
          <a:prstGeom prst="rect">
            <a:avLst/>
          </a:prstGeom>
          <a:noFill/>
          <a:ln>
            <a:noFill/>
          </a:ln>
        </p:spPr>
        <p:style>
          <a:lnRef idx="0">
            <a:scrgbClr r="0" g="0" b="0"/>
          </a:lnRef>
          <a:fillRef idx="0">
            <a:scrgbClr r="0" g="0" b="0"/>
          </a:fillRef>
          <a:effectRef idx="0">
            <a:scrgbClr r="0" g="0" b="0"/>
          </a:effectRef>
          <a:fontRef idx="minor"/>
        </p:style>
        <p:txBody>
          <a:bodyPr/>
          <a:lstStyle/>
          <a:p>
            <a:pPr defTabSz="913960">
              <a:defRPr/>
            </a:pPr>
            <a:r>
              <a:rPr lang="en-US" sz="3400" b="1" spc="-1" dirty="0" smtClean="0">
                <a:solidFill>
                  <a:srgbClr val="BBB831"/>
                </a:solidFill>
                <a:uFill>
                  <a:solidFill>
                    <a:srgbClr val="FFFFFF"/>
                  </a:solidFill>
                </a:uFill>
                <a:ea typeface="Verdana"/>
              </a:rPr>
              <a:t>TOOLBOX FOR </a:t>
            </a:r>
            <a:r>
              <a:rPr lang="en-US" sz="3400" b="1" spc="-1" dirty="0">
                <a:solidFill>
                  <a:srgbClr val="BBB831"/>
                </a:solidFill>
                <a:uFill>
                  <a:solidFill>
                    <a:srgbClr val="FFFFFF"/>
                  </a:solidFill>
                </a:uFill>
                <a:ea typeface="Verdana"/>
              </a:rPr>
              <a:t>A </a:t>
            </a:r>
            <a:r>
              <a:rPr lang="en-US" sz="3400" b="1" spc="-1" dirty="0" smtClean="0">
                <a:solidFill>
                  <a:srgbClr val="BBB831"/>
                </a:solidFill>
                <a:uFill>
                  <a:solidFill>
                    <a:srgbClr val="FFFFFF"/>
                  </a:solidFill>
                </a:uFill>
                <a:ea typeface="Verdana"/>
              </a:rPr>
              <a:t>KNOWLEDGE- BASED AGRICULTURE</a:t>
            </a:r>
            <a:endParaRPr lang="en-US" sz="3400" b="1" spc="-1" dirty="0">
              <a:solidFill>
                <a:srgbClr val="BBB831"/>
              </a:solidFill>
              <a:uFill>
                <a:solidFill>
                  <a:srgbClr val="FFFFFF"/>
                </a:solidFill>
              </a:uFill>
              <a:ea typeface="Verdana"/>
            </a:endParaRPr>
          </a:p>
          <a:p>
            <a:pPr marL="444600" indent="-444240" defTabSz="913960">
              <a:defRPr/>
            </a:pPr>
            <a:endParaRPr b="1" dirty="0">
              <a:solidFill>
                <a:prstClr val="black"/>
              </a:solidFill>
            </a:endParaRPr>
          </a:p>
        </p:txBody>
      </p:sp>
      <p:sp>
        <p:nvSpPr>
          <p:cNvPr id="628" name="CustomShape 2"/>
          <p:cNvSpPr/>
          <p:nvPr/>
        </p:nvSpPr>
        <p:spPr>
          <a:xfrm>
            <a:off x="527066" y="2636840"/>
            <a:ext cx="4542367" cy="1766887"/>
          </a:xfrm>
          <a:prstGeom prst="rect">
            <a:avLst/>
          </a:prstGeom>
          <a:noFill/>
          <a:ln>
            <a:noFill/>
          </a:ln>
        </p:spPr>
        <p:style>
          <a:lnRef idx="0">
            <a:scrgbClr r="0" g="0" b="0"/>
          </a:lnRef>
          <a:fillRef idx="0">
            <a:scrgbClr r="0" g="0" b="0"/>
          </a:fillRef>
          <a:effectRef idx="0">
            <a:scrgbClr r="0" g="0" b="0"/>
          </a:effectRef>
          <a:fontRef idx="minor"/>
        </p:style>
        <p:txBody>
          <a:bodyPr/>
          <a:lstStyle/>
          <a:p>
            <a:pPr defTabSz="913960">
              <a:defRPr/>
            </a:pPr>
            <a:r>
              <a:rPr lang="en-US" sz="2400" spc="-1" baseline="30000" dirty="0">
                <a:solidFill>
                  <a:srgbClr val="000000"/>
                </a:solidFill>
                <a:uFill>
                  <a:solidFill>
                    <a:srgbClr val="FFFFFF"/>
                  </a:solidFill>
                </a:uFill>
                <a:latin typeface="Verdana"/>
                <a:ea typeface="Verdana"/>
              </a:rPr>
              <a:t>Each </a:t>
            </a:r>
            <a:r>
              <a:rPr lang="en-US" sz="2400" b="1" spc="-1" baseline="30000" dirty="0">
                <a:solidFill>
                  <a:srgbClr val="C00000"/>
                </a:solidFill>
                <a:uFill>
                  <a:solidFill>
                    <a:srgbClr val="FFFFFF"/>
                  </a:solidFill>
                </a:uFill>
                <a:latin typeface="Verdana"/>
                <a:ea typeface="Verdana"/>
              </a:rPr>
              <a:t>CAP strategic plan</a:t>
            </a:r>
            <a:r>
              <a:rPr lang="en-US" sz="2400" spc="-1" baseline="30000" dirty="0">
                <a:solidFill>
                  <a:srgbClr val="000000"/>
                </a:solidFill>
                <a:uFill>
                  <a:solidFill>
                    <a:srgbClr val="FFFFFF"/>
                  </a:solidFill>
                </a:uFill>
                <a:latin typeface="Verdana"/>
                <a:ea typeface="Verdana"/>
              </a:rPr>
              <a:t> will include a section on how to stimulate the exchange of knowledge and innovation &amp; </a:t>
            </a:r>
            <a:r>
              <a:rPr lang="en-US" sz="2400" spc="-1" baseline="30000" dirty="0" smtClean="0">
                <a:solidFill>
                  <a:srgbClr val="000000"/>
                </a:solidFill>
                <a:uFill>
                  <a:solidFill>
                    <a:srgbClr val="FFFFFF"/>
                  </a:solidFill>
                </a:uFill>
                <a:latin typeface="Verdana"/>
                <a:ea typeface="Verdana"/>
              </a:rPr>
              <a:t>digital </a:t>
            </a:r>
            <a:r>
              <a:rPr lang="en-US" sz="2400" spc="-1" baseline="30000" dirty="0">
                <a:solidFill>
                  <a:srgbClr val="000000"/>
                </a:solidFill>
                <a:uFill>
                  <a:solidFill>
                    <a:srgbClr val="FFFFFF"/>
                  </a:solidFill>
                </a:uFill>
                <a:latin typeface="Verdana"/>
                <a:ea typeface="Verdana"/>
              </a:rPr>
              <a:t>technologies in </a:t>
            </a:r>
            <a:r>
              <a:rPr lang="en-US" sz="2400" spc="-1" baseline="30000" dirty="0" smtClean="0">
                <a:solidFill>
                  <a:srgbClr val="000000"/>
                </a:solidFill>
                <a:uFill>
                  <a:solidFill>
                    <a:srgbClr val="FFFFFF"/>
                  </a:solidFill>
                </a:uFill>
                <a:latin typeface="Verdana"/>
                <a:ea typeface="Verdana"/>
              </a:rPr>
              <a:t>agriculture (CAP Art. 102)</a:t>
            </a:r>
            <a:endParaRPr lang="en-US" sz="2400" spc="-1" baseline="30000" dirty="0">
              <a:solidFill>
                <a:srgbClr val="000000"/>
              </a:solidFill>
              <a:uFill>
                <a:solidFill>
                  <a:srgbClr val="FFFFFF"/>
                </a:solidFill>
              </a:uFill>
              <a:latin typeface="Verdana"/>
              <a:ea typeface="Verdana"/>
            </a:endParaRPr>
          </a:p>
          <a:p>
            <a:pPr defTabSz="913960">
              <a:defRPr/>
            </a:pPr>
            <a:endParaRPr sz="2000" dirty="0">
              <a:solidFill>
                <a:prstClr val="black"/>
              </a:solidFill>
            </a:endParaRPr>
          </a:p>
          <a:p>
            <a:pPr defTabSz="913960">
              <a:defRPr/>
            </a:pPr>
            <a:endParaRPr sz="2000" dirty="0">
              <a:solidFill>
                <a:prstClr val="black"/>
              </a:solidFill>
            </a:endParaRPr>
          </a:p>
        </p:txBody>
      </p:sp>
      <p:pic>
        <p:nvPicPr>
          <p:cNvPr id="10854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1" y="2497138"/>
            <a:ext cx="50800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1" y="471488"/>
            <a:ext cx="21463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635" y="2381250"/>
            <a:ext cx="505884"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2" name="CustomShape 3"/>
          <p:cNvSpPr/>
          <p:nvPr/>
        </p:nvSpPr>
        <p:spPr>
          <a:xfrm>
            <a:off x="5361517" y="2513013"/>
            <a:ext cx="3073400" cy="1492250"/>
          </a:xfrm>
          <a:prstGeom prst="rect">
            <a:avLst/>
          </a:prstGeom>
          <a:noFill/>
          <a:ln>
            <a:noFill/>
          </a:ln>
        </p:spPr>
        <p:style>
          <a:lnRef idx="0">
            <a:scrgbClr r="0" g="0" b="0"/>
          </a:lnRef>
          <a:fillRef idx="0">
            <a:scrgbClr r="0" g="0" b="0"/>
          </a:fillRef>
          <a:effectRef idx="0">
            <a:scrgbClr r="0" g="0" b="0"/>
          </a:effectRef>
          <a:fontRef idx="minor"/>
        </p:style>
        <p:txBody>
          <a:bodyPr/>
          <a:lstStyle/>
          <a:p>
            <a:pPr defTabSz="913960">
              <a:defRPr/>
            </a:pPr>
            <a:r>
              <a:rPr lang="en-US" sz="2400" b="1" spc="-1" baseline="30000" dirty="0" smtClean="0">
                <a:solidFill>
                  <a:srgbClr val="C00000"/>
                </a:solidFill>
                <a:uFill>
                  <a:solidFill>
                    <a:srgbClr val="FFFFFF"/>
                  </a:solidFill>
                </a:uFill>
                <a:latin typeface="Verdana"/>
                <a:ea typeface="Verdana"/>
              </a:rPr>
              <a:t>Support</a:t>
            </a:r>
            <a:r>
              <a:rPr lang="en-US" sz="2400" spc="-1" baseline="30000" dirty="0" smtClean="0">
                <a:solidFill>
                  <a:prstClr val="black"/>
                </a:solidFill>
                <a:uFill>
                  <a:solidFill>
                    <a:srgbClr val="FFFFFF"/>
                  </a:solidFill>
                </a:uFill>
                <a:latin typeface="Verdana"/>
                <a:ea typeface="Verdana"/>
              </a:rPr>
              <a:t> for advice</a:t>
            </a:r>
            <a:r>
              <a:rPr lang="en-US" sz="2400" spc="-1" baseline="30000" dirty="0">
                <a:solidFill>
                  <a:prstClr val="black"/>
                </a:solidFill>
                <a:uFill>
                  <a:solidFill>
                    <a:srgbClr val="FFFFFF"/>
                  </a:solidFill>
                </a:uFill>
                <a:latin typeface="Verdana"/>
                <a:ea typeface="Verdana"/>
              </a:rPr>
              <a:t>, training, innovation and </a:t>
            </a:r>
            <a:r>
              <a:rPr lang="en-US" sz="2400" spc="-1" baseline="30000" dirty="0" smtClean="0">
                <a:solidFill>
                  <a:prstClr val="black"/>
                </a:solidFill>
                <a:uFill>
                  <a:solidFill>
                    <a:srgbClr val="FFFFFF"/>
                  </a:solidFill>
                </a:uFill>
                <a:latin typeface="Verdana"/>
                <a:ea typeface="Verdana"/>
              </a:rPr>
              <a:t>knowledge exchange in </a:t>
            </a:r>
            <a:r>
              <a:rPr lang="en-US" sz="2400" spc="-1" baseline="30000" dirty="0">
                <a:solidFill>
                  <a:srgbClr val="000000"/>
                </a:solidFill>
                <a:uFill>
                  <a:solidFill>
                    <a:srgbClr val="FFFFFF"/>
                  </a:solidFill>
                </a:uFill>
                <a:latin typeface="Verdana"/>
                <a:ea typeface="Verdana"/>
              </a:rPr>
              <a:t>Rural </a:t>
            </a:r>
            <a:r>
              <a:rPr lang="en-US" sz="2400" spc="-1" baseline="30000" dirty="0" smtClean="0">
                <a:solidFill>
                  <a:srgbClr val="000000"/>
                </a:solidFill>
                <a:uFill>
                  <a:solidFill>
                    <a:srgbClr val="FFFFFF"/>
                  </a:solidFill>
                </a:uFill>
                <a:latin typeface="Verdana"/>
                <a:ea typeface="Verdana"/>
              </a:rPr>
              <a:t>Development        (CAP Art. 71,72,13,… )</a:t>
            </a:r>
            <a:endParaRPr lang="en-US" sz="2400" spc="-1" baseline="30000" dirty="0">
              <a:solidFill>
                <a:srgbClr val="000000"/>
              </a:solidFill>
              <a:uFill>
                <a:solidFill>
                  <a:srgbClr val="FFFFFF"/>
                </a:solidFill>
              </a:uFill>
              <a:latin typeface="Verdana"/>
              <a:ea typeface="Verdana"/>
            </a:endParaRPr>
          </a:p>
          <a:p>
            <a:pPr defTabSz="913960">
              <a:defRPr/>
            </a:pPr>
            <a:endParaRPr sz="2000" dirty="0">
              <a:solidFill>
                <a:prstClr val="black"/>
              </a:solidFill>
            </a:endParaRPr>
          </a:p>
          <a:p>
            <a:pPr defTabSz="913960">
              <a:defRPr/>
            </a:pPr>
            <a:endParaRPr sz="2000" dirty="0">
              <a:solidFill>
                <a:prstClr val="black"/>
              </a:solidFill>
            </a:endParaRPr>
          </a:p>
        </p:txBody>
      </p:sp>
      <p:pic>
        <p:nvPicPr>
          <p:cNvPr id="1085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5" y="4149725"/>
            <a:ext cx="12189884"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 name="CustomShape 4"/>
          <p:cNvSpPr/>
          <p:nvPr/>
        </p:nvSpPr>
        <p:spPr>
          <a:xfrm>
            <a:off x="565152" y="1703390"/>
            <a:ext cx="3994149" cy="701675"/>
          </a:xfrm>
          <a:prstGeom prst="rect">
            <a:avLst/>
          </a:prstGeom>
          <a:noFill/>
          <a:ln>
            <a:noFill/>
          </a:ln>
        </p:spPr>
        <p:style>
          <a:lnRef idx="0">
            <a:scrgbClr r="0" g="0" b="0"/>
          </a:lnRef>
          <a:fillRef idx="0">
            <a:scrgbClr r="0" g="0" b="0"/>
          </a:fillRef>
          <a:effectRef idx="0">
            <a:scrgbClr r="0" g="0" b="0"/>
          </a:effectRef>
          <a:fontRef idx="minor"/>
        </p:style>
        <p:txBody>
          <a:bodyPr/>
          <a:lstStyle/>
          <a:p>
            <a:pPr defTabSz="913960">
              <a:defRPr/>
            </a:pPr>
            <a:r>
              <a:rPr lang="en-US" sz="2400" b="1" spc="-1" baseline="30000" dirty="0">
                <a:solidFill>
                  <a:srgbClr val="C00000"/>
                </a:solidFill>
                <a:uFill>
                  <a:solidFill>
                    <a:srgbClr val="FFFFFF"/>
                  </a:solidFill>
                </a:uFill>
                <a:latin typeface="Verdana"/>
                <a:ea typeface="Verdana"/>
              </a:rPr>
              <a:t>Cross-cutting objective </a:t>
            </a:r>
            <a:r>
              <a:rPr lang="en-US" sz="2400" spc="-1" baseline="30000" dirty="0">
                <a:solidFill>
                  <a:srgbClr val="000000"/>
                </a:solidFill>
                <a:uFill>
                  <a:solidFill>
                    <a:srgbClr val="FFFFFF"/>
                  </a:solidFill>
                </a:uFill>
                <a:latin typeface="Verdana"/>
                <a:ea typeface="Verdana"/>
              </a:rPr>
              <a:t>on knowledge, innovation and </a:t>
            </a:r>
            <a:r>
              <a:rPr lang="en-US" sz="2400" spc="-1" baseline="30000" dirty="0" err="1" smtClean="0">
                <a:solidFill>
                  <a:srgbClr val="000000"/>
                </a:solidFill>
                <a:uFill>
                  <a:solidFill>
                    <a:srgbClr val="FFFFFF"/>
                  </a:solidFill>
                </a:uFill>
                <a:latin typeface="Verdana"/>
                <a:ea typeface="Verdana"/>
              </a:rPr>
              <a:t>digitalisation</a:t>
            </a:r>
            <a:r>
              <a:rPr lang="en-US" sz="2400" spc="-1" baseline="30000" dirty="0" smtClean="0">
                <a:solidFill>
                  <a:srgbClr val="000000"/>
                </a:solidFill>
                <a:uFill>
                  <a:solidFill>
                    <a:srgbClr val="FFFFFF"/>
                  </a:solidFill>
                </a:uFill>
                <a:latin typeface="Verdana"/>
                <a:ea typeface="Verdana"/>
              </a:rPr>
              <a:t> (CAP Art. 5)</a:t>
            </a:r>
            <a:endParaRPr lang="en-US" sz="2400" spc="-1" baseline="30000" dirty="0">
              <a:solidFill>
                <a:srgbClr val="000000"/>
              </a:solidFill>
              <a:uFill>
                <a:solidFill>
                  <a:srgbClr val="FFFFFF"/>
                </a:solidFill>
              </a:uFill>
              <a:latin typeface="Verdana"/>
              <a:ea typeface="Verdana"/>
            </a:endParaRPr>
          </a:p>
          <a:p>
            <a:pPr defTabSz="913960">
              <a:defRPr/>
            </a:pPr>
            <a:endParaRPr sz="2000" dirty="0">
              <a:solidFill>
                <a:prstClr val="black"/>
              </a:solidFill>
            </a:endParaRPr>
          </a:p>
        </p:txBody>
      </p:sp>
      <p:pic>
        <p:nvPicPr>
          <p:cNvPr id="108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1" y="1574800"/>
            <a:ext cx="5080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 name="CustomShape 5"/>
          <p:cNvSpPr/>
          <p:nvPr/>
        </p:nvSpPr>
        <p:spPr>
          <a:xfrm>
            <a:off x="5361533" y="1643063"/>
            <a:ext cx="5979583" cy="366712"/>
          </a:xfrm>
          <a:prstGeom prst="rect">
            <a:avLst/>
          </a:prstGeom>
          <a:noFill/>
          <a:ln>
            <a:noFill/>
          </a:ln>
        </p:spPr>
        <p:style>
          <a:lnRef idx="0">
            <a:scrgbClr r="0" g="0" b="0"/>
          </a:lnRef>
          <a:fillRef idx="0">
            <a:scrgbClr r="0" g="0" b="0"/>
          </a:fillRef>
          <a:effectRef idx="0">
            <a:scrgbClr r="0" g="0" b="0"/>
          </a:effectRef>
          <a:fontRef idx="minor"/>
        </p:style>
        <p:txBody>
          <a:bodyPr/>
          <a:lstStyle/>
          <a:p>
            <a:pPr defTabSz="913960">
              <a:defRPr/>
            </a:pPr>
            <a:r>
              <a:rPr lang="en-US" sz="2400" b="1" spc="-1" baseline="30000" dirty="0">
                <a:solidFill>
                  <a:srgbClr val="C00000"/>
                </a:solidFill>
                <a:uFill>
                  <a:solidFill>
                    <a:srgbClr val="FFFFFF"/>
                  </a:solidFill>
                </a:uFill>
                <a:latin typeface="Verdana"/>
                <a:ea typeface="Verdana"/>
              </a:rPr>
              <a:t>Strengthening of </a:t>
            </a:r>
            <a:r>
              <a:rPr lang="en-US" sz="2400" b="1" spc="-1" baseline="30000" dirty="0" smtClean="0">
                <a:solidFill>
                  <a:srgbClr val="C00000"/>
                </a:solidFill>
                <a:uFill>
                  <a:solidFill>
                    <a:srgbClr val="FFFFFF"/>
                  </a:solidFill>
                </a:uFill>
                <a:latin typeface="Verdana"/>
                <a:ea typeface="Verdana"/>
              </a:rPr>
              <a:t>MSs'/regions</a:t>
            </a:r>
            <a:r>
              <a:rPr lang="en-US" sz="2400" spc="-1" baseline="30000" dirty="0" smtClean="0">
                <a:solidFill>
                  <a:prstClr val="black"/>
                </a:solidFill>
                <a:uFill>
                  <a:solidFill>
                    <a:srgbClr val="FFFFFF"/>
                  </a:solidFill>
                </a:uFill>
                <a:latin typeface="Verdana"/>
                <a:ea typeface="Verdana"/>
              </a:rPr>
              <a:t>' </a:t>
            </a:r>
            <a:r>
              <a:rPr lang="en-US" sz="2400" spc="-1" baseline="30000" dirty="0">
                <a:solidFill>
                  <a:prstClr val="black"/>
                </a:solidFill>
                <a:uFill>
                  <a:solidFill>
                    <a:srgbClr val="FFFFFF"/>
                  </a:solidFill>
                </a:uFill>
                <a:latin typeface="Verdana"/>
                <a:ea typeface="Verdana"/>
              </a:rPr>
              <a:t>Agricultural Knowledge and Innovation </a:t>
            </a:r>
            <a:r>
              <a:rPr lang="en-US" sz="2400" spc="-1" baseline="30000" dirty="0" smtClean="0">
                <a:solidFill>
                  <a:prstClr val="black"/>
                </a:solidFill>
                <a:uFill>
                  <a:solidFill>
                    <a:srgbClr val="FFFFFF"/>
                  </a:solidFill>
                </a:uFill>
                <a:latin typeface="Verdana"/>
                <a:ea typeface="Verdana"/>
              </a:rPr>
              <a:t>Systems (</a:t>
            </a:r>
            <a:r>
              <a:rPr lang="en-US" sz="2400" b="1" spc="-1" baseline="30000" dirty="0" smtClean="0">
                <a:solidFill>
                  <a:srgbClr val="C00000"/>
                </a:solidFill>
                <a:uFill>
                  <a:solidFill>
                    <a:srgbClr val="FFFFFF"/>
                  </a:solidFill>
                </a:uFill>
                <a:latin typeface="Verdana"/>
                <a:ea typeface="Verdana"/>
              </a:rPr>
              <a:t>AKIS</a:t>
            </a:r>
            <a:r>
              <a:rPr lang="en-US" sz="2400" spc="-1" baseline="30000" dirty="0" smtClean="0">
                <a:solidFill>
                  <a:prstClr val="black"/>
                </a:solidFill>
                <a:uFill>
                  <a:solidFill>
                    <a:srgbClr val="FFFFFF"/>
                  </a:solidFill>
                </a:uFill>
                <a:latin typeface="Verdana"/>
                <a:ea typeface="Verdana"/>
              </a:rPr>
              <a:t>)</a:t>
            </a:r>
            <a:endParaRPr lang="en-US" sz="2400" spc="-1" baseline="30000" dirty="0">
              <a:solidFill>
                <a:prstClr val="black"/>
              </a:solidFill>
              <a:uFill>
                <a:solidFill>
                  <a:srgbClr val="FFFFFF"/>
                </a:solidFill>
              </a:uFill>
              <a:latin typeface="Verdana"/>
              <a:ea typeface="Verdana"/>
            </a:endParaRPr>
          </a:p>
          <a:p>
            <a:pPr defTabSz="913960">
              <a:defRPr/>
            </a:pPr>
            <a:r>
              <a:rPr lang="en-US" sz="2400" spc="-1" dirty="0">
                <a:solidFill>
                  <a:prstClr val="black"/>
                </a:solidFill>
                <a:uFill>
                  <a:solidFill>
                    <a:srgbClr val="FFFFFF"/>
                  </a:solidFill>
                </a:uFill>
                <a:latin typeface="Verdana"/>
                <a:ea typeface="Verdana"/>
              </a:rPr>
              <a:t> </a:t>
            </a:r>
            <a:endParaRPr sz="2400" dirty="0">
              <a:solidFill>
                <a:prstClr val="black"/>
              </a:solidFill>
            </a:endParaRPr>
          </a:p>
        </p:txBody>
      </p:sp>
      <p:pic>
        <p:nvPicPr>
          <p:cNvPr id="10855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5417" y="1539875"/>
            <a:ext cx="50588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8" name="CustomShape 6"/>
          <p:cNvSpPr/>
          <p:nvPr/>
        </p:nvSpPr>
        <p:spPr>
          <a:xfrm>
            <a:off x="8688920" y="2233363"/>
            <a:ext cx="3359149" cy="1675062"/>
          </a:xfrm>
          <a:prstGeom prst="rect">
            <a:avLst/>
          </a:prstGeom>
          <a:solidFill>
            <a:srgbClr val="BBB83B"/>
          </a:solidFill>
          <a:ln>
            <a:noFill/>
          </a:ln>
        </p:spPr>
        <p:style>
          <a:lnRef idx="0">
            <a:scrgbClr r="0" g="0" b="0"/>
          </a:lnRef>
          <a:fillRef idx="0">
            <a:scrgbClr r="0" g="0" b="0"/>
          </a:fillRef>
          <a:effectRef idx="0">
            <a:scrgbClr r="0" g="0" b="0"/>
          </a:effectRef>
          <a:fontRef idx="minor"/>
        </p:style>
        <p:txBody>
          <a:bodyPr/>
          <a:lstStyle/>
          <a:p>
            <a:pPr defTabSz="913960">
              <a:defRPr/>
            </a:pPr>
            <a:endParaRPr lang="en-US" sz="2400" spc="-1" baseline="30000" dirty="0" smtClean="0">
              <a:solidFill>
                <a:srgbClr val="000000"/>
              </a:solidFill>
              <a:uFill>
                <a:solidFill>
                  <a:srgbClr val="FFFFFF"/>
                </a:solidFill>
              </a:uFill>
              <a:latin typeface="Verdana"/>
              <a:ea typeface="Verdana"/>
            </a:endParaRPr>
          </a:p>
          <a:p>
            <a:pPr defTabSz="913960">
              <a:defRPr/>
            </a:pPr>
            <a:r>
              <a:rPr lang="en-US" sz="2400" spc="-1" baseline="30000" dirty="0" smtClean="0">
                <a:solidFill>
                  <a:srgbClr val="000000"/>
                </a:solidFill>
                <a:uFill>
                  <a:solidFill>
                    <a:srgbClr val="FFFFFF"/>
                  </a:solidFill>
                </a:uFill>
                <a:latin typeface="Verdana"/>
                <a:ea typeface="Verdana"/>
              </a:rPr>
              <a:t>Specific </a:t>
            </a:r>
            <a:r>
              <a:rPr lang="en-US" sz="2400" spc="-1" baseline="30000" dirty="0">
                <a:solidFill>
                  <a:srgbClr val="000000"/>
                </a:solidFill>
                <a:uFill>
                  <a:solidFill>
                    <a:srgbClr val="FFFFFF"/>
                  </a:solidFill>
                </a:uFill>
                <a:latin typeface="Verdana"/>
                <a:ea typeface="Verdana"/>
              </a:rPr>
              <a:t>budget of EUR 10 billion in </a:t>
            </a:r>
            <a:r>
              <a:rPr lang="en-US" sz="2400" b="1" spc="-1" baseline="30000" dirty="0">
                <a:solidFill>
                  <a:srgbClr val="C00000"/>
                </a:solidFill>
                <a:uFill>
                  <a:solidFill>
                    <a:srgbClr val="FFFFFF"/>
                  </a:solidFill>
                </a:uFill>
                <a:latin typeface="Verdana"/>
                <a:ea typeface="Verdana"/>
              </a:rPr>
              <a:t>Horizon Europe </a:t>
            </a:r>
            <a:r>
              <a:rPr lang="en-US" sz="2400" spc="-1" baseline="30000" dirty="0">
                <a:solidFill>
                  <a:srgbClr val="000000"/>
                </a:solidFill>
                <a:uFill>
                  <a:solidFill>
                    <a:srgbClr val="FFFFFF"/>
                  </a:solidFill>
                </a:uFill>
                <a:latin typeface="Verdana"/>
                <a:ea typeface="Verdana"/>
              </a:rPr>
              <a:t>for food, agriculture, rural development and the bio-economy.</a:t>
            </a:r>
          </a:p>
          <a:p>
            <a:pPr defTabSz="913960">
              <a:defRPr/>
            </a:pPr>
            <a:endParaRPr sz="2000" dirty="0">
              <a:solidFill>
                <a:prstClr val="black"/>
              </a:solidFill>
            </a:endParaRPr>
          </a:p>
          <a:p>
            <a:pPr defTabSz="913960">
              <a:defRPr/>
            </a:pPr>
            <a:endParaRPr sz="2000" dirty="0">
              <a:solidFill>
                <a:prstClr val="black"/>
              </a:solidFill>
            </a:endParaRPr>
          </a:p>
        </p:txBody>
      </p:sp>
      <p:pic>
        <p:nvPicPr>
          <p:cNvPr id="1085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0917" y="2371725"/>
            <a:ext cx="5080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0" name="CustomShape 7"/>
          <p:cNvSpPr/>
          <p:nvPr/>
        </p:nvSpPr>
        <p:spPr>
          <a:xfrm>
            <a:off x="10265836" y="4226947"/>
            <a:ext cx="2150533" cy="1736725"/>
          </a:xfrm>
          <a:prstGeom prst="rect">
            <a:avLst/>
          </a:prstGeom>
          <a:noFill/>
          <a:ln>
            <a:noFill/>
          </a:ln>
        </p:spPr>
        <p:style>
          <a:lnRef idx="0">
            <a:scrgbClr r="0" g="0" b="0"/>
          </a:lnRef>
          <a:fillRef idx="0">
            <a:scrgbClr r="0" g="0" b="0"/>
          </a:fillRef>
          <a:effectRef idx="0">
            <a:scrgbClr r="0" g="0" b="0"/>
          </a:effectRef>
          <a:fontRef idx="minor"/>
        </p:style>
        <p:txBody>
          <a:bodyPr/>
          <a:lstStyle/>
          <a:p>
            <a:pPr defTabSz="913960">
              <a:defRPr/>
            </a:pPr>
            <a:r>
              <a:rPr lang="en-US" sz="2400" spc="-1" baseline="30000" dirty="0">
                <a:solidFill>
                  <a:srgbClr val="000000"/>
                </a:solidFill>
                <a:uFill>
                  <a:solidFill>
                    <a:srgbClr val="FFFFFF"/>
                  </a:solidFill>
                </a:uFill>
                <a:latin typeface="Verdana"/>
                <a:ea typeface="Verdana"/>
              </a:rPr>
              <a:t>Continuation of </a:t>
            </a:r>
            <a:endParaRPr lang="en-US" sz="2400" spc="-1" baseline="30000" dirty="0" smtClean="0">
              <a:solidFill>
                <a:srgbClr val="000000"/>
              </a:solidFill>
              <a:uFill>
                <a:solidFill>
                  <a:srgbClr val="FFFFFF"/>
                </a:solidFill>
              </a:uFill>
              <a:latin typeface="Verdana"/>
              <a:ea typeface="Verdana"/>
            </a:endParaRPr>
          </a:p>
          <a:p>
            <a:pPr defTabSz="913960">
              <a:defRPr/>
            </a:pPr>
            <a:r>
              <a:rPr lang="en-US" sz="2400" spc="-1" baseline="30000" dirty="0" smtClean="0">
                <a:solidFill>
                  <a:srgbClr val="000000"/>
                </a:solidFill>
                <a:uFill>
                  <a:solidFill>
                    <a:srgbClr val="FFFFFF"/>
                  </a:solidFill>
                </a:uFill>
                <a:latin typeface="Verdana"/>
                <a:ea typeface="Verdana"/>
              </a:rPr>
              <a:t>the </a:t>
            </a:r>
            <a:r>
              <a:rPr lang="en-US" sz="2400" spc="-1" baseline="30000" dirty="0">
                <a:solidFill>
                  <a:srgbClr val="000000"/>
                </a:solidFill>
                <a:uFill>
                  <a:solidFill>
                    <a:srgbClr val="FFFFFF"/>
                  </a:solidFill>
                </a:uFill>
                <a:latin typeface="Verdana"/>
                <a:ea typeface="Verdana"/>
              </a:rPr>
              <a:t>agricultural </a:t>
            </a:r>
            <a:r>
              <a:rPr lang="en-US" sz="2400" b="1" spc="-1" baseline="30000" dirty="0">
                <a:solidFill>
                  <a:srgbClr val="C00000"/>
                </a:solidFill>
                <a:uFill>
                  <a:solidFill>
                    <a:srgbClr val="FFFFFF"/>
                  </a:solidFill>
                </a:uFill>
                <a:latin typeface="Verdana"/>
                <a:ea typeface="Verdana"/>
              </a:rPr>
              <a:t>European Innovation </a:t>
            </a:r>
            <a:r>
              <a:rPr lang="en-US" sz="2400" b="1" spc="-1" baseline="30000" dirty="0" smtClean="0">
                <a:solidFill>
                  <a:srgbClr val="C00000"/>
                </a:solidFill>
                <a:uFill>
                  <a:solidFill>
                    <a:srgbClr val="FFFFFF"/>
                  </a:solidFill>
                </a:uFill>
                <a:latin typeface="Verdana"/>
                <a:ea typeface="Verdana"/>
              </a:rPr>
              <a:t>Partnership    </a:t>
            </a:r>
            <a:r>
              <a:rPr lang="en-US" sz="2400" spc="-1" baseline="30000" dirty="0" smtClean="0">
                <a:solidFill>
                  <a:srgbClr val="000000"/>
                </a:solidFill>
                <a:uFill>
                  <a:solidFill>
                    <a:srgbClr val="FFFFFF"/>
                  </a:solidFill>
                </a:uFill>
                <a:latin typeface="Verdana"/>
                <a:ea typeface="Verdana"/>
              </a:rPr>
              <a:t>(CAP Art </a:t>
            </a:r>
            <a:r>
              <a:rPr lang="en-US" sz="2400" spc="-1" baseline="30000" dirty="0">
                <a:solidFill>
                  <a:srgbClr val="000000"/>
                </a:solidFill>
                <a:uFill>
                  <a:solidFill>
                    <a:srgbClr val="FFFFFF"/>
                  </a:solidFill>
                </a:uFill>
                <a:latin typeface="Verdana"/>
                <a:ea typeface="Verdana"/>
              </a:rPr>
              <a:t>113, </a:t>
            </a:r>
            <a:r>
              <a:rPr lang="en-US" sz="2400" spc="-1" baseline="30000" dirty="0" smtClean="0">
                <a:solidFill>
                  <a:srgbClr val="000000"/>
                </a:solidFill>
                <a:uFill>
                  <a:solidFill>
                    <a:srgbClr val="FFFFFF"/>
                  </a:solidFill>
                </a:uFill>
                <a:latin typeface="Verdana"/>
                <a:ea typeface="Verdana"/>
              </a:rPr>
              <a:t> 114</a:t>
            </a:r>
            <a:r>
              <a:rPr lang="en-US" sz="2400" spc="-1" baseline="30000" dirty="0">
                <a:solidFill>
                  <a:srgbClr val="000000"/>
                </a:solidFill>
                <a:uFill>
                  <a:solidFill>
                    <a:srgbClr val="FFFFFF"/>
                  </a:solidFill>
                </a:uFill>
                <a:latin typeface="Verdana"/>
                <a:ea typeface="Verdana"/>
              </a:rPr>
              <a:t>)</a:t>
            </a:r>
          </a:p>
          <a:p>
            <a:pPr defTabSz="913960">
              <a:defRPr/>
            </a:pPr>
            <a:endParaRPr sz="2400" dirty="0">
              <a:solidFill>
                <a:prstClr val="black"/>
              </a:solidFill>
            </a:endParaRPr>
          </a:p>
          <a:p>
            <a:pPr defTabSz="913960">
              <a:defRPr/>
            </a:pPr>
            <a:endParaRPr sz="2400" dirty="0">
              <a:solidFill>
                <a:prstClr val="black"/>
              </a:solidFill>
            </a:endParaRPr>
          </a:p>
        </p:txBody>
      </p:sp>
      <p:pic>
        <p:nvPicPr>
          <p:cNvPr id="10856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1400" y="3786430"/>
            <a:ext cx="5080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6777044"/>
            <a:ext cx="12189884"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812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85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85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85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85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 grpId="0"/>
      <p:bldP spid="632" grpId="0"/>
      <p:bldP spid="636" grpId="0"/>
      <p:bldP spid="638" grpId="0" animBg="1"/>
      <p:bldP spid="6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9" y="1039255"/>
            <a:ext cx="6550925" cy="5632273"/>
          </a:xfrm>
          <a:prstGeom prst="rect">
            <a:avLst/>
          </a:prstGeom>
        </p:spPr>
        <p:txBody>
          <a:bodyPr wrap="square" lIns="91398" tIns="45701" rIns="91398" bIns="45701">
            <a:spAutoFit/>
          </a:bodyPr>
          <a:lstStyle/>
          <a:p>
            <a:pPr marL="268955" indent="-268955" algn="ctr" defTabSz="685492"/>
            <a:r>
              <a:rPr lang="en-US" sz="4000" kern="0" dirty="0">
                <a:solidFill>
                  <a:srgbClr val="335921"/>
                </a:solidFill>
                <a:latin typeface="Calibri" pitchFamily="34" charset="0"/>
                <a:ea typeface="Verdana" pitchFamily="34" charset="0"/>
                <a:cs typeface="Verdana" pitchFamily="34" charset="0"/>
              </a:rPr>
              <a:t>The Horizon 2020/Horizon Europe (HE) dimension of </a:t>
            </a:r>
            <a:r>
              <a:rPr lang="en-US" sz="4000" kern="0" dirty="0" smtClean="0">
                <a:solidFill>
                  <a:srgbClr val="335921"/>
                </a:solidFill>
                <a:latin typeface="Calibri" pitchFamily="34" charset="0"/>
                <a:ea typeface="Verdana" pitchFamily="34" charset="0"/>
                <a:cs typeface="Verdana" pitchFamily="34" charset="0"/>
              </a:rPr>
              <a:t> the EIP-AGRI</a:t>
            </a:r>
            <a:endParaRPr lang="en-US" sz="4000" kern="0" dirty="0">
              <a:solidFill>
                <a:srgbClr val="335921"/>
              </a:solidFill>
              <a:latin typeface="Calibri" pitchFamily="34" charset="0"/>
              <a:ea typeface="Verdana" pitchFamily="34" charset="0"/>
              <a:cs typeface="Verdana" pitchFamily="34" charset="0"/>
            </a:endParaRPr>
          </a:p>
          <a:p>
            <a:pPr marL="268955" indent="-268955" algn="ctr" defTabSz="685492"/>
            <a:endParaRPr lang="en-US" sz="4000" kern="0" dirty="0">
              <a:solidFill>
                <a:srgbClr val="335921"/>
              </a:solidFill>
              <a:latin typeface="Calibri" pitchFamily="34" charset="0"/>
              <a:ea typeface="Verdana" pitchFamily="34" charset="0"/>
              <a:cs typeface="Verdana" pitchFamily="34" charset="0"/>
            </a:endParaRPr>
          </a:p>
          <a:p>
            <a:pPr marL="268955" indent="-268955" defTabSz="685492"/>
            <a:r>
              <a:rPr lang="en-US" sz="4000" kern="0" dirty="0">
                <a:solidFill>
                  <a:srgbClr val="335921"/>
                </a:solidFill>
                <a:latin typeface="Calibri" pitchFamily="34" charset="0"/>
                <a:ea typeface="Verdana" pitchFamily="34" charset="0"/>
                <a:cs typeface="Verdana" pitchFamily="34" charset="0"/>
              </a:rPr>
              <a:t> </a:t>
            </a:r>
            <a:r>
              <a:rPr lang="en-US" sz="4000" kern="0" dirty="0" smtClean="0">
                <a:solidFill>
                  <a:srgbClr val="335921"/>
                </a:solidFill>
                <a:latin typeface="Calibri" pitchFamily="34" charset="0"/>
                <a:ea typeface="Verdana" pitchFamily="34" charset="0"/>
                <a:cs typeface="Verdana" pitchFamily="34" charset="0"/>
              </a:rPr>
              <a:t>=&gt; </a:t>
            </a:r>
            <a:r>
              <a:rPr lang="en-US" sz="4000" kern="0" dirty="0">
                <a:solidFill>
                  <a:srgbClr val="335921"/>
                </a:solidFill>
                <a:latin typeface="Calibri" pitchFamily="34" charset="0"/>
                <a:ea typeface="Verdana" pitchFamily="34" charset="0"/>
                <a:cs typeface="Verdana" pitchFamily="34" charset="0"/>
              </a:rPr>
              <a:t>induces the </a:t>
            </a:r>
            <a:r>
              <a:rPr lang="en-US" sz="4000" kern="0" dirty="0">
                <a:solidFill>
                  <a:srgbClr val="C00000"/>
                </a:solidFill>
                <a:latin typeface="Calibri" pitchFamily="34" charset="0"/>
                <a:ea typeface="Verdana" pitchFamily="34" charset="0"/>
                <a:cs typeface="Verdana" pitchFamily="34" charset="0"/>
              </a:rPr>
              <a:t>need for intensifying CAP </a:t>
            </a:r>
            <a:r>
              <a:rPr lang="en-US" sz="4000" kern="0" dirty="0" smtClean="0">
                <a:solidFill>
                  <a:srgbClr val="C00000"/>
                </a:solidFill>
                <a:latin typeface="Calibri" pitchFamily="34" charset="0"/>
                <a:ea typeface="Verdana" pitchFamily="34" charset="0"/>
                <a:cs typeface="Verdana" pitchFamily="34" charset="0"/>
              </a:rPr>
              <a:t>innovation networking </a:t>
            </a:r>
            <a:r>
              <a:rPr lang="en-US" sz="4000" kern="0" dirty="0">
                <a:solidFill>
                  <a:srgbClr val="C00000"/>
                </a:solidFill>
                <a:latin typeface="Calibri" pitchFamily="34" charset="0"/>
                <a:ea typeface="Verdana" pitchFamily="34" charset="0"/>
                <a:cs typeface="Verdana" pitchFamily="34" charset="0"/>
              </a:rPr>
              <a:t>and efficiency of Horizon </a:t>
            </a:r>
            <a:r>
              <a:rPr lang="en-US" sz="4000" kern="0" dirty="0" smtClean="0">
                <a:solidFill>
                  <a:srgbClr val="C00000"/>
                </a:solidFill>
                <a:latin typeface="Calibri" pitchFamily="34" charset="0"/>
                <a:ea typeface="Verdana" pitchFamily="34" charset="0"/>
                <a:cs typeface="Verdana" pitchFamily="34" charset="0"/>
              </a:rPr>
              <a:t>Europe National Contact Points</a:t>
            </a:r>
            <a:endParaRPr lang="en-US" sz="4000" kern="0" dirty="0">
              <a:solidFill>
                <a:srgbClr val="C00000"/>
              </a:solidFill>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9542789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3419" y="1817690"/>
            <a:ext cx="11700933" cy="4117975"/>
          </a:xfrm>
        </p:spPr>
        <p:txBody>
          <a:bodyPr rtlCol="0"/>
          <a:lstStyle/>
          <a:p>
            <a:pPr algn="just" eaLnBrk="1" fontAlgn="auto" hangingPunct="1">
              <a:spcAft>
                <a:spcPts val="0"/>
              </a:spcAft>
              <a:buFont typeface="Wingdings" panose="05000000000000000000" pitchFamily="2" charset="2"/>
              <a:buChar char="Ø"/>
              <a:defRPr/>
            </a:pPr>
            <a:endParaRPr lang="en-GB" dirty="0">
              <a:solidFill>
                <a:schemeClr val="tx1"/>
              </a:solidFill>
            </a:endParaRPr>
          </a:p>
          <a:p>
            <a:pPr marL="0" indent="0" algn="just" eaLnBrk="1" fontAlgn="auto" hangingPunct="1">
              <a:spcAft>
                <a:spcPts val="0"/>
              </a:spcAft>
              <a:buFont typeface="Arial" pitchFamily="34" charset="0"/>
              <a:buNone/>
              <a:defRPr/>
            </a:pPr>
            <a:endParaRPr lang="en-GB" dirty="0">
              <a:solidFill>
                <a:schemeClr val="tx1"/>
              </a:solidFill>
            </a:endParaRPr>
          </a:p>
          <a:p>
            <a:pPr eaLnBrk="1" fontAlgn="auto" hangingPunct="1">
              <a:spcAft>
                <a:spcPts val="0"/>
              </a:spcAft>
              <a:defRPr/>
            </a:pPr>
            <a:endParaRPr lang="en-GB" dirty="0">
              <a:solidFill>
                <a:schemeClr val="tx1"/>
              </a:solidFill>
            </a:endParaRPr>
          </a:p>
        </p:txBody>
      </p:sp>
      <p:sp>
        <p:nvSpPr>
          <p:cNvPr id="12" name="Rectangle 11"/>
          <p:cNvSpPr/>
          <p:nvPr/>
        </p:nvSpPr>
        <p:spPr>
          <a:xfrm>
            <a:off x="115378" y="1506540"/>
            <a:ext cx="12128087" cy="5793894"/>
          </a:xfrm>
          <a:prstGeom prst="rect">
            <a:avLst/>
          </a:prstGeom>
        </p:spPr>
        <p:txBody>
          <a:bodyPr wrap="square">
            <a:spAutoFit/>
          </a:bodyPr>
          <a:lstStyle/>
          <a:p>
            <a:pPr defTabSz="457200">
              <a:defRPr/>
            </a:pPr>
            <a:r>
              <a:rPr lang="en-US" sz="2400" b="1" kern="0" dirty="0">
                <a:solidFill>
                  <a:srgbClr val="66B142">
                    <a:lumMod val="50000"/>
                  </a:srgbClr>
                </a:solidFill>
              </a:rPr>
              <a:t>Council </a:t>
            </a:r>
            <a:r>
              <a:rPr lang="en-US" sz="2400" b="1" kern="0" dirty="0" smtClean="0">
                <a:solidFill>
                  <a:srgbClr val="66B142">
                    <a:lumMod val="50000"/>
                  </a:srgbClr>
                </a:solidFill>
              </a:rPr>
              <a:t>Working Party</a:t>
            </a:r>
            <a:r>
              <a:rPr lang="en-US" sz="2400" b="1" kern="0" dirty="0">
                <a:solidFill>
                  <a:srgbClr val="66B142">
                    <a:lumMod val="50000"/>
                  </a:srgbClr>
                </a:solidFill>
              </a:rPr>
              <a:t>: </a:t>
            </a:r>
            <a:r>
              <a:rPr lang="en-US" sz="2400" b="1" kern="0" dirty="0" smtClean="0">
                <a:solidFill>
                  <a:srgbClr val="66B142">
                    <a:lumMod val="50000"/>
                  </a:srgbClr>
                </a:solidFill>
              </a:rPr>
              <a:t>AKIS related discussions as good as </a:t>
            </a:r>
            <a:r>
              <a:rPr lang="en-US" sz="2400" b="1" kern="0" dirty="0" err="1" smtClean="0">
                <a:solidFill>
                  <a:srgbClr val="66B142">
                    <a:lumMod val="50000"/>
                  </a:srgbClr>
                </a:solidFill>
              </a:rPr>
              <a:t>finalised</a:t>
            </a:r>
            <a:r>
              <a:rPr lang="en-US" sz="2400" b="1" kern="0" dirty="0" smtClean="0">
                <a:solidFill>
                  <a:srgbClr val="66B142">
                    <a:lumMod val="50000"/>
                  </a:srgbClr>
                </a:solidFill>
              </a:rPr>
              <a:t>:</a:t>
            </a:r>
            <a:r>
              <a:rPr lang="en-US" sz="2400" dirty="0" smtClean="0">
                <a:solidFill>
                  <a:srgbClr val="002060"/>
                </a:solidFill>
              </a:rPr>
              <a:t> </a:t>
            </a:r>
            <a:endParaRPr lang="en-US" sz="2400" kern="0" dirty="0" smtClean="0">
              <a:solidFill>
                <a:srgbClr val="66B142">
                  <a:lumMod val="50000"/>
                </a:srgbClr>
              </a:solidFill>
            </a:endParaRPr>
          </a:p>
          <a:p>
            <a:pPr defTabSz="457200">
              <a:spcAft>
                <a:spcPts val="300"/>
              </a:spcAft>
              <a:defRPr/>
            </a:pPr>
            <a:r>
              <a:rPr lang="en-US" sz="2400" kern="0" dirty="0" smtClean="0">
                <a:solidFill>
                  <a:srgbClr val="66B142">
                    <a:lumMod val="50000"/>
                  </a:srgbClr>
                </a:solidFill>
              </a:rPr>
              <a:t>MS </a:t>
            </a:r>
            <a:r>
              <a:rPr lang="en-US" sz="2400" kern="0" dirty="0">
                <a:solidFill>
                  <a:srgbClr val="66B142">
                    <a:lumMod val="50000"/>
                  </a:srgbClr>
                </a:solidFill>
              </a:rPr>
              <a:t>are overall happy with Commission proposal, including:</a:t>
            </a:r>
          </a:p>
          <a:p>
            <a:pPr marL="360363" indent="-360363" defTabSz="457200">
              <a:spcAft>
                <a:spcPts val="300"/>
              </a:spcAft>
              <a:buFontTx/>
              <a:buChar char="-"/>
              <a:defRPr/>
            </a:pPr>
            <a:r>
              <a:rPr lang="en-US" sz="2400" kern="0" dirty="0">
                <a:solidFill>
                  <a:srgbClr val="66B142">
                    <a:lumMod val="50000"/>
                  </a:srgbClr>
                </a:solidFill>
              </a:rPr>
              <a:t>Continuation of support for preparing and implementing OG innovative projects, as well as for EIP </a:t>
            </a:r>
            <a:r>
              <a:rPr lang="en-US" sz="2400" kern="0" dirty="0" smtClean="0">
                <a:solidFill>
                  <a:srgbClr val="66B142">
                    <a:lumMod val="50000"/>
                  </a:srgbClr>
                </a:solidFill>
              </a:rPr>
              <a:t>networking (Art 113,114)</a:t>
            </a:r>
            <a:endParaRPr lang="en-US" sz="2400" b="1" kern="0" dirty="0" smtClean="0">
              <a:solidFill>
                <a:srgbClr val="C00000"/>
              </a:solidFill>
            </a:endParaRPr>
          </a:p>
          <a:p>
            <a:pPr marL="342900" indent="-342900" defTabSz="457200">
              <a:spcAft>
                <a:spcPts val="300"/>
              </a:spcAft>
              <a:buFontTx/>
              <a:buChar char="-"/>
              <a:defRPr/>
            </a:pPr>
            <a:r>
              <a:rPr lang="en-US" sz="2400" kern="0" dirty="0" smtClean="0">
                <a:solidFill>
                  <a:srgbClr val="C00000"/>
                </a:solidFill>
              </a:rPr>
              <a:t>Higher </a:t>
            </a:r>
            <a:r>
              <a:rPr lang="en-US" sz="2400" kern="0" dirty="0">
                <a:solidFill>
                  <a:srgbClr val="C00000"/>
                </a:solidFill>
              </a:rPr>
              <a:t>than normal EU co-funding  </a:t>
            </a:r>
            <a:r>
              <a:rPr lang="en-US" sz="2400" kern="0" dirty="0">
                <a:solidFill>
                  <a:srgbClr val="66B142">
                    <a:lumMod val="50000"/>
                  </a:srgbClr>
                </a:solidFill>
              </a:rPr>
              <a:t>for OG projects </a:t>
            </a:r>
            <a:r>
              <a:rPr lang="en-US" sz="2400" b="1" kern="0" dirty="0">
                <a:solidFill>
                  <a:srgbClr val="C00000"/>
                </a:solidFill>
              </a:rPr>
              <a:t>(up to 80%), </a:t>
            </a:r>
            <a:r>
              <a:rPr lang="en-US" kern="0" dirty="0">
                <a:solidFill>
                  <a:srgbClr val="66B142">
                    <a:lumMod val="50000"/>
                  </a:srgbClr>
                </a:solidFill>
              </a:rPr>
              <a:t>(</a:t>
            </a:r>
            <a:r>
              <a:rPr lang="en-US" kern="0" dirty="0" smtClean="0">
                <a:solidFill>
                  <a:srgbClr val="66B142">
                    <a:lumMod val="50000"/>
                  </a:srgbClr>
                </a:solidFill>
              </a:rPr>
              <a:t>OGs </a:t>
            </a:r>
            <a:r>
              <a:rPr lang="en-US" kern="0" dirty="0">
                <a:solidFill>
                  <a:srgbClr val="66B142">
                    <a:lumMod val="50000"/>
                  </a:srgbClr>
                </a:solidFill>
              </a:rPr>
              <a:t>in average 150-200.000 </a:t>
            </a:r>
            <a:r>
              <a:rPr lang="en-US" kern="0" dirty="0" smtClean="0">
                <a:solidFill>
                  <a:srgbClr val="66B142">
                    <a:lumMod val="50000"/>
                  </a:srgbClr>
                </a:solidFill>
              </a:rPr>
              <a:t>euro)</a:t>
            </a:r>
            <a:endParaRPr lang="en-US" kern="0" dirty="0">
              <a:solidFill>
                <a:srgbClr val="66B142">
                  <a:lumMod val="50000"/>
                </a:srgbClr>
              </a:solidFill>
            </a:endParaRPr>
          </a:p>
          <a:p>
            <a:pPr marL="342900" indent="-342900" defTabSz="457200">
              <a:spcAft>
                <a:spcPts val="300"/>
              </a:spcAft>
              <a:buFontTx/>
              <a:buChar char="-"/>
              <a:defRPr/>
            </a:pPr>
            <a:r>
              <a:rPr lang="en-US" sz="2400" kern="0" dirty="0">
                <a:solidFill>
                  <a:srgbClr val="66B142">
                    <a:lumMod val="50000"/>
                  </a:srgbClr>
                </a:solidFill>
              </a:rPr>
              <a:t>Possibility of </a:t>
            </a:r>
            <a:r>
              <a:rPr lang="en-US" sz="2400" kern="0" dirty="0">
                <a:solidFill>
                  <a:srgbClr val="C00000"/>
                </a:solidFill>
              </a:rPr>
              <a:t>advance payments  </a:t>
            </a:r>
            <a:r>
              <a:rPr lang="en-US" sz="2400" kern="0" dirty="0">
                <a:solidFill>
                  <a:srgbClr val="66B142">
                    <a:lumMod val="50000"/>
                  </a:srgbClr>
                </a:solidFill>
              </a:rPr>
              <a:t>for OG projects </a:t>
            </a:r>
            <a:r>
              <a:rPr lang="en-US" sz="2400" b="1" kern="0" dirty="0">
                <a:solidFill>
                  <a:srgbClr val="C00000"/>
                </a:solidFill>
              </a:rPr>
              <a:t>(up to 50%)</a:t>
            </a:r>
          </a:p>
          <a:p>
            <a:pPr marL="355600" indent="-355600" defTabSz="457200">
              <a:spcAft>
                <a:spcPts val="300"/>
              </a:spcAft>
              <a:defRPr/>
            </a:pPr>
            <a:r>
              <a:rPr lang="en-US" sz="2400" b="1" kern="0" dirty="0" smtClean="0">
                <a:solidFill>
                  <a:srgbClr val="C00000"/>
                </a:solidFill>
              </a:rPr>
              <a:t>-	Principles </a:t>
            </a:r>
            <a:r>
              <a:rPr lang="en-US" sz="2400" b="1" kern="0" dirty="0">
                <a:solidFill>
                  <a:srgbClr val="C00000"/>
                </a:solidFill>
              </a:rPr>
              <a:t>of interactive </a:t>
            </a:r>
            <a:r>
              <a:rPr lang="en-US" sz="2400" b="1" kern="0" dirty="0" smtClean="0">
                <a:solidFill>
                  <a:srgbClr val="C00000"/>
                </a:solidFill>
              </a:rPr>
              <a:t>innovation now explicit</a:t>
            </a:r>
            <a:r>
              <a:rPr lang="en-US" sz="2400" kern="0" dirty="0" smtClean="0">
                <a:solidFill>
                  <a:srgbClr val="C00000"/>
                </a:solidFill>
              </a:rPr>
              <a:t> </a:t>
            </a:r>
            <a:r>
              <a:rPr lang="en-US" sz="2400" b="1" kern="0" dirty="0" smtClean="0">
                <a:solidFill>
                  <a:srgbClr val="C00000"/>
                </a:solidFill>
              </a:rPr>
              <a:t>in regulation </a:t>
            </a:r>
            <a:r>
              <a:rPr lang="en-US" sz="2400" kern="0" dirty="0" smtClean="0">
                <a:solidFill>
                  <a:srgbClr val="C00000"/>
                </a:solidFill>
              </a:rPr>
              <a:t>(as in 2014 EIP guidelines): </a:t>
            </a:r>
          </a:p>
          <a:p>
            <a:pPr marL="914400" lvl="2" defTabSz="457200">
              <a:spcAft>
                <a:spcPts val="300"/>
              </a:spcAft>
              <a:defRPr/>
            </a:pPr>
            <a:r>
              <a:rPr lang="en-US" sz="2400" kern="0" dirty="0" smtClean="0">
                <a:solidFill>
                  <a:srgbClr val="C00000"/>
                </a:solidFill>
              </a:rPr>
              <a:t>1) focus </a:t>
            </a:r>
            <a:r>
              <a:rPr lang="en-US" sz="2400" kern="0" dirty="0">
                <a:solidFill>
                  <a:srgbClr val="C00000"/>
                </a:solidFill>
              </a:rPr>
              <a:t>on </a:t>
            </a:r>
            <a:r>
              <a:rPr lang="en-US" sz="2400" kern="0" dirty="0" smtClean="0">
                <a:solidFill>
                  <a:srgbClr val="C00000"/>
                </a:solidFill>
              </a:rPr>
              <a:t>practical farmers</a:t>
            </a:r>
            <a:r>
              <a:rPr lang="en-US" sz="2400" kern="0" dirty="0">
                <a:solidFill>
                  <a:srgbClr val="C00000"/>
                </a:solidFill>
              </a:rPr>
              <a:t>’ </a:t>
            </a:r>
            <a:r>
              <a:rPr lang="en-US" sz="2400" kern="0" dirty="0" smtClean="0">
                <a:solidFill>
                  <a:srgbClr val="C00000"/>
                </a:solidFill>
              </a:rPr>
              <a:t>needs</a:t>
            </a:r>
          </a:p>
          <a:p>
            <a:pPr marL="914400" lvl="2" defTabSz="457200">
              <a:spcAft>
                <a:spcPts val="300"/>
              </a:spcAft>
              <a:defRPr/>
            </a:pPr>
            <a:r>
              <a:rPr lang="en-US" sz="2400" kern="0" dirty="0" smtClean="0">
                <a:solidFill>
                  <a:srgbClr val="C00000"/>
                </a:solidFill>
              </a:rPr>
              <a:t>2) co-creation </a:t>
            </a:r>
            <a:r>
              <a:rPr lang="en-US" sz="2400" kern="0" dirty="0">
                <a:solidFill>
                  <a:srgbClr val="C00000"/>
                </a:solidFill>
              </a:rPr>
              <a:t>and </a:t>
            </a:r>
            <a:r>
              <a:rPr lang="en-US" sz="2400" kern="0" dirty="0" smtClean="0">
                <a:solidFill>
                  <a:srgbClr val="C00000"/>
                </a:solidFill>
              </a:rPr>
              <a:t>co-decision all along the project</a:t>
            </a:r>
          </a:p>
          <a:p>
            <a:pPr marL="914400" lvl="2" defTabSz="457200">
              <a:spcAft>
                <a:spcPts val="300"/>
              </a:spcAft>
              <a:defRPr/>
            </a:pPr>
            <a:r>
              <a:rPr lang="en-US" sz="2400" kern="0" dirty="0" smtClean="0">
                <a:solidFill>
                  <a:srgbClr val="C00000"/>
                </a:solidFill>
              </a:rPr>
              <a:t>3) complementary knowledge in the OG necessary: farmers' involvement is key</a:t>
            </a:r>
          </a:p>
          <a:p>
            <a:pPr defTabSz="457200">
              <a:spcAft>
                <a:spcPts val="300"/>
              </a:spcAft>
              <a:defRPr/>
            </a:pPr>
            <a:r>
              <a:rPr lang="en-US" sz="2400" kern="0" dirty="0" smtClean="0">
                <a:solidFill>
                  <a:srgbClr val="66B142">
                    <a:lumMod val="50000"/>
                  </a:srgbClr>
                </a:solidFill>
              </a:rPr>
              <a:t>	</a:t>
            </a:r>
            <a:r>
              <a:rPr lang="en-US" sz="2000" kern="0" dirty="0" smtClean="0">
                <a:solidFill>
                  <a:srgbClr val="66B142">
                    <a:lumMod val="50000"/>
                  </a:srgbClr>
                </a:solidFill>
              </a:rPr>
              <a:t>(Idem Horizon 2020 WP page 11-13, and </a:t>
            </a:r>
            <a:r>
              <a:rPr lang="en-US" sz="2000" kern="0" dirty="0">
                <a:solidFill>
                  <a:srgbClr val="66B142">
                    <a:lumMod val="50000"/>
                  </a:srgbClr>
                </a:solidFill>
              </a:rPr>
              <a:t>Horizon </a:t>
            </a:r>
            <a:r>
              <a:rPr lang="en-US" sz="2000" kern="0" dirty="0" smtClean="0">
                <a:solidFill>
                  <a:srgbClr val="66B142">
                    <a:lumMod val="50000"/>
                  </a:srgbClr>
                </a:solidFill>
              </a:rPr>
              <a:t>Europe)</a:t>
            </a:r>
          </a:p>
          <a:p>
            <a:pPr marL="457200" lvl="1" defTabSz="457200">
              <a:defRPr/>
            </a:pPr>
            <a:r>
              <a:rPr lang="en-US" sz="2000" kern="0" dirty="0" smtClean="0">
                <a:solidFill>
                  <a:srgbClr val="66B142">
                    <a:lumMod val="50000"/>
                  </a:srgbClr>
                </a:solidFill>
              </a:rPr>
              <a:t>=&gt; Do </a:t>
            </a:r>
            <a:r>
              <a:rPr lang="en-US" sz="2000" kern="0" dirty="0">
                <a:solidFill>
                  <a:srgbClr val="66B142">
                    <a:lumMod val="50000"/>
                  </a:srgbClr>
                </a:solidFill>
              </a:rPr>
              <a:t>not underestimate the </a:t>
            </a:r>
            <a:r>
              <a:rPr lang="en-US" sz="2000" kern="0" dirty="0" err="1">
                <a:solidFill>
                  <a:srgbClr val="66B142">
                    <a:lumMod val="50000"/>
                  </a:srgbClr>
                </a:solidFill>
              </a:rPr>
              <a:t>enterpreneurial</a:t>
            </a:r>
            <a:r>
              <a:rPr lang="en-US" sz="2000" kern="0" dirty="0">
                <a:solidFill>
                  <a:srgbClr val="66B142">
                    <a:lumMod val="50000"/>
                  </a:srgbClr>
                </a:solidFill>
              </a:rPr>
              <a:t> creativity of farmers in OG projects for </a:t>
            </a:r>
            <a:r>
              <a:rPr lang="en-US" sz="2000" kern="0" dirty="0" smtClean="0">
                <a:solidFill>
                  <a:srgbClr val="66B142">
                    <a:lumMod val="50000"/>
                  </a:srgbClr>
                </a:solidFill>
              </a:rPr>
              <a:t>innovation, e.g. IE example of an OG testing and preparing an </a:t>
            </a:r>
            <a:r>
              <a:rPr lang="en-US" sz="2000" kern="0" dirty="0" err="1" smtClean="0">
                <a:solidFill>
                  <a:srgbClr val="66B142">
                    <a:lumMod val="50000"/>
                  </a:srgbClr>
                </a:solidFill>
              </a:rPr>
              <a:t>Agri</a:t>
            </a:r>
            <a:r>
              <a:rPr lang="en-US" sz="2000" kern="0" dirty="0" smtClean="0">
                <a:solidFill>
                  <a:srgbClr val="66B142">
                    <a:lumMod val="50000"/>
                  </a:srgbClr>
                </a:solidFill>
              </a:rPr>
              <a:t>-Environmental measure (AKIS report: see box page 63)</a:t>
            </a:r>
            <a:endParaRPr lang="en-US" sz="2000" kern="0" dirty="0">
              <a:solidFill>
                <a:srgbClr val="66B142">
                  <a:lumMod val="50000"/>
                </a:srgbClr>
              </a:solidFill>
            </a:endParaRPr>
          </a:p>
          <a:p>
            <a:pPr defTabSz="457200">
              <a:defRPr/>
            </a:pPr>
            <a:endParaRPr lang="en-US" sz="2000" kern="0" dirty="0" smtClean="0">
              <a:solidFill>
                <a:srgbClr val="66B142">
                  <a:lumMod val="50000"/>
                </a:srgbClr>
              </a:solidFill>
            </a:endParaRPr>
          </a:p>
          <a:p>
            <a:pPr marL="342900" indent="-342900" defTabSz="457200">
              <a:buFontTx/>
              <a:buChar char="-"/>
              <a:defRPr/>
            </a:pPr>
            <a:endParaRPr lang="en-US" sz="2400" kern="0" dirty="0">
              <a:solidFill>
                <a:srgbClr val="66B142">
                  <a:lumMod val="50000"/>
                </a:srgbClr>
              </a:solidFill>
            </a:endParaRPr>
          </a:p>
        </p:txBody>
      </p:sp>
      <p:sp>
        <p:nvSpPr>
          <p:cNvPr id="5" name="Rectangle 4"/>
          <p:cNvSpPr/>
          <p:nvPr/>
        </p:nvSpPr>
        <p:spPr>
          <a:xfrm>
            <a:off x="0" y="0"/>
            <a:ext cx="12192000" cy="9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a:solidFill>
                <a:prstClr val="white"/>
              </a:solidFill>
            </a:endParaRPr>
          </a:p>
        </p:txBody>
      </p:sp>
      <p:sp>
        <p:nvSpPr>
          <p:cNvPr id="2" name="Title 1"/>
          <p:cNvSpPr>
            <a:spLocks noGrp="1"/>
          </p:cNvSpPr>
          <p:nvPr>
            <p:ph type="ctrTitle"/>
          </p:nvPr>
        </p:nvSpPr>
        <p:spPr>
          <a:xfrm>
            <a:off x="141819" y="469903"/>
            <a:ext cx="11569700" cy="758825"/>
          </a:xfrm>
        </p:spPr>
        <p:txBody>
          <a:bodyPr rtlCol="0">
            <a:noAutofit/>
          </a:bodyPr>
          <a:lstStyle/>
          <a:p>
            <a:pPr eaLnBrk="1" fontAlgn="auto" hangingPunct="1">
              <a:spcAft>
                <a:spcPts val="0"/>
              </a:spcAft>
              <a:defRPr/>
            </a:pPr>
            <a:r>
              <a:rPr lang="fr-BE" sz="3400" kern="0" dirty="0" smtClean="0">
                <a:solidFill>
                  <a:srgbClr val="BBB831"/>
                </a:solidFill>
                <a:latin typeface="Arial" panose="020B0604020202020204" pitchFamily="34" charset="0"/>
                <a:ea typeface="+mj-ea"/>
                <a:cs typeface="Arial" panose="020B0604020202020204" pitchFamily="34" charset="0"/>
              </a:rPr>
              <a:t>CAP </a:t>
            </a:r>
            <a:r>
              <a:rPr lang="fr-BE" sz="3400" kern="0" dirty="0">
                <a:solidFill>
                  <a:srgbClr val="BBB831"/>
                </a:solidFill>
                <a:latin typeface="Arial" panose="020B0604020202020204" pitchFamily="34" charset="0"/>
                <a:ea typeface="+mj-ea"/>
                <a:cs typeface="Arial" panose="020B0604020202020204" pitchFamily="34" charset="0"/>
              </a:rPr>
              <a:t>post 2020 – AKIS, </a:t>
            </a:r>
            <a:r>
              <a:rPr lang="fr-BE" sz="3400" kern="0" dirty="0" smtClean="0">
                <a:solidFill>
                  <a:srgbClr val="BBB831"/>
                </a:solidFill>
                <a:latin typeface="Arial" panose="020B0604020202020204" pitchFamily="34" charset="0"/>
                <a:ea typeface="+mj-ea"/>
                <a:cs typeface="Arial" panose="020B0604020202020204" pitchFamily="34" charset="0"/>
              </a:rPr>
              <a:t>EIP, </a:t>
            </a:r>
            <a:r>
              <a:rPr lang="fr-BE" sz="3400" kern="0" dirty="0" err="1" smtClean="0">
                <a:solidFill>
                  <a:srgbClr val="BBB831"/>
                </a:solidFill>
                <a:latin typeface="Arial" panose="020B0604020202020204" pitchFamily="34" charset="0"/>
                <a:ea typeface="+mj-ea"/>
                <a:cs typeface="Arial" panose="020B0604020202020204" pitchFamily="34" charset="0"/>
              </a:rPr>
              <a:t>advice</a:t>
            </a:r>
            <a:r>
              <a:rPr lang="fr-BE" sz="3400" kern="0" dirty="0" smtClean="0">
                <a:solidFill>
                  <a:srgbClr val="BBB831"/>
                </a:solidFill>
                <a:latin typeface="Arial" panose="020B0604020202020204" pitchFamily="34" charset="0"/>
                <a:ea typeface="+mj-ea"/>
                <a:cs typeface="Arial" panose="020B0604020202020204" pitchFamily="34" charset="0"/>
              </a:rPr>
              <a:t> </a:t>
            </a:r>
            <a:r>
              <a:rPr lang="fr-BE" sz="3400" kern="0" dirty="0">
                <a:solidFill>
                  <a:srgbClr val="BBB831"/>
                </a:solidFill>
                <a:latin typeface="Arial" panose="020B0604020202020204" pitchFamily="34" charset="0"/>
                <a:ea typeface="+mj-ea"/>
                <a:cs typeface="Arial" panose="020B0604020202020204" pitchFamily="34" charset="0"/>
              </a:rPr>
              <a:t>and innovation – </a:t>
            </a:r>
            <a:r>
              <a:rPr lang="fr-BE" sz="3400" kern="0" dirty="0" smtClean="0">
                <a:solidFill>
                  <a:srgbClr val="BBB831"/>
                </a:solidFill>
                <a:latin typeface="Arial" panose="020B0604020202020204" pitchFamily="34" charset="0"/>
                <a:ea typeface="+mj-ea"/>
                <a:cs typeface="Arial" panose="020B0604020202020204" pitchFamily="34" charset="0"/>
              </a:rPr>
              <a:t>state of </a:t>
            </a:r>
            <a:r>
              <a:rPr lang="fr-BE" sz="3400" kern="0" dirty="0" err="1" smtClean="0">
                <a:solidFill>
                  <a:srgbClr val="BBB831"/>
                </a:solidFill>
                <a:latin typeface="Arial" panose="020B0604020202020204" pitchFamily="34" charset="0"/>
                <a:ea typeface="+mj-ea"/>
                <a:cs typeface="Arial" panose="020B0604020202020204" pitchFamily="34" charset="0"/>
              </a:rPr>
              <a:t>play</a:t>
            </a:r>
            <a:r>
              <a:rPr lang="fr-BE" sz="3400" kern="0" dirty="0" smtClean="0">
                <a:solidFill>
                  <a:srgbClr val="BBB831"/>
                </a:solidFill>
                <a:latin typeface="Arial" panose="020B0604020202020204" pitchFamily="34" charset="0"/>
                <a:ea typeface="+mj-ea"/>
                <a:cs typeface="Arial" panose="020B0604020202020204" pitchFamily="34" charset="0"/>
              </a:rPr>
              <a:t> </a:t>
            </a:r>
            <a:r>
              <a:rPr lang="fr-BE" sz="3400" kern="0" dirty="0" err="1" smtClean="0">
                <a:solidFill>
                  <a:srgbClr val="BBB831"/>
                </a:solidFill>
                <a:latin typeface="Arial" panose="020B0604020202020204" pitchFamily="34" charset="0"/>
                <a:ea typeface="+mj-ea"/>
                <a:cs typeface="Arial" panose="020B0604020202020204" pitchFamily="34" charset="0"/>
              </a:rPr>
              <a:t>negotiations</a:t>
            </a:r>
            <a:r>
              <a:rPr lang="fr-BE" sz="3400" kern="0" dirty="0" smtClean="0">
                <a:solidFill>
                  <a:srgbClr val="BBB831"/>
                </a:solidFill>
                <a:latin typeface="Arial" panose="020B0604020202020204" pitchFamily="34" charset="0"/>
                <a:ea typeface="+mj-ea"/>
                <a:cs typeface="Arial" panose="020B0604020202020204" pitchFamily="34" charset="0"/>
              </a:rPr>
              <a:t> (1</a:t>
            </a:r>
            <a:r>
              <a:rPr lang="fr-BE" sz="3400" kern="0" dirty="0">
                <a:solidFill>
                  <a:srgbClr val="BBB831"/>
                </a:solidFill>
                <a:latin typeface="Arial" panose="020B0604020202020204" pitchFamily="34" charset="0"/>
                <a:ea typeface="+mj-ea"/>
                <a:cs typeface="Arial" panose="020B0604020202020204" pitchFamily="34" charset="0"/>
              </a:rPr>
              <a:t>)</a:t>
            </a:r>
            <a:endParaRPr lang="en-GB" sz="3400" kern="0" dirty="0">
              <a:solidFill>
                <a:srgbClr val="BBB83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2655724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3419" y="1817690"/>
            <a:ext cx="11700933" cy="4117975"/>
          </a:xfrm>
        </p:spPr>
        <p:txBody>
          <a:bodyPr rtlCol="0"/>
          <a:lstStyle/>
          <a:p>
            <a:pPr marL="0" indent="0" algn="just" eaLnBrk="1" fontAlgn="auto" hangingPunct="1">
              <a:spcAft>
                <a:spcPts val="0"/>
              </a:spcAft>
              <a:buFont typeface="Arial" pitchFamily="34" charset="0"/>
              <a:buNone/>
              <a:defRPr/>
            </a:pPr>
            <a:endParaRPr lang="en-GB" dirty="0" smtClean="0">
              <a:solidFill>
                <a:schemeClr val="tx1"/>
              </a:solidFill>
            </a:endParaRPr>
          </a:p>
          <a:p>
            <a:pPr eaLnBrk="1" fontAlgn="auto" hangingPunct="1">
              <a:spcAft>
                <a:spcPts val="0"/>
              </a:spcAft>
              <a:defRPr/>
            </a:pPr>
            <a:endParaRPr lang="en-GB" dirty="0">
              <a:solidFill>
                <a:schemeClr val="tx1"/>
              </a:solidFill>
            </a:endParaRPr>
          </a:p>
        </p:txBody>
      </p:sp>
      <p:grpSp>
        <p:nvGrpSpPr>
          <p:cNvPr id="182275" name="Groep 8"/>
          <p:cNvGrpSpPr>
            <a:grpSpLocks/>
          </p:cNvGrpSpPr>
          <p:nvPr/>
        </p:nvGrpSpPr>
        <p:grpSpPr bwMode="auto">
          <a:xfrm>
            <a:off x="476253" y="260353"/>
            <a:ext cx="5913967" cy="665163"/>
            <a:chOff x="73086" y="120519"/>
            <a:chExt cx="4434519" cy="665480"/>
          </a:xfrm>
        </p:grpSpPr>
        <p:pic>
          <p:nvPicPr>
            <p:cNvPr id="18227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6535" y="120519"/>
              <a:ext cx="941070" cy="66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0" name="Picture 8" descr="C:\Users\elena maccioni\Dropbox (Ruranet)\ENRD-Team\Admin_and_Practical\ENRD_AGRI_EIP-logos\3log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 y="177034"/>
              <a:ext cx="345821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p:cNvSpPr/>
          <p:nvPr/>
        </p:nvSpPr>
        <p:spPr>
          <a:xfrm>
            <a:off x="261258" y="1311576"/>
            <a:ext cx="11661569" cy="5493812"/>
          </a:xfrm>
          <a:prstGeom prst="rect">
            <a:avLst/>
          </a:prstGeom>
        </p:spPr>
        <p:txBody>
          <a:bodyPr wrap="square">
            <a:spAutoFit/>
          </a:bodyPr>
          <a:lstStyle/>
          <a:p>
            <a:pPr marL="342900" indent="-342900" defTabSz="457200">
              <a:buFontTx/>
              <a:buChar char="-"/>
              <a:defRPr/>
            </a:pPr>
            <a:r>
              <a:rPr lang="en-US" sz="2400" kern="0" dirty="0">
                <a:solidFill>
                  <a:srgbClr val="66B142">
                    <a:lumMod val="50000"/>
                  </a:srgbClr>
                </a:solidFill>
              </a:rPr>
              <a:t>Obligation to integrate and </a:t>
            </a:r>
            <a:r>
              <a:rPr lang="en-US" sz="2400" b="1" kern="0" dirty="0">
                <a:solidFill>
                  <a:srgbClr val="C00000"/>
                </a:solidFill>
              </a:rPr>
              <a:t>update </a:t>
            </a:r>
            <a:r>
              <a:rPr lang="en-US" sz="2400" b="1" kern="0" dirty="0" smtClean="0">
                <a:solidFill>
                  <a:srgbClr val="C00000"/>
                </a:solidFill>
              </a:rPr>
              <a:t>advisors' competences through connections within </a:t>
            </a:r>
            <a:r>
              <a:rPr lang="en-US" sz="2400" b="1" kern="0" dirty="0">
                <a:solidFill>
                  <a:srgbClr val="C00000"/>
                </a:solidFill>
              </a:rPr>
              <a:t>the AKIS </a:t>
            </a:r>
            <a:r>
              <a:rPr lang="en-US" sz="2400" kern="0" dirty="0">
                <a:solidFill>
                  <a:srgbClr val="66B142">
                    <a:lumMod val="50000"/>
                  </a:srgbClr>
                </a:solidFill>
              </a:rPr>
              <a:t>(Art 13), e.g. on </a:t>
            </a:r>
            <a:r>
              <a:rPr lang="en-US" sz="2400" kern="0" dirty="0" smtClean="0">
                <a:solidFill>
                  <a:srgbClr val="66B142">
                    <a:lumMod val="50000"/>
                  </a:srgbClr>
                </a:solidFill>
              </a:rPr>
              <a:t>up-to-date </a:t>
            </a:r>
            <a:r>
              <a:rPr lang="en-US" sz="2400" kern="0" dirty="0">
                <a:solidFill>
                  <a:srgbClr val="66B142">
                    <a:lumMod val="50000"/>
                  </a:srgbClr>
                </a:solidFill>
              </a:rPr>
              <a:t>R&amp;I and economic, ecological and social domains</a:t>
            </a:r>
          </a:p>
          <a:p>
            <a:pPr marL="342900" indent="-342900" defTabSz="457200">
              <a:buFontTx/>
              <a:buChar char="-"/>
              <a:defRPr/>
            </a:pPr>
            <a:r>
              <a:rPr lang="en-US" sz="2400" b="1" kern="0" dirty="0">
                <a:solidFill>
                  <a:srgbClr val="C00000"/>
                </a:solidFill>
              </a:rPr>
              <a:t>Obligation and funding to provide innovation support </a:t>
            </a:r>
            <a:r>
              <a:rPr lang="en-US" sz="2400" kern="0" dirty="0">
                <a:solidFill>
                  <a:srgbClr val="66B142">
                    <a:lumMod val="50000"/>
                  </a:srgbClr>
                </a:solidFill>
              </a:rPr>
              <a:t>(Art 13) </a:t>
            </a:r>
          </a:p>
          <a:p>
            <a:pPr marL="342900" indent="-342900" defTabSz="457200">
              <a:buFontTx/>
              <a:buChar char="-"/>
              <a:defRPr/>
            </a:pPr>
            <a:r>
              <a:rPr lang="en-US" sz="2400" kern="0" dirty="0">
                <a:solidFill>
                  <a:srgbClr val="66B142">
                    <a:lumMod val="50000"/>
                  </a:srgbClr>
                </a:solidFill>
              </a:rPr>
              <a:t>Broad </a:t>
            </a:r>
            <a:r>
              <a:rPr lang="en-US" sz="2400" kern="0" dirty="0" smtClean="0">
                <a:solidFill>
                  <a:srgbClr val="66B142">
                    <a:lumMod val="50000"/>
                  </a:srgbClr>
                </a:solidFill>
              </a:rPr>
              <a:t>CAP support </a:t>
            </a:r>
            <a:r>
              <a:rPr lang="en-US" sz="2400" kern="0" dirty="0">
                <a:solidFill>
                  <a:srgbClr val="66B142">
                    <a:lumMod val="50000"/>
                  </a:srgbClr>
                </a:solidFill>
              </a:rPr>
              <a:t>for </a:t>
            </a:r>
            <a:r>
              <a:rPr lang="en-US" sz="2400" kern="0" dirty="0" smtClean="0">
                <a:solidFill>
                  <a:srgbClr val="66B142">
                    <a:lumMod val="50000"/>
                  </a:srgbClr>
                </a:solidFill>
              </a:rPr>
              <a:t>almost </a:t>
            </a:r>
            <a:r>
              <a:rPr lang="en-US" sz="2400" b="1" kern="0" dirty="0" smtClean="0">
                <a:solidFill>
                  <a:srgbClr val="C00000"/>
                </a:solidFill>
              </a:rPr>
              <a:t>any type </a:t>
            </a:r>
            <a:r>
              <a:rPr lang="en-US" sz="2400" b="1" kern="0" dirty="0">
                <a:solidFill>
                  <a:srgbClr val="C00000"/>
                </a:solidFill>
              </a:rPr>
              <a:t>of knowledge exchange and advice </a:t>
            </a:r>
            <a:r>
              <a:rPr lang="en-US" sz="2400" kern="0" dirty="0">
                <a:solidFill>
                  <a:srgbClr val="66B142">
                    <a:lumMod val="50000"/>
                  </a:srgbClr>
                </a:solidFill>
              </a:rPr>
              <a:t>(Art 72</a:t>
            </a:r>
            <a:r>
              <a:rPr lang="en-US" sz="2400" kern="0" dirty="0" smtClean="0">
                <a:solidFill>
                  <a:srgbClr val="66B142">
                    <a:lumMod val="50000"/>
                  </a:srgbClr>
                </a:solidFill>
              </a:rPr>
              <a:t>)              </a:t>
            </a:r>
            <a:r>
              <a:rPr lang="en-US" sz="2400" kern="0" dirty="0">
                <a:solidFill>
                  <a:srgbClr val="66B142">
                    <a:lumMod val="50000"/>
                  </a:srgbClr>
                </a:solidFill>
                <a:sym typeface="Wingdings" panose="05000000000000000000" pitchFamily="2" charset="2"/>
              </a:rPr>
              <a:t> </a:t>
            </a:r>
            <a:r>
              <a:rPr lang="en-US" sz="2400" kern="0" dirty="0" smtClean="0">
                <a:solidFill>
                  <a:srgbClr val="66B142">
                    <a:lumMod val="50000"/>
                  </a:srgbClr>
                </a:solidFill>
                <a:sym typeface="Wingdings" panose="05000000000000000000" pitchFamily="2" charset="2"/>
              </a:rPr>
              <a:t>limitations in former </a:t>
            </a:r>
            <a:r>
              <a:rPr lang="en-US" sz="2400" kern="0" dirty="0">
                <a:solidFill>
                  <a:srgbClr val="66B142">
                    <a:lumMod val="50000"/>
                  </a:srgbClr>
                </a:solidFill>
                <a:sym typeface="Wingdings" panose="05000000000000000000" pitchFamily="2" charset="2"/>
              </a:rPr>
              <a:t>FAS, </a:t>
            </a:r>
            <a:r>
              <a:rPr lang="en-US" sz="2400" kern="0" dirty="0" smtClean="0">
                <a:solidFill>
                  <a:srgbClr val="66B142">
                    <a:lumMod val="50000"/>
                  </a:srgbClr>
                </a:solidFill>
                <a:sym typeface="Wingdings" panose="05000000000000000000" pitchFamily="2" charset="2"/>
              </a:rPr>
              <a:t>as well as in Art 15 advisory support in current RD regulation</a:t>
            </a:r>
            <a:endParaRPr lang="en-US" sz="2400" b="1" kern="0" dirty="0" smtClean="0">
              <a:solidFill>
                <a:srgbClr val="66B142">
                  <a:lumMod val="50000"/>
                </a:srgbClr>
              </a:solidFill>
            </a:endParaRPr>
          </a:p>
          <a:p>
            <a:pPr algn="just" defTabSz="457200">
              <a:defRPr/>
            </a:pPr>
            <a:endParaRPr lang="en-US" sz="2400" b="1" kern="0" dirty="0" smtClean="0">
              <a:solidFill>
                <a:srgbClr val="66B142">
                  <a:lumMod val="50000"/>
                </a:srgbClr>
              </a:solidFill>
            </a:endParaRPr>
          </a:p>
          <a:p>
            <a:pPr algn="just" defTabSz="457200">
              <a:defRPr/>
            </a:pPr>
            <a:r>
              <a:rPr lang="en-US" sz="2400" b="1" kern="0" dirty="0" smtClean="0">
                <a:solidFill>
                  <a:srgbClr val="66B142">
                    <a:lumMod val="50000"/>
                  </a:srgbClr>
                </a:solidFill>
              </a:rPr>
              <a:t>A </a:t>
            </a:r>
            <a:r>
              <a:rPr lang="en-US" sz="2400" b="1" kern="0" dirty="0">
                <a:solidFill>
                  <a:srgbClr val="66B142">
                    <a:lumMod val="50000"/>
                  </a:srgbClr>
                </a:solidFill>
              </a:rPr>
              <a:t>number of </a:t>
            </a:r>
            <a:r>
              <a:rPr lang="en-US" sz="2400" b="1" u="sng" kern="0" dirty="0">
                <a:solidFill>
                  <a:srgbClr val="66B142">
                    <a:lumMod val="50000"/>
                  </a:srgbClr>
                </a:solidFill>
              </a:rPr>
              <a:t>further improvements </a:t>
            </a:r>
            <a:r>
              <a:rPr lang="en-US" sz="2400" b="1" kern="0" dirty="0">
                <a:solidFill>
                  <a:srgbClr val="66B142">
                    <a:lumMod val="50000"/>
                  </a:srgbClr>
                </a:solidFill>
              </a:rPr>
              <a:t>since June 1018: </a:t>
            </a:r>
            <a:r>
              <a:rPr lang="en-US" sz="2400" kern="0" dirty="0">
                <a:solidFill>
                  <a:srgbClr val="66B142">
                    <a:lumMod val="50000"/>
                  </a:srgbClr>
                </a:solidFill>
              </a:rPr>
              <a:t>	</a:t>
            </a:r>
          </a:p>
          <a:p>
            <a:pPr algn="just" defTabSz="457200">
              <a:defRPr/>
            </a:pPr>
            <a:r>
              <a:rPr lang="en-US" sz="2400" kern="0" dirty="0">
                <a:solidFill>
                  <a:srgbClr val="66B142">
                    <a:lumMod val="50000"/>
                  </a:srgbClr>
                </a:solidFill>
              </a:rPr>
              <a:t>Art 3: definition of AKIS</a:t>
            </a:r>
          </a:p>
          <a:p>
            <a:pPr algn="just" defTabSz="457200">
              <a:defRPr/>
            </a:pPr>
            <a:r>
              <a:rPr lang="en-US" sz="2400" kern="0" dirty="0" smtClean="0">
                <a:solidFill>
                  <a:srgbClr val="66B142">
                    <a:lumMod val="50000"/>
                  </a:srgbClr>
                </a:solidFill>
              </a:rPr>
              <a:t>Art 72: </a:t>
            </a:r>
            <a:r>
              <a:rPr lang="en-US" sz="2400" b="1" kern="0" dirty="0">
                <a:solidFill>
                  <a:srgbClr val="C00000"/>
                </a:solidFill>
              </a:rPr>
              <a:t>coherence: </a:t>
            </a:r>
            <a:r>
              <a:rPr lang="en-US" sz="2400" kern="0" dirty="0" smtClean="0">
                <a:solidFill>
                  <a:srgbClr val="66B142">
                    <a:lumMod val="50000"/>
                  </a:srgbClr>
                </a:solidFill>
              </a:rPr>
              <a:t>linking </a:t>
            </a:r>
            <a:r>
              <a:rPr lang="en-US" sz="2400" kern="0" dirty="0">
                <a:solidFill>
                  <a:srgbClr val="66B142">
                    <a:lumMod val="50000"/>
                  </a:srgbClr>
                </a:solidFill>
              </a:rPr>
              <a:t>the support for knowledge exchange &amp; advice with AKIS strategies</a:t>
            </a:r>
          </a:p>
          <a:p>
            <a:pPr algn="just" defTabSz="457200">
              <a:defRPr/>
            </a:pPr>
            <a:r>
              <a:rPr lang="en-US" sz="2400" kern="0" dirty="0">
                <a:solidFill>
                  <a:srgbClr val="66B142">
                    <a:lumMod val="50000"/>
                  </a:srgbClr>
                </a:solidFill>
              </a:rPr>
              <a:t>Art 114: introduction of </a:t>
            </a:r>
            <a:r>
              <a:rPr lang="en-US" sz="2400" b="1" kern="0" dirty="0">
                <a:solidFill>
                  <a:srgbClr val="C00000"/>
                </a:solidFill>
              </a:rPr>
              <a:t>funding </a:t>
            </a:r>
            <a:r>
              <a:rPr lang="en-US" sz="2400" b="1" kern="0" dirty="0" smtClean="0">
                <a:solidFill>
                  <a:srgbClr val="C00000"/>
                </a:solidFill>
              </a:rPr>
              <a:t>cross-border </a:t>
            </a:r>
            <a:r>
              <a:rPr lang="en-US" sz="2400" b="1" kern="0" dirty="0">
                <a:solidFill>
                  <a:srgbClr val="C00000"/>
                </a:solidFill>
              </a:rPr>
              <a:t>OG </a:t>
            </a:r>
            <a:r>
              <a:rPr lang="en-US" sz="2400" b="1" kern="0" dirty="0" smtClean="0">
                <a:solidFill>
                  <a:srgbClr val="C00000"/>
                </a:solidFill>
              </a:rPr>
              <a:t>projects </a:t>
            </a:r>
            <a:r>
              <a:rPr lang="en-US" sz="2400" kern="0" dirty="0">
                <a:solidFill>
                  <a:srgbClr val="66B142">
                    <a:lumMod val="50000"/>
                  </a:srgbClr>
                </a:solidFill>
              </a:rPr>
              <a:t>(as from the start)</a:t>
            </a:r>
          </a:p>
          <a:p>
            <a:pPr algn="just" defTabSz="457200">
              <a:spcAft>
                <a:spcPts val="900"/>
              </a:spcAft>
              <a:defRPr/>
            </a:pPr>
            <a:r>
              <a:rPr lang="en-US" sz="2400" kern="0" dirty="0" smtClean="0">
                <a:solidFill>
                  <a:srgbClr val="66B142">
                    <a:lumMod val="50000"/>
                  </a:srgbClr>
                </a:solidFill>
              </a:rPr>
              <a:t>Art </a:t>
            </a:r>
            <a:r>
              <a:rPr lang="en-US" sz="2400" kern="0" dirty="0">
                <a:solidFill>
                  <a:srgbClr val="66B142">
                    <a:lumMod val="50000"/>
                  </a:srgbClr>
                </a:solidFill>
              </a:rPr>
              <a:t>113: introduction of the </a:t>
            </a:r>
            <a:r>
              <a:rPr lang="en-US" sz="2400" kern="0" dirty="0">
                <a:solidFill>
                  <a:srgbClr val="C00000"/>
                </a:solidFill>
              </a:rPr>
              <a:t>possibility for </a:t>
            </a:r>
            <a:r>
              <a:rPr lang="en-US" sz="2400" b="1" kern="0" dirty="0">
                <a:solidFill>
                  <a:srgbClr val="C00000"/>
                </a:solidFill>
              </a:rPr>
              <a:t>existing OGs to </a:t>
            </a:r>
            <a:r>
              <a:rPr lang="en-US" sz="2400" b="1" kern="0" dirty="0" smtClean="0">
                <a:solidFill>
                  <a:srgbClr val="C00000"/>
                </a:solidFill>
              </a:rPr>
              <a:t>cooperate</a:t>
            </a:r>
            <a:r>
              <a:rPr lang="en-US" sz="2400" kern="0" dirty="0">
                <a:solidFill>
                  <a:srgbClr val="66B142">
                    <a:lumMod val="50000"/>
                  </a:srgbClr>
                </a:solidFill>
              </a:rPr>
              <a:t>, </a:t>
            </a:r>
            <a:r>
              <a:rPr lang="en-US" sz="2400" kern="0" dirty="0" smtClean="0">
                <a:solidFill>
                  <a:srgbClr val="66B142">
                    <a:lumMod val="50000"/>
                  </a:srgbClr>
                </a:solidFill>
              </a:rPr>
              <a:t>                            				   funded </a:t>
            </a:r>
            <a:r>
              <a:rPr lang="en-US" sz="2400" kern="0" dirty="0">
                <a:solidFill>
                  <a:srgbClr val="66B142">
                    <a:lumMod val="50000"/>
                  </a:srgbClr>
                </a:solidFill>
              </a:rPr>
              <a:t>by Technical </a:t>
            </a:r>
            <a:r>
              <a:rPr lang="en-US" sz="2400" kern="0" dirty="0" smtClean="0">
                <a:solidFill>
                  <a:srgbClr val="66B142">
                    <a:lumMod val="50000"/>
                  </a:srgbClr>
                </a:solidFill>
              </a:rPr>
              <a:t>Assistance </a:t>
            </a:r>
            <a:r>
              <a:rPr lang="en-US" sz="2400" kern="0" dirty="0">
                <a:solidFill>
                  <a:srgbClr val="66B142">
                    <a:lumMod val="50000"/>
                  </a:srgbClr>
                </a:solidFill>
              </a:rPr>
              <a:t>or Art </a:t>
            </a:r>
            <a:r>
              <a:rPr lang="en-US" sz="2400" kern="0" dirty="0" smtClean="0">
                <a:solidFill>
                  <a:srgbClr val="66B142">
                    <a:lumMod val="50000"/>
                  </a:srgbClr>
                </a:solidFill>
              </a:rPr>
              <a:t>72 =&gt; CROSS-FERTILISATION</a:t>
            </a:r>
          </a:p>
          <a:p>
            <a:pPr algn="just" defTabSz="457200">
              <a:spcAft>
                <a:spcPts val="900"/>
              </a:spcAft>
              <a:defRPr/>
            </a:pPr>
            <a:r>
              <a:rPr lang="en-US" sz="2400" b="1" u="sng" dirty="0" smtClean="0">
                <a:solidFill>
                  <a:srgbClr val="C00000"/>
                </a:solidFill>
              </a:rPr>
              <a:t>European </a:t>
            </a:r>
            <a:r>
              <a:rPr lang="en-US" sz="2400" b="1" u="sng" dirty="0">
                <a:solidFill>
                  <a:srgbClr val="C00000"/>
                </a:solidFill>
              </a:rPr>
              <a:t>Parliament</a:t>
            </a:r>
            <a:r>
              <a:rPr lang="en-US" sz="2400" b="1" dirty="0">
                <a:solidFill>
                  <a:srgbClr val="C00000"/>
                </a:solidFill>
              </a:rPr>
              <a:t>: </a:t>
            </a:r>
            <a:r>
              <a:rPr lang="en-US" sz="2400" kern="0" dirty="0" smtClean="0">
                <a:solidFill>
                  <a:srgbClr val="66B142">
                    <a:lumMod val="50000"/>
                  </a:srgbClr>
                </a:solidFill>
              </a:rPr>
              <a:t>compromise amendments </a:t>
            </a:r>
            <a:r>
              <a:rPr lang="en-US" sz="2400" kern="0" dirty="0">
                <a:solidFill>
                  <a:srgbClr val="66B142">
                    <a:lumMod val="50000"/>
                  </a:srgbClr>
                </a:solidFill>
              </a:rPr>
              <a:t>voted on </a:t>
            </a:r>
            <a:r>
              <a:rPr lang="en-US" sz="2400" kern="0" dirty="0" smtClean="0">
                <a:solidFill>
                  <a:srgbClr val="66B142">
                    <a:lumMod val="50000"/>
                  </a:srgbClr>
                </a:solidFill>
              </a:rPr>
              <a:t>2/4/2019: no </a:t>
            </a:r>
            <a:r>
              <a:rPr lang="en-US" sz="2400" kern="0" dirty="0">
                <a:solidFill>
                  <a:srgbClr val="66B142">
                    <a:lumMod val="50000"/>
                  </a:srgbClr>
                </a:solidFill>
              </a:rPr>
              <a:t>substantial </a:t>
            </a:r>
            <a:r>
              <a:rPr lang="en-US" sz="2400" kern="0" dirty="0" smtClean="0">
                <a:solidFill>
                  <a:srgbClr val="66B142">
                    <a:lumMod val="50000"/>
                  </a:srgbClr>
                </a:solidFill>
              </a:rPr>
              <a:t>changes</a:t>
            </a:r>
          </a:p>
          <a:p>
            <a:pPr algn="just" defTabSz="457200">
              <a:spcAft>
                <a:spcPts val="900"/>
              </a:spcAft>
              <a:defRPr/>
            </a:pPr>
            <a:r>
              <a:rPr lang="en-US" sz="2400" kern="0" dirty="0" smtClean="0">
                <a:solidFill>
                  <a:srgbClr val="66B142">
                    <a:lumMod val="50000"/>
                  </a:srgbClr>
                </a:solidFill>
              </a:rPr>
              <a:t>New Parliament: positive, no substantial changes</a:t>
            </a:r>
            <a:endParaRPr lang="pl-PL" sz="2400" kern="0" dirty="0">
              <a:solidFill>
                <a:srgbClr val="66B142">
                  <a:lumMod val="50000"/>
                </a:srgbClr>
              </a:solidFill>
            </a:endParaRPr>
          </a:p>
        </p:txBody>
      </p:sp>
      <p:sp>
        <p:nvSpPr>
          <p:cNvPr id="13" name="Rectangle 12"/>
          <p:cNvSpPr/>
          <p:nvPr/>
        </p:nvSpPr>
        <p:spPr>
          <a:xfrm>
            <a:off x="0" y="0"/>
            <a:ext cx="12192000" cy="9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a:solidFill>
                <a:prstClr val="white"/>
              </a:solidFill>
            </a:endParaRPr>
          </a:p>
        </p:txBody>
      </p:sp>
      <p:sp>
        <p:nvSpPr>
          <p:cNvPr id="14" name="Title 1"/>
          <p:cNvSpPr>
            <a:spLocks noGrp="1"/>
          </p:cNvSpPr>
          <p:nvPr>
            <p:ph type="ctrTitle"/>
          </p:nvPr>
        </p:nvSpPr>
        <p:spPr>
          <a:xfrm>
            <a:off x="141819" y="379091"/>
            <a:ext cx="11802533" cy="758825"/>
          </a:xfrm>
        </p:spPr>
        <p:txBody>
          <a:bodyPr rtlCol="0">
            <a:noAutofit/>
          </a:bodyPr>
          <a:lstStyle/>
          <a:p>
            <a:pPr eaLnBrk="1" fontAlgn="auto" hangingPunct="1">
              <a:spcAft>
                <a:spcPts val="0"/>
              </a:spcAft>
              <a:defRPr/>
            </a:pPr>
            <a:r>
              <a:rPr lang="fr-BE" sz="3400" kern="0" dirty="0" smtClean="0">
                <a:solidFill>
                  <a:srgbClr val="BBB831"/>
                </a:solidFill>
                <a:latin typeface="Arial" panose="020B0604020202020204" pitchFamily="34" charset="0"/>
                <a:ea typeface="+mj-ea"/>
                <a:cs typeface="Arial" panose="020B0604020202020204" pitchFamily="34" charset="0"/>
              </a:rPr>
              <a:t>CAP </a:t>
            </a:r>
            <a:r>
              <a:rPr lang="fr-BE" sz="3400" kern="0" dirty="0">
                <a:solidFill>
                  <a:srgbClr val="BBB831"/>
                </a:solidFill>
                <a:latin typeface="Arial" panose="020B0604020202020204" pitchFamily="34" charset="0"/>
                <a:ea typeface="+mj-ea"/>
                <a:cs typeface="Arial" panose="020B0604020202020204" pitchFamily="34" charset="0"/>
              </a:rPr>
              <a:t>post 2020 – AKIS, </a:t>
            </a:r>
            <a:r>
              <a:rPr lang="fr-BE" sz="3400" kern="0" dirty="0" smtClean="0">
                <a:solidFill>
                  <a:srgbClr val="BBB831"/>
                </a:solidFill>
                <a:latin typeface="Arial" panose="020B0604020202020204" pitchFamily="34" charset="0"/>
                <a:ea typeface="+mj-ea"/>
                <a:cs typeface="Arial" panose="020B0604020202020204" pitchFamily="34" charset="0"/>
              </a:rPr>
              <a:t>EIP, </a:t>
            </a:r>
            <a:r>
              <a:rPr lang="fr-BE" sz="3400" kern="0" dirty="0" err="1" smtClean="0">
                <a:solidFill>
                  <a:srgbClr val="BBB831"/>
                </a:solidFill>
                <a:latin typeface="Arial" panose="020B0604020202020204" pitchFamily="34" charset="0"/>
                <a:ea typeface="+mj-ea"/>
                <a:cs typeface="Arial" panose="020B0604020202020204" pitchFamily="34" charset="0"/>
              </a:rPr>
              <a:t>advice</a:t>
            </a:r>
            <a:r>
              <a:rPr lang="fr-BE" sz="3400" kern="0" dirty="0" smtClean="0">
                <a:solidFill>
                  <a:srgbClr val="BBB831"/>
                </a:solidFill>
                <a:latin typeface="Arial" panose="020B0604020202020204" pitchFamily="34" charset="0"/>
                <a:ea typeface="+mj-ea"/>
                <a:cs typeface="Arial" panose="020B0604020202020204" pitchFamily="34" charset="0"/>
              </a:rPr>
              <a:t> </a:t>
            </a:r>
            <a:r>
              <a:rPr lang="fr-BE" sz="3400" kern="0" dirty="0">
                <a:solidFill>
                  <a:srgbClr val="BBB831"/>
                </a:solidFill>
                <a:latin typeface="Arial" panose="020B0604020202020204" pitchFamily="34" charset="0"/>
                <a:ea typeface="+mj-ea"/>
                <a:cs typeface="Arial" panose="020B0604020202020204" pitchFamily="34" charset="0"/>
              </a:rPr>
              <a:t>and innovation – </a:t>
            </a:r>
            <a:r>
              <a:rPr lang="fr-BE" sz="3400" kern="0" dirty="0" smtClean="0">
                <a:solidFill>
                  <a:srgbClr val="BBB831"/>
                </a:solidFill>
                <a:latin typeface="Arial" panose="020B0604020202020204" pitchFamily="34" charset="0"/>
                <a:ea typeface="+mj-ea"/>
                <a:cs typeface="Arial" panose="020B0604020202020204" pitchFamily="34" charset="0"/>
              </a:rPr>
              <a:t>state of </a:t>
            </a:r>
            <a:r>
              <a:rPr lang="fr-BE" sz="3400" kern="0" dirty="0" err="1" smtClean="0">
                <a:solidFill>
                  <a:srgbClr val="BBB831"/>
                </a:solidFill>
                <a:latin typeface="Arial" panose="020B0604020202020204" pitchFamily="34" charset="0"/>
                <a:ea typeface="+mj-ea"/>
                <a:cs typeface="Arial" panose="020B0604020202020204" pitchFamily="34" charset="0"/>
              </a:rPr>
              <a:t>play</a:t>
            </a:r>
            <a:r>
              <a:rPr lang="fr-BE" sz="3400" kern="0" dirty="0" smtClean="0">
                <a:solidFill>
                  <a:srgbClr val="BBB831"/>
                </a:solidFill>
                <a:latin typeface="Arial" panose="020B0604020202020204" pitchFamily="34" charset="0"/>
                <a:ea typeface="+mj-ea"/>
                <a:cs typeface="Arial" panose="020B0604020202020204" pitchFamily="34" charset="0"/>
              </a:rPr>
              <a:t> </a:t>
            </a:r>
            <a:r>
              <a:rPr lang="fr-BE" sz="3400" kern="0" dirty="0" err="1" smtClean="0">
                <a:solidFill>
                  <a:srgbClr val="BBB831"/>
                </a:solidFill>
                <a:latin typeface="Arial" panose="020B0604020202020204" pitchFamily="34" charset="0"/>
                <a:ea typeface="+mj-ea"/>
                <a:cs typeface="Arial" panose="020B0604020202020204" pitchFamily="34" charset="0"/>
              </a:rPr>
              <a:t>negotiations</a:t>
            </a:r>
            <a:r>
              <a:rPr lang="fr-BE" sz="3400" kern="0" dirty="0" smtClean="0">
                <a:solidFill>
                  <a:srgbClr val="BBB831"/>
                </a:solidFill>
                <a:latin typeface="Arial" panose="020B0604020202020204" pitchFamily="34" charset="0"/>
                <a:ea typeface="+mj-ea"/>
                <a:cs typeface="Arial" panose="020B0604020202020204" pitchFamily="34" charset="0"/>
              </a:rPr>
              <a:t> (2)</a:t>
            </a:r>
            <a:endParaRPr lang="en-GB" sz="3400" kern="0" dirty="0">
              <a:solidFill>
                <a:srgbClr val="BBB83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9866268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al 15"/>
          <p:cNvSpPr/>
          <p:nvPr/>
        </p:nvSpPr>
        <p:spPr>
          <a:xfrm>
            <a:off x="3057036" y="1124975"/>
            <a:ext cx="6066845" cy="5294691"/>
          </a:xfrm>
          <a:prstGeom prst="ellipse">
            <a:avLst/>
          </a:prstGeom>
          <a:noFill/>
          <a:ln w="1270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BE">
              <a:solidFill>
                <a:srgbClr val="FFFFFF"/>
              </a:solidFill>
            </a:endParaRPr>
          </a:p>
        </p:txBody>
      </p:sp>
      <p:sp>
        <p:nvSpPr>
          <p:cNvPr id="34" name="Title 3"/>
          <p:cNvSpPr txBox="1">
            <a:spLocks/>
          </p:cNvSpPr>
          <p:nvPr/>
        </p:nvSpPr>
        <p:spPr>
          <a:xfrm>
            <a:off x="517657" y="169974"/>
            <a:ext cx="11664619" cy="993621"/>
          </a:xfrm>
          <a:prstGeom prst="rect">
            <a:avLst/>
          </a:prstGeom>
          <a:noFill/>
          <a:ln>
            <a:noFill/>
          </a:ln>
        </p:spPr>
        <p:txBody>
          <a:bodyPr vert="horz" lIns="121917" tIns="60958" rIns="121917" bIns="60958"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GB" sz="3200" dirty="0">
                <a:solidFill>
                  <a:srgbClr val="00B050"/>
                </a:solidFill>
              </a:rPr>
              <a:t> </a:t>
            </a:r>
            <a:endParaRPr lang="en-GB" sz="3200" dirty="0" smtClean="0">
              <a:solidFill>
                <a:srgbClr val="00B050"/>
              </a:solidFill>
            </a:endParaRPr>
          </a:p>
          <a:p>
            <a:pPr algn="ctr">
              <a:lnSpc>
                <a:spcPct val="120000"/>
              </a:lnSpc>
            </a:pPr>
            <a:endParaRPr lang="en-GB" sz="2800" dirty="0" smtClean="0">
              <a:solidFill>
                <a:srgbClr val="00B050"/>
              </a:solidFill>
            </a:endParaRPr>
          </a:p>
          <a:p>
            <a:pPr algn="ctr">
              <a:lnSpc>
                <a:spcPct val="120000"/>
              </a:lnSpc>
            </a:pPr>
            <a:r>
              <a:rPr lang="en-GB" sz="11200" b="1" u="sng" dirty="0" smtClean="0">
                <a:solidFill>
                  <a:srgbClr val="7A5D00"/>
                </a:solidFill>
                <a:effectLst>
                  <a:outerShdw blurRad="38100" dist="38100" dir="2700000" algn="tl">
                    <a:srgbClr val="000000">
                      <a:alpha val="43137"/>
                    </a:srgbClr>
                  </a:outerShdw>
                </a:effectLst>
              </a:rPr>
              <a:t>An integrated approach</a:t>
            </a:r>
          </a:p>
          <a:p>
            <a:pPr algn="ctr">
              <a:lnSpc>
                <a:spcPct val="120000"/>
              </a:lnSpc>
            </a:pPr>
            <a:r>
              <a:rPr lang="en-GB" sz="11200" dirty="0" smtClean="0">
                <a:solidFill>
                  <a:srgbClr val="7A5D00"/>
                </a:solidFill>
                <a:effectLst>
                  <a:outerShdw blurRad="38100" dist="38100" dir="2700000" algn="tl">
                    <a:srgbClr val="000000">
                      <a:alpha val="43137"/>
                    </a:srgbClr>
                  </a:outerShdw>
                </a:effectLst>
              </a:rPr>
              <a:t>supporting modernisation, innovation and knowledge flows</a:t>
            </a:r>
          </a:p>
          <a:p>
            <a:pPr algn="ctr">
              <a:lnSpc>
                <a:spcPct val="120000"/>
              </a:lnSpc>
            </a:pPr>
            <a:endParaRPr lang="fr-BE" sz="9600" u="sng" dirty="0" smtClean="0">
              <a:solidFill>
                <a:srgbClr val="00B050"/>
              </a:solidFill>
            </a:endParaRPr>
          </a:p>
          <a:p>
            <a:pPr algn="ctr">
              <a:lnSpc>
                <a:spcPct val="120000"/>
              </a:lnSpc>
            </a:pPr>
            <a:endParaRPr lang="fr-BE" sz="2900" u="sng" dirty="0">
              <a:solidFill>
                <a:srgbClr val="00B050"/>
              </a:solidFill>
            </a:endParaRPr>
          </a:p>
          <a:p>
            <a:pPr algn="ctr">
              <a:lnSpc>
                <a:spcPct val="120000"/>
              </a:lnSpc>
            </a:pPr>
            <a:endParaRPr lang="en-GB" sz="3200" dirty="0">
              <a:solidFill>
                <a:srgbClr val="00B050"/>
              </a:solidFill>
            </a:endParaRPr>
          </a:p>
        </p:txBody>
      </p:sp>
      <p:sp>
        <p:nvSpPr>
          <p:cNvPr id="37" name="Tekstvak 36"/>
          <p:cNvSpPr txBox="1"/>
          <p:nvPr/>
        </p:nvSpPr>
        <p:spPr>
          <a:xfrm>
            <a:off x="3641905" y="3523053"/>
            <a:ext cx="5050611" cy="2277547"/>
          </a:xfrm>
          <a:prstGeom prst="rect">
            <a:avLst/>
          </a:prstGeom>
          <a:noFill/>
        </p:spPr>
        <p:txBody>
          <a:bodyPr wrap="square" rtlCol="0">
            <a:spAutoFit/>
          </a:bodyPr>
          <a:lstStyle/>
          <a:p>
            <a:pPr algn="ctr" defTabSz="914400"/>
            <a:r>
              <a:rPr lang="nl-BE" sz="4400" b="1" dirty="0" smtClean="0">
                <a:solidFill>
                  <a:srgbClr val="333333"/>
                </a:solidFill>
                <a:latin typeface="Calibri"/>
              </a:rPr>
              <a:t>Farmer</a:t>
            </a:r>
            <a:r>
              <a:rPr lang="nl-BE" b="1" dirty="0" smtClean="0">
                <a:solidFill>
                  <a:srgbClr val="333333"/>
                </a:solidFill>
                <a:latin typeface="Calibri"/>
              </a:rPr>
              <a:t> </a:t>
            </a:r>
          </a:p>
          <a:p>
            <a:pPr algn="ctr" defTabSz="914400"/>
            <a:r>
              <a:rPr lang="nl-BE" sz="2000" dirty="0" smtClean="0">
                <a:solidFill>
                  <a:srgbClr val="333333"/>
                </a:solidFill>
                <a:latin typeface="Calibri"/>
              </a:rPr>
              <a:t>at </a:t>
            </a:r>
            <a:r>
              <a:rPr lang="nl-BE" sz="2000" dirty="0" err="1" smtClean="0">
                <a:solidFill>
                  <a:srgbClr val="333333"/>
                </a:solidFill>
                <a:latin typeface="Calibri"/>
              </a:rPr>
              <a:t>the</a:t>
            </a:r>
            <a:r>
              <a:rPr lang="nl-BE" sz="2000" dirty="0" smtClean="0">
                <a:solidFill>
                  <a:srgbClr val="333333"/>
                </a:solidFill>
                <a:latin typeface="Calibri"/>
              </a:rPr>
              <a:t> </a:t>
            </a:r>
            <a:r>
              <a:rPr lang="nl-BE" sz="2000" dirty="0" err="1" smtClean="0">
                <a:solidFill>
                  <a:srgbClr val="333333"/>
                </a:solidFill>
                <a:latin typeface="Calibri"/>
              </a:rPr>
              <a:t>centre</a:t>
            </a:r>
            <a:r>
              <a:rPr lang="nl-BE" sz="2000" dirty="0" smtClean="0">
                <a:solidFill>
                  <a:srgbClr val="333333"/>
                </a:solidFill>
                <a:latin typeface="Calibri"/>
              </a:rPr>
              <a:t> of the </a:t>
            </a:r>
            <a:r>
              <a:rPr lang="nl-BE" sz="2000" dirty="0" err="1">
                <a:solidFill>
                  <a:srgbClr val="333333"/>
                </a:solidFill>
                <a:latin typeface="Calibri"/>
              </a:rPr>
              <a:t>integrated</a:t>
            </a:r>
            <a:r>
              <a:rPr lang="nl-BE" sz="2000" dirty="0">
                <a:solidFill>
                  <a:srgbClr val="333333"/>
                </a:solidFill>
                <a:latin typeface="Calibri"/>
              </a:rPr>
              <a:t> </a:t>
            </a:r>
            <a:r>
              <a:rPr lang="nl-BE" sz="2000" dirty="0" err="1" smtClean="0">
                <a:solidFill>
                  <a:srgbClr val="333333"/>
                </a:solidFill>
                <a:latin typeface="Calibri"/>
              </a:rPr>
              <a:t>Agicultural</a:t>
            </a:r>
            <a:r>
              <a:rPr lang="nl-BE" sz="2000" dirty="0" smtClean="0">
                <a:solidFill>
                  <a:srgbClr val="333333"/>
                </a:solidFill>
                <a:latin typeface="Calibri"/>
              </a:rPr>
              <a:t> Knowledge </a:t>
            </a:r>
            <a:r>
              <a:rPr lang="nl-BE" sz="2000" dirty="0" err="1" smtClean="0">
                <a:solidFill>
                  <a:srgbClr val="333333"/>
                </a:solidFill>
                <a:latin typeface="Calibri"/>
              </a:rPr>
              <a:t>and</a:t>
            </a:r>
            <a:r>
              <a:rPr lang="nl-BE" sz="2000" dirty="0" smtClean="0">
                <a:solidFill>
                  <a:srgbClr val="333333"/>
                </a:solidFill>
                <a:latin typeface="Calibri"/>
              </a:rPr>
              <a:t> </a:t>
            </a:r>
            <a:r>
              <a:rPr lang="nl-BE" sz="2000" dirty="0" err="1" smtClean="0">
                <a:solidFill>
                  <a:srgbClr val="333333"/>
                </a:solidFill>
                <a:latin typeface="Calibri"/>
              </a:rPr>
              <a:t>Innovation</a:t>
            </a:r>
            <a:r>
              <a:rPr lang="nl-BE" sz="2000" dirty="0" smtClean="0">
                <a:solidFill>
                  <a:srgbClr val="333333"/>
                </a:solidFill>
                <a:latin typeface="Calibri"/>
              </a:rPr>
              <a:t> System (AKIS)         </a:t>
            </a:r>
            <a:r>
              <a:rPr lang="nl-BE" sz="2000" dirty="0" err="1" smtClean="0">
                <a:solidFill>
                  <a:srgbClr val="333333"/>
                </a:solidFill>
                <a:latin typeface="Calibri"/>
              </a:rPr>
              <a:t>to</a:t>
            </a:r>
            <a:r>
              <a:rPr lang="nl-BE" sz="2000" dirty="0" smtClean="0">
                <a:solidFill>
                  <a:srgbClr val="333333"/>
                </a:solidFill>
                <a:latin typeface="Calibri"/>
              </a:rPr>
              <a:t> </a:t>
            </a:r>
            <a:r>
              <a:rPr lang="nl-BE" sz="2000" dirty="0">
                <a:solidFill>
                  <a:srgbClr val="333333"/>
                </a:solidFill>
                <a:latin typeface="Calibri"/>
              </a:rPr>
              <a:t>support </a:t>
            </a:r>
            <a:r>
              <a:rPr lang="nl-BE" sz="2000" dirty="0" err="1">
                <a:solidFill>
                  <a:srgbClr val="333333"/>
                </a:solidFill>
                <a:latin typeface="Calibri"/>
              </a:rPr>
              <a:t>modernisation</a:t>
            </a:r>
            <a:r>
              <a:rPr lang="nl-BE" sz="2000" dirty="0">
                <a:solidFill>
                  <a:srgbClr val="333333"/>
                </a:solidFill>
                <a:latin typeface="Calibri"/>
              </a:rPr>
              <a:t>, </a:t>
            </a:r>
            <a:r>
              <a:rPr lang="nl-BE" sz="2000" dirty="0" err="1">
                <a:solidFill>
                  <a:srgbClr val="333333"/>
                </a:solidFill>
                <a:latin typeface="Calibri"/>
              </a:rPr>
              <a:t>innovation</a:t>
            </a:r>
            <a:r>
              <a:rPr lang="nl-BE" sz="2000" dirty="0">
                <a:solidFill>
                  <a:srgbClr val="333333"/>
                </a:solidFill>
                <a:latin typeface="Calibri"/>
              </a:rPr>
              <a:t> and </a:t>
            </a:r>
            <a:r>
              <a:rPr lang="nl-BE" sz="2000" dirty="0" err="1">
                <a:solidFill>
                  <a:srgbClr val="333333"/>
                </a:solidFill>
                <a:latin typeface="Calibri"/>
              </a:rPr>
              <a:t>knowledge</a:t>
            </a:r>
            <a:r>
              <a:rPr lang="nl-BE" sz="2000" dirty="0">
                <a:solidFill>
                  <a:srgbClr val="333333"/>
                </a:solidFill>
                <a:latin typeface="Calibri"/>
              </a:rPr>
              <a:t> </a:t>
            </a:r>
            <a:r>
              <a:rPr lang="nl-BE" sz="2000" dirty="0" err="1">
                <a:solidFill>
                  <a:srgbClr val="333333"/>
                </a:solidFill>
                <a:latin typeface="Calibri"/>
              </a:rPr>
              <a:t>flows</a:t>
            </a:r>
            <a:endParaRPr lang="nl-BE" sz="2000" dirty="0">
              <a:solidFill>
                <a:srgbClr val="333333"/>
              </a:solidFill>
              <a:latin typeface="Calibri"/>
            </a:endParaRPr>
          </a:p>
          <a:p>
            <a:pPr defTabSz="914400"/>
            <a:r>
              <a:rPr lang="nl-BE" b="1" dirty="0">
                <a:solidFill>
                  <a:srgbClr val="333333"/>
                </a:solidFill>
                <a:effectLst>
                  <a:outerShdw blurRad="38100" dist="38100" dir="2700000" algn="tl">
                    <a:srgbClr val="000000">
                      <a:alpha val="43137"/>
                    </a:srgbClr>
                  </a:outerShdw>
                </a:effectLst>
                <a:latin typeface="Calibri"/>
              </a:rPr>
              <a:t> </a:t>
            </a:r>
          </a:p>
        </p:txBody>
      </p:sp>
      <p:grpSp>
        <p:nvGrpSpPr>
          <p:cNvPr id="2" name="Groep 1"/>
          <p:cNvGrpSpPr/>
          <p:nvPr/>
        </p:nvGrpSpPr>
        <p:grpSpPr>
          <a:xfrm>
            <a:off x="2220632" y="1330577"/>
            <a:ext cx="7726437" cy="4923442"/>
            <a:chOff x="2315268" y="1182157"/>
            <a:chExt cx="7726437" cy="4923442"/>
          </a:xfrm>
        </p:grpSpPr>
        <p:sp>
          <p:nvSpPr>
            <p:cNvPr id="3" name="Vrije vorm 2"/>
            <p:cNvSpPr/>
            <p:nvPr/>
          </p:nvSpPr>
          <p:spPr>
            <a:xfrm>
              <a:off x="6853765" y="1182157"/>
              <a:ext cx="1925122" cy="576000"/>
            </a:xfrm>
            <a:custGeom>
              <a:avLst/>
              <a:gdLst>
                <a:gd name="connsiteX0" fmla="*/ 0 w 1925122"/>
                <a:gd name="connsiteY0" fmla="*/ 0 h 1243394"/>
                <a:gd name="connsiteX1" fmla="*/ 1925122 w 1925122"/>
                <a:gd name="connsiteY1" fmla="*/ 0 h 1243394"/>
                <a:gd name="connsiteX2" fmla="*/ 1925122 w 1925122"/>
                <a:gd name="connsiteY2" fmla="*/ 1243394 h 1243394"/>
                <a:gd name="connsiteX3" fmla="*/ 0 w 1925122"/>
                <a:gd name="connsiteY3" fmla="*/ 1243394 h 1243394"/>
                <a:gd name="connsiteX4" fmla="*/ 0 w 1925122"/>
                <a:gd name="connsiteY4" fmla="*/ 0 h 124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122" h="1243394">
                  <a:moveTo>
                    <a:pt x="0" y="0"/>
                  </a:moveTo>
                  <a:lnTo>
                    <a:pt x="1925122" y="0"/>
                  </a:lnTo>
                  <a:lnTo>
                    <a:pt x="1925122" y="1243394"/>
                  </a:lnTo>
                  <a:lnTo>
                    <a:pt x="0" y="1243394"/>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GB" sz="2000" b="1" dirty="0" smtClean="0">
                  <a:solidFill>
                    <a:srgbClr val="66B142">
                      <a:lumMod val="50000"/>
                    </a:srgbClr>
                  </a:solidFill>
                </a:rPr>
                <a:t>Advisers</a:t>
              </a:r>
              <a:endParaRPr lang="en-GB" sz="2000" b="1" dirty="0">
                <a:solidFill>
                  <a:srgbClr val="66B142">
                    <a:lumMod val="50000"/>
                  </a:srgbClr>
                </a:solidFill>
              </a:endParaRPr>
            </a:p>
          </p:txBody>
        </p:sp>
        <p:sp>
          <p:nvSpPr>
            <p:cNvPr id="5" name="Vrije vorm 4"/>
            <p:cNvSpPr/>
            <p:nvPr/>
          </p:nvSpPr>
          <p:spPr>
            <a:xfrm>
              <a:off x="8483250" y="3510573"/>
              <a:ext cx="1558455" cy="576000"/>
            </a:xfrm>
            <a:custGeom>
              <a:avLst/>
              <a:gdLst>
                <a:gd name="connsiteX0" fmla="*/ 0 w 2074951"/>
                <a:gd name="connsiteY0" fmla="*/ 0 h 1243394"/>
                <a:gd name="connsiteX1" fmla="*/ 2074951 w 2074951"/>
                <a:gd name="connsiteY1" fmla="*/ 0 h 1243394"/>
                <a:gd name="connsiteX2" fmla="*/ 2074951 w 2074951"/>
                <a:gd name="connsiteY2" fmla="*/ 1243394 h 1243394"/>
                <a:gd name="connsiteX3" fmla="*/ 0 w 2074951"/>
                <a:gd name="connsiteY3" fmla="*/ 1243394 h 1243394"/>
                <a:gd name="connsiteX4" fmla="*/ 0 w 2074951"/>
                <a:gd name="connsiteY4" fmla="*/ 0 h 124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951" h="1243394">
                  <a:moveTo>
                    <a:pt x="0" y="0"/>
                  </a:moveTo>
                  <a:lnTo>
                    <a:pt x="2074951" y="0"/>
                  </a:lnTo>
                  <a:lnTo>
                    <a:pt x="2074951" y="1243394"/>
                  </a:lnTo>
                  <a:lnTo>
                    <a:pt x="0" y="1243394"/>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GB" sz="2000" b="1" dirty="0" smtClean="0">
                  <a:solidFill>
                    <a:srgbClr val="66B142">
                      <a:lumMod val="50000"/>
                    </a:srgbClr>
                  </a:solidFill>
                </a:rPr>
                <a:t>Businesses</a:t>
              </a:r>
              <a:endParaRPr lang="en-GB" sz="2000" b="1" dirty="0">
                <a:solidFill>
                  <a:srgbClr val="66B142">
                    <a:lumMod val="50000"/>
                  </a:srgbClr>
                </a:solidFill>
              </a:endParaRPr>
            </a:p>
          </p:txBody>
        </p:sp>
        <p:sp>
          <p:nvSpPr>
            <p:cNvPr id="7" name="Vrije vorm 6"/>
            <p:cNvSpPr/>
            <p:nvPr/>
          </p:nvSpPr>
          <p:spPr>
            <a:xfrm>
              <a:off x="6813480" y="5505746"/>
              <a:ext cx="1772542" cy="576000"/>
            </a:xfrm>
            <a:custGeom>
              <a:avLst/>
              <a:gdLst>
                <a:gd name="connsiteX0" fmla="*/ 0 w 1925122"/>
                <a:gd name="connsiteY0" fmla="*/ 0 h 1243394"/>
                <a:gd name="connsiteX1" fmla="*/ 1925122 w 1925122"/>
                <a:gd name="connsiteY1" fmla="*/ 0 h 1243394"/>
                <a:gd name="connsiteX2" fmla="*/ 1925122 w 1925122"/>
                <a:gd name="connsiteY2" fmla="*/ 1243394 h 1243394"/>
                <a:gd name="connsiteX3" fmla="*/ 0 w 1925122"/>
                <a:gd name="connsiteY3" fmla="*/ 1243394 h 1243394"/>
                <a:gd name="connsiteX4" fmla="*/ 0 w 1925122"/>
                <a:gd name="connsiteY4" fmla="*/ 0 h 124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122" h="1243394">
                  <a:moveTo>
                    <a:pt x="0" y="0"/>
                  </a:moveTo>
                  <a:lnTo>
                    <a:pt x="1925122" y="0"/>
                  </a:lnTo>
                  <a:lnTo>
                    <a:pt x="1925122" y="1243394"/>
                  </a:lnTo>
                  <a:lnTo>
                    <a:pt x="0" y="1243394"/>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GB" sz="2000" b="1" dirty="0" smtClean="0">
                  <a:solidFill>
                    <a:srgbClr val="66B142">
                      <a:lumMod val="50000"/>
                    </a:srgbClr>
                  </a:solidFill>
                </a:rPr>
                <a:t>Media</a:t>
              </a:r>
              <a:endParaRPr lang="en-GB" sz="2000" b="1" dirty="0">
                <a:solidFill>
                  <a:srgbClr val="66B142">
                    <a:lumMod val="50000"/>
                  </a:srgbClr>
                </a:solidFill>
              </a:endParaRPr>
            </a:p>
          </p:txBody>
        </p:sp>
        <p:sp>
          <p:nvSpPr>
            <p:cNvPr id="9" name="Vrije vorm 8"/>
            <p:cNvSpPr/>
            <p:nvPr/>
          </p:nvSpPr>
          <p:spPr>
            <a:xfrm>
              <a:off x="3702854" y="5529599"/>
              <a:ext cx="1925122" cy="576000"/>
            </a:xfrm>
            <a:custGeom>
              <a:avLst/>
              <a:gdLst>
                <a:gd name="connsiteX0" fmla="*/ 0 w 1925122"/>
                <a:gd name="connsiteY0" fmla="*/ 0 h 1243394"/>
                <a:gd name="connsiteX1" fmla="*/ 1925122 w 1925122"/>
                <a:gd name="connsiteY1" fmla="*/ 0 h 1243394"/>
                <a:gd name="connsiteX2" fmla="*/ 1925122 w 1925122"/>
                <a:gd name="connsiteY2" fmla="*/ 1243394 h 1243394"/>
                <a:gd name="connsiteX3" fmla="*/ 0 w 1925122"/>
                <a:gd name="connsiteY3" fmla="*/ 1243394 h 1243394"/>
                <a:gd name="connsiteX4" fmla="*/ 0 w 1925122"/>
                <a:gd name="connsiteY4" fmla="*/ 0 h 124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122" h="1243394">
                  <a:moveTo>
                    <a:pt x="0" y="0"/>
                  </a:moveTo>
                  <a:lnTo>
                    <a:pt x="1925122" y="0"/>
                  </a:lnTo>
                  <a:lnTo>
                    <a:pt x="1925122" y="1243394"/>
                  </a:lnTo>
                  <a:lnTo>
                    <a:pt x="0" y="1243394"/>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GB" sz="2000" b="1" dirty="0" smtClean="0">
                  <a:solidFill>
                    <a:srgbClr val="66B142">
                      <a:lumMod val="50000"/>
                    </a:srgbClr>
                  </a:solidFill>
                </a:rPr>
                <a:t>Organisations</a:t>
              </a:r>
              <a:endParaRPr lang="en-GB" sz="2000" b="1" dirty="0">
                <a:solidFill>
                  <a:srgbClr val="66B142">
                    <a:lumMod val="50000"/>
                  </a:srgbClr>
                </a:solidFill>
              </a:endParaRPr>
            </a:p>
          </p:txBody>
        </p:sp>
        <p:sp>
          <p:nvSpPr>
            <p:cNvPr id="11" name="Vrije vorm 10"/>
            <p:cNvSpPr/>
            <p:nvPr/>
          </p:nvSpPr>
          <p:spPr>
            <a:xfrm>
              <a:off x="2315268" y="3512041"/>
              <a:ext cx="1603946" cy="574532"/>
            </a:xfrm>
            <a:custGeom>
              <a:avLst/>
              <a:gdLst>
                <a:gd name="connsiteX0" fmla="*/ 0 w 1925122"/>
                <a:gd name="connsiteY0" fmla="*/ 0 h 1243394"/>
                <a:gd name="connsiteX1" fmla="*/ 1925122 w 1925122"/>
                <a:gd name="connsiteY1" fmla="*/ 0 h 1243394"/>
                <a:gd name="connsiteX2" fmla="*/ 1925122 w 1925122"/>
                <a:gd name="connsiteY2" fmla="*/ 1243394 h 1243394"/>
                <a:gd name="connsiteX3" fmla="*/ 0 w 1925122"/>
                <a:gd name="connsiteY3" fmla="*/ 1243394 h 1243394"/>
                <a:gd name="connsiteX4" fmla="*/ 0 w 1925122"/>
                <a:gd name="connsiteY4" fmla="*/ 0 h 124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122" h="1243394">
                  <a:moveTo>
                    <a:pt x="0" y="0"/>
                  </a:moveTo>
                  <a:lnTo>
                    <a:pt x="1925122" y="0"/>
                  </a:lnTo>
                  <a:lnTo>
                    <a:pt x="1925122" y="1243394"/>
                  </a:lnTo>
                  <a:lnTo>
                    <a:pt x="0" y="1243394"/>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GB" sz="2000" b="1" dirty="0" smtClean="0">
                  <a:solidFill>
                    <a:srgbClr val="66B142">
                      <a:lumMod val="50000"/>
                    </a:srgbClr>
                  </a:solidFill>
                </a:rPr>
                <a:t>Education</a:t>
              </a:r>
              <a:endParaRPr lang="en-GB" sz="2000" b="1" dirty="0">
                <a:solidFill>
                  <a:srgbClr val="66B142">
                    <a:lumMod val="50000"/>
                  </a:srgbClr>
                </a:solidFill>
              </a:endParaRPr>
            </a:p>
          </p:txBody>
        </p:sp>
        <p:sp>
          <p:nvSpPr>
            <p:cNvPr id="14" name="Vrije vorm 13"/>
            <p:cNvSpPr/>
            <p:nvPr/>
          </p:nvSpPr>
          <p:spPr>
            <a:xfrm>
              <a:off x="3519974" y="1182157"/>
              <a:ext cx="1925122" cy="576000"/>
            </a:xfrm>
            <a:custGeom>
              <a:avLst/>
              <a:gdLst>
                <a:gd name="connsiteX0" fmla="*/ 0 w 1925122"/>
                <a:gd name="connsiteY0" fmla="*/ 0 h 1243394"/>
                <a:gd name="connsiteX1" fmla="*/ 1925122 w 1925122"/>
                <a:gd name="connsiteY1" fmla="*/ 0 h 1243394"/>
                <a:gd name="connsiteX2" fmla="*/ 1925122 w 1925122"/>
                <a:gd name="connsiteY2" fmla="*/ 1243394 h 1243394"/>
                <a:gd name="connsiteX3" fmla="*/ 0 w 1925122"/>
                <a:gd name="connsiteY3" fmla="*/ 1243394 h 1243394"/>
                <a:gd name="connsiteX4" fmla="*/ 0 w 1925122"/>
                <a:gd name="connsiteY4" fmla="*/ 0 h 124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122" h="1243394">
                  <a:moveTo>
                    <a:pt x="0" y="0"/>
                  </a:moveTo>
                  <a:lnTo>
                    <a:pt x="1925122" y="0"/>
                  </a:lnTo>
                  <a:lnTo>
                    <a:pt x="1925122" y="1243394"/>
                  </a:lnTo>
                  <a:lnTo>
                    <a:pt x="0" y="1243394"/>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GB" sz="2000" b="1" dirty="0" smtClean="0">
                  <a:solidFill>
                    <a:srgbClr val="66B142">
                      <a:lumMod val="50000"/>
                    </a:srgbClr>
                  </a:solidFill>
                </a:rPr>
                <a:t>Researchers</a:t>
              </a:r>
              <a:endParaRPr lang="en-GB" sz="2000" b="1" dirty="0">
                <a:solidFill>
                  <a:srgbClr val="66B142">
                    <a:lumMod val="50000"/>
                  </a:srgbClr>
                </a:solidFill>
              </a:endParaRPr>
            </a:p>
          </p:txBody>
        </p:sp>
      </p:grpSp>
      <p:pic>
        <p:nvPicPr>
          <p:cNvPr id="2050" name="Picture 2"/>
          <p:cNvPicPr>
            <a:picLocks noChangeArrowheads="1"/>
          </p:cNvPicPr>
          <p:nvPr/>
        </p:nvPicPr>
        <p:blipFill rotWithShape="1">
          <a:blip r:embed="rId3" cstate="print">
            <a:extLst>
              <a:ext uri="{28A0092B-C50C-407E-A947-70E740481C1C}">
                <a14:useLocalDpi xmlns:a14="http://schemas.microsoft.com/office/drawing/2010/main" val="0"/>
              </a:ext>
            </a:extLst>
          </a:blip>
          <a:srcRect l="8583" r="8039"/>
          <a:stretch/>
        </p:blipFill>
        <p:spPr bwMode="auto">
          <a:xfrm>
            <a:off x="9692640" y="1065709"/>
            <a:ext cx="2160000" cy="158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555" y="1065709"/>
            <a:ext cx="2160000" cy="158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rrowheads="1"/>
          </p:cNvPicPr>
          <p:nvPr/>
        </p:nvPicPr>
        <p:blipFill rotWithShape="1">
          <a:blip r:embed="rId5">
            <a:extLst>
              <a:ext uri="{28A0092B-C50C-407E-A947-70E740481C1C}">
                <a14:useLocalDpi xmlns:a14="http://schemas.microsoft.com/office/drawing/2010/main" val="0"/>
              </a:ext>
            </a:extLst>
          </a:blip>
          <a:srcRect b="16254"/>
          <a:stretch/>
        </p:blipFill>
        <p:spPr bwMode="auto">
          <a:xfrm>
            <a:off x="250555" y="4867382"/>
            <a:ext cx="2160000" cy="158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rrowheads="1"/>
          </p:cNvPicPr>
          <p:nvPr/>
        </p:nvPicPr>
        <p:blipFill rotWithShape="1">
          <a:blip r:embed="rId6" cstate="print">
            <a:extLst>
              <a:ext uri="{28A0092B-C50C-407E-A947-70E740481C1C}">
                <a14:useLocalDpi xmlns:a14="http://schemas.microsoft.com/office/drawing/2010/main" val="0"/>
              </a:ext>
            </a:extLst>
          </a:blip>
          <a:srcRect l="6804" t="38500" r="6680" b="8372"/>
          <a:stretch/>
        </p:blipFill>
        <p:spPr bwMode="auto">
          <a:xfrm>
            <a:off x="9692640" y="4867382"/>
            <a:ext cx="2160000" cy="158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rrowheads="1"/>
          </p:cNvPicPr>
          <p:nvPr/>
        </p:nvPicPr>
        <p:blipFill rotWithShape="1">
          <a:blip r:embed="rId7" cstate="print">
            <a:extLst>
              <a:ext uri="{28A0092B-C50C-407E-A947-70E740481C1C}">
                <a14:useLocalDpi xmlns:a14="http://schemas.microsoft.com/office/drawing/2010/main" val="0"/>
              </a:ext>
            </a:extLst>
          </a:blip>
          <a:srcRect l="5742"/>
          <a:stretch/>
        </p:blipFill>
        <p:spPr bwMode="auto">
          <a:xfrm>
            <a:off x="135172" y="3047865"/>
            <a:ext cx="2160000" cy="158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fbeelding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17171" y="1906577"/>
            <a:ext cx="2746580" cy="1488874"/>
          </a:xfrm>
          <a:prstGeom prst="rect">
            <a:avLst/>
          </a:prstGeom>
          <a:ln>
            <a:noFill/>
          </a:ln>
          <a:effectLst>
            <a:outerShdw blurRad="190500" algn="tl" rotWithShape="0">
              <a:srgbClr val="000000">
                <a:alpha val="70000"/>
              </a:srgbClr>
            </a:outerShdw>
          </a:effectLst>
        </p:spPr>
      </p:pic>
      <p:sp>
        <p:nvSpPr>
          <p:cNvPr id="18" name="Tekstvak 36"/>
          <p:cNvSpPr txBox="1"/>
          <p:nvPr/>
        </p:nvSpPr>
        <p:spPr>
          <a:xfrm>
            <a:off x="3584677" y="1058489"/>
            <a:ext cx="5050611" cy="769441"/>
          </a:xfrm>
          <a:prstGeom prst="rect">
            <a:avLst/>
          </a:prstGeom>
          <a:noFill/>
        </p:spPr>
        <p:txBody>
          <a:bodyPr wrap="square" rtlCol="0">
            <a:spAutoFit/>
          </a:bodyPr>
          <a:lstStyle/>
          <a:p>
            <a:pPr algn="ctr" defTabSz="914400"/>
            <a:r>
              <a:rPr lang="nl-BE" sz="4400" b="1" dirty="0" smtClean="0">
                <a:solidFill>
                  <a:srgbClr val="0E4194"/>
                </a:solidFill>
                <a:effectLst>
                  <a:outerShdw blurRad="38100" dist="38100" dir="2700000" algn="tl">
                    <a:srgbClr val="000000">
                      <a:alpha val="43137"/>
                    </a:srgbClr>
                  </a:outerShdw>
                </a:effectLst>
                <a:latin typeface="Calibri"/>
              </a:rPr>
              <a:t>AKIS</a:t>
            </a:r>
            <a:r>
              <a:rPr lang="nl-BE" b="1" dirty="0" smtClean="0">
                <a:solidFill>
                  <a:srgbClr val="0E4194"/>
                </a:solidFill>
                <a:effectLst>
                  <a:outerShdw blurRad="38100" dist="38100" dir="2700000" algn="tl">
                    <a:srgbClr val="000000">
                      <a:alpha val="43137"/>
                    </a:srgbClr>
                  </a:outerShdw>
                </a:effectLst>
                <a:latin typeface="Calibri"/>
              </a:rPr>
              <a:t> </a:t>
            </a:r>
            <a:endParaRPr lang="nl-BE" b="1" dirty="0">
              <a:solidFill>
                <a:srgbClr val="0E4194"/>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15407460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1765738"/>
            <a:ext cx="12192000" cy="519473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01" rIns="91398" bIns="45701" rtlCol="0" anchor="ctr"/>
          <a:lstStyle/>
          <a:p>
            <a:pPr algn="ctr">
              <a:defRPr/>
            </a:pPr>
            <a:endParaRPr lang="nl-BE">
              <a:solidFill>
                <a:prstClr val="white"/>
              </a:solidFill>
            </a:endParaRPr>
          </a:p>
        </p:txBody>
      </p:sp>
      <p:sp>
        <p:nvSpPr>
          <p:cNvPr id="3" name="Tekstvak 2"/>
          <p:cNvSpPr txBox="1"/>
          <p:nvPr/>
        </p:nvSpPr>
        <p:spPr>
          <a:xfrm>
            <a:off x="109620" y="1823776"/>
            <a:ext cx="11971544" cy="1661993"/>
          </a:xfrm>
          <a:prstGeom prst="rect">
            <a:avLst/>
          </a:prstGeom>
          <a:noFill/>
        </p:spPr>
        <p:txBody>
          <a:bodyPr wrap="square" lIns="91398" tIns="45701" rIns="91398" bIns="45701" rtlCol="0">
            <a:spAutoFit/>
          </a:bodyPr>
          <a:lstStyle/>
          <a:p>
            <a:pPr algn="ctr">
              <a:tabLst>
                <a:tab pos="1431277" algn="l"/>
              </a:tabLst>
              <a:defRPr/>
            </a:pPr>
            <a:endParaRPr lang="en-US" sz="2400" b="1" dirty="0">
              <a:solidFill>
                <a:prstClr val="black"/>
              </a:solidFill>
            </a:endParaRPr>
          </a:p>
          <a:p>
            <a:pPr algn="ctr">
              <a:tabLst>
                <a:tab pos="1431277" algn="l"/>
              </a:tabLst>
              <a:defRPr/>
            </a:pPr>
            <a:endParaRPr lang="en-US" sz="2400" b="1" dirty="0">
              <a:solidFill>
                <a:prstClr val="black"/>
              </a:solidFill>
            </a:endParaRPr>
          </a:p>
          <a:p>
            <a:pPr algn="ctr">
              <a:defRPr/>
            </a:pPr>
            <a:endParaRPr lang="nl-BE" dirty="0">
              <a:solidFill>
                <a:prstClr val="black"/>
              </a:solidFill>
            </a:endParaRPr>
          </a:p>
          <a:p>
            <a:pPr marL="285624" indent="-285624" algn="ctr">
              <a:buFont typeface="Arial" panose="020B0604020202020204" pitchFamily="34" charset="0"/>
              <a:buChar char="•"/>
              <a:defRPr/>
            </a:pPr>
            <a:endParaRPr lang="nl-BE" dirty="0">
              <a:solidFill>
                <a:prstClr val="black"/>
              </a:solidFill>
            </a:endParaRPr>
          </a:p>
          <a:p>
            <a:pPr marL="285624" indent="-285624" algn="ctr">
              <a:buFont typeface="Arial" panose="020B0604020202020204" pitchFamily="34" charset="0"/>
              <a:buChar char="•"/>
              <a:defRPr/>
            </a:pPr>
            <a:endParaRPr lang="en-GB" dirty="0">
              <a:solidFill>
                <a:prstClr val="black"/>
              </a:solidFill>
            </a:endParaRPr>
          </a:p>
        </p:txBody>
      </p:sp>
      <p:pic>
        <p:nvPicPr>
          <p:cNvPr id="8" name="Picture 2" descr="C:\Users\Jusbox\Desktop\bow.png"/>
          <p:cNvPicPr>
            <a:picLocks noChangeAspect="1" noChangeArrowheads="1"/>
          </p:cNvPicPr>
          <p:nvPr/>
        </p:nvPicPr>
        <p:blipFill>
          <a:blip r:embed="rId2" cstate="print"/>
          <a:srcRect/>
          <a:stretch>
            <a:fillRect/>
          </a:stretch>
        </p:blipFill>
        <p:spPr bwMode="auto">
          <a:xfrm>
            <a:off x="-608" y="6362067"/>
            <a:ext cx="12192000" cy="564024"/>
          </a:xfrm>
          <a:prstGeom prst="rect">
            <a:avLst/>
          </a:prstGeom>
          <a:noFill/>
        </p:spPr>
      </p:pic>
      <p:sp>
        <p:nvSpPr>
          <p:cNvPr id="5" name="TextBox 4">
            <a:extLst>
              <a:ext uri="{FF2B5EF4-FFF2-40B4-BE49-F238E27FC236}">
                <a16:creationId xmlns="" xmlns:a16="http://schemas.microsoft.com/office/drawing/2014/main" id="{AF47333E-6882-4894-A2D6-74B8A32A97E1}"/>
              </a:ext>
            </a:extLst>
          </p:cNvPr>
          <p:cNvSpPr txBox="1"/>
          <p:nvPr/>
        </p:nvSpPr>
        <p:spPr>
          <a:xfrm>
            <a:off x="10392837" y="257452"/>
            <a:ext cx="1562471" cy="369332"/>
          </a:xfrm>
          <a:prstGeom prst="rect">
            <a:avLst/>
          </a:prstGeom>
          <a:solidFill>
            <a:schemeClr val="bg1"/>
          </a:solidFill>
        </p:spPr>
        <p:txBody>
          <a:bodyPr wrap="square" lIns="91398" tIns="45701" rIns="91398" bIns="45701" rtlCol="0">
            <a:spAutoFit/>
          </a:bodyPr>
          <a:lstStyle/>
          <a:p>
            <a:pPr>
              <a:defRPr/>
            </a:pPr>
            <a:endParaRPr lang="en-GB" dirty="0">
              <a:solidFill>
                <a:prstClr val="black"/>
              </a:solidFill>
            </a:endParaRPr>
          </a:p>
        </p:txBody>
      </p:sp>
      <p:sp>
        <p:nvSpPr>
          <p:cNvPr id="13" name="TextBox 12">
            <a:extLst>
              <a:ext uri="{FF2B5EF4-FFF2-40B4-BE49-F238E27FC236}">
                <a16:creationId xmlns="" xmlns:a16="http://schemas.microsoft.com/office/drawing/2014/main" id="{A7E674E8-F1A6-491C-906E-B2BF94849788}"/>
              </a:ext>
            </a:extLst>
          </p:cNvPr>
          <p:cNvSpPr txBox="1"/>
          <p:nvPr/>
        </p:nvSpPr>
        <p:spPr>
          <a:xfrm>
            <a:off x="175568" y="6277792"/>
            <a:ext cx="8779000" cy="338554"/>
          </a:xfrm>
          <a:prstGeom prst="rect">
            <a:avLst/>
          </a:prstGeom>
          <a:noFill/>
        </p:spPr>
        <p:txBody>
          <a:bodyPr wrap="square" lIns="91398" tIns="45701" rIns="91398" bIns="45701" rtlCol="0">
            <a:spAutoFit/>
          </a:bodyPr>
          <a:lstStyle/>
          <a:p>
            <a:pPr>
              <a:defRPr/>
            </a:pPr>
            <a:r>
              <a:rPr lang="en-US" sz="1600" dirty="0">
                <a:solidFill>
                  <a:srgbClr val="002060"/>
                </a:solidFill>
                <a:ea typeface="Tahoma" panose="020B0604030504040204" pitchFamily="34" charset="0"/>
                <a:cs typeface="Tahoma" panose="020B0604030504040204" pitchFamily="34" charset="0"/>
              </a:rPr>
              <a:t>Source: OG assessment, by IDEA, Sept </a:t>
            </a:r>
            <a:r>
              <a:rPr lang="en-US" sz="1600" dirty="0" smtClean="0">
                <a:solidFill>
                  <a:srgbClr val="002060"/>
                </a:solidFill>
                <a:ea typeface="Tahoma" panose="020B0604030504040204" pitchFamily="34" charset="0"/>
                <a:cs typeface="Tahoma" panose="020B0604030504040204" pitchFamily="34" charset="0"/>
              </a:rPr>
              <a:t>2018</a:t>
            </a:r>
            <a:endParaRPr lang="en-GB" sz="1600" dirty="0">
              <a:solidFill>
                <a:srgbClr val="002060"/>
              </a:solidFill>
              <a:ea typeface="Tahoma" panose="020B0604030504040204" pitchFamily="34" charset="0"/>
              <a:cs typeface="Tahoma" panose="020B0604030504040204" pitchFamily="34" charset="0"/>
            </a:endParaRPr>
          </a:p>
        </p:txBody>
      </p:sp>
      <p:sp>
        <p:nvSpPr>
          <p:cNvPr id="16" name="Title 1">
            <a:extLst>
              <a:ext uri="{FF2B5EF4-FFF2-40B4-BE49-F238E27FC236}">
                <a16:creationId xmlns="" xmlns:a16="http://schemas.microsoft.com/office/drawing/2014/main" id="{5632B691-0A64-4A1B-810F-FDE5BE10CCA3}"/>
              </a:ext>
            </a:extLst>
          </p:cNvPr>
          <p:cNvSpPr txBox="1">
            <a:spLocks/>
          </p:cNvSpPr>
          <p:nvPr/>
        </p:nvSpPr>
        <p:spPr>
          <a:xfrm>
            <a:off x="55039" y="999185"/>
            <a:ext cx="12382679" cy="824593"/>
          </a:xfrm>
          <a:prstGeom prst="rect">
            <a:avLst/>
          </a:prstGeom>
        </p:spPr>
        <p:txBody>
          <a:bodyPr vert="horz" lIns="91398" tIns="45701" rIns="91398" bIns="45701" rtlCol="0" anchor="ctr" anchorCtr="0">
            <a:noAutofit/>
          </a:bodyPr>
          <a:lstStyle>
            <a:lvl1pPr algn="l" defTabSz="914400" rtl="0" eaLnBrk="1" latinLnBrk="0" hangingPunct="1">
              <a:lnSpc>
                <a:spcPct val="90000"/>
              </a:lnSpc>
              <a:spcBef>
                <a:spcPct val="0"/>
              </a:spcBef>
              <a:buNone/>
              <a:defRPr lang="en-US" sz="2800" b="1" kern="1200" dirty="0">
                <a:solidFill>
                  <a:schemeClr val="tx1"/>
                </a:solidFill>
                <a:latin typeface="+mn-lt"/>
                <a:ea typeface="+mn-ea"/>
                <a:cs typeface="+mn-cs"/>
              </a:defRPr>
            </a:lvl1pPr>
          </a:lstStyle>
          <a:p>
            <a:pPr marL="0" lvl="1" eaLnBrk="0" fontAlgn="base" hangingPunct="0">
              <a:lnSpc>
                <a:spcPct val="90000"/>
              </a:lnSpc>
              <a:spcBef>
                <a:spcPct val="0"/>
              </a:spcBef>
              <a:spcAft>
                <a:spcPct val="0"/>
              </a:spcAft>
              <a:defRPr/>
            </a:pPr>
            <a:r>
              <a:rPr lang="en-GB" sz="3200" b="1" i="1" kern="0" dirty="0" smtClean="0">
                <a:solidFill>
                  <a:srgbClr val="66B142">
                    <a:lumMod val="50000"/>
                  </a:srgbClr>
                </a:solidFill>
              </a:rPr>
              <a:t>EIP </a:t>
            </a:r>
            <a:r>
              <a:rPr lang="en-GB" sz="3200" b="1" i="1" kern="0" dirty="0">
                <a:solidFill>
                  <a:srgbClr val="66B142">
                    <a:lumMod val="50000"/>
                  </a:srgbClr>
                </a:solidFill>
              </a:rPr>
              <a:t>OGs assessment </a:t>
            </a:r>
            <a:r>
              <a:rPr lang="en-GB" sz="2400" b="1" i="1" kern="0" dirty="0">
                <a:solidFill>
                  <a:srgbClr val="66B142">
                    <a:lumMod val="50000"/>
                  </a:srgbClr>
                </a:solidFill>
              </a:rPr>
              <a:t>– </a:t>
            </a:r>
            <a:r>
              <a:rPr lang="en-GB" sz="2000" b="1" i="1" kern="0" dirty="0">
                <a:solidFill>
                  <a:srgbClr val="66B142">
                    <a:lumMod val="50000"/>
                  </a:srgbClr>
                </a:solidFill>
              </a:rPr>
              <a:t>clustering analysis (data Feb 2018</a:t>
            </a:r>
            <a:r>
              <a:rPr lang="en-GB" sz="2000" b="1" i="1" kern="0" dirty="0" smtClean="0">
                <a:solidFill>
                  <a:srgbClr val="66B142">
                    <a:lumMod val="50000"/>
                  </a:srgbClr>
                </a:solidFill>
              </a:rPr>
              <a:t>) </a:t>
            </a:r>
            <a:r>
              <a:rPr lang="en-GB" sz="2400" b="1" i="1" kern="0" dirty="0" smtClean="0">
                <a:solidFill>
                  <a:srgbClr val="66B142">
                    <a:lumMod val="50000"/>
                  </a:srgbClr>
                </a:solidFill>
              </a:rPr>
              <a:t>: </a:t>
            </a:r>
          </a:p>
          <a:p>
            <a:pPr marL="0" lvl="1" eaLnBrk="0" fontAlgn="base" hangingPunct="0">
              <a:lnSpc>
                <a:spcPct val="90000"/>
              </a:lnSpc>
              <a:spcBef>
                <a:spcPct val="0"/>
              </a:spcBef>
              <a:spcAft>
                <a:spcPct val="0"/>
              </a:spcAft>
              <a:defRPr/>
            </a:pPr>
            <a:r>
              <a:rPr lang="en-GB" sz="3200" b="1" i="1" kern="0" dirty="0" smtClean="0">
                <a:solidFill>
                  <a:srgbClr val="C00000"/>
                </a:solidFill>
              </a:rPr>
              <a:t>65% OGs are climate/environment related</a:t>
            </a:r>
            <a:r>
              <a:rPr lang="en-GB" sz="3200" b="1" i="1" kern="0" dirty="0">
                <a:solidFill>
                  <a:srgbClr val="66B142">
                    <a:lumMod val="50000"/>
                  </a:srgbClr>
                </a:solidFill>
              </a:rPr>
              <a:t/>
            </a:r>
            <a:br>
              <a:rPr lang="en-GB" sz="3200" b="1" i="1" kern="0" dirty="0">
                <a:solidFill>
                  <a:srgbClr val="66B142">
                    <a:lumMod val="50000"/>
                  </a:srgbClr>
                </a:solidFill>
              </a:rPr>
            </a:br>
            <a:endParaRPr lang="en-GB" sz="3200" b="1" i="1" kern="0" dirty="0">
              <a:solidFill>
                <a:srgbClr val="66B142">
                  <a:lumMod val="50000"/>
                </a:srgbClr>
              </a:solidFill>
            </a:endParaRPr>
          </a:p>
        </p:txBody>
      </p:sp>
      <p:pic>
        <p:nvPicPr>
          <p:cNvPr id="10" name="Picture 9"/>
          <p:cNvPicPr>
            <a:picLocks noChangeAspect="1"/>
          </p:cNvPicPr>
          <p:nvPr/>
        </p:nvPicPr>
        <p:blipFill>
          <a:blip r:embed="rId3"/>
          <a:stretch>
            <a:fillRect/>
          </a:stretch>
        </p:blipFill>
        <p:spPr>
          <a:xfrm>
            <a:off x="1117317" y="2100594"/>
            <a:ext cx="10964151" cy="4261473"/>
          </a:xfrm>
          <a:prstGeom prst="rect">
            <a:avLst/>
          </a:prstGeom>
        </p:spPr>
      </p:pic>
      <p:sp>
        <p:nvSpPr>
          <p:cNvPr id="12" name="Rectangle 11">
            <a:extLst>
              <a:ext uri="{FF2B5EF4-FFF2-40B4-BE49-F238E27FC236}">
                <a16:creationId xmlns="" xmlns:a16="http://schemas.microsoft.com/office/drawing/2014/main" id="{D1F34CC7-30E9-4549-AD1F-56A78D716334}"/>
              </a:ext>
            </a:extLst>
          </p:cNvPr>
          <p:cNvSpPr/>
          <p:nvPr/>
        </p:nvSpPr>
        <p:spPr>
          <a:xfrm>
            <a:off x="109623" y="1758814"/>
            <a:ext cx="3920956" cy="2862322"/>
          </a:xfrm>
          <a:prstGeom prst="rect">
            <a:avLst/>
          </a:prstGeom>
        </p:spPr>
        <p:txBody>
          <a:bodyPr wrap="square" lIns="91398" tIns="45701" rIns="91398" bIns="45701">
            <a:spAutoFit/>
          </a:bodyPr>
          <a:lstStyle/>
          <a:p>
            <a:pPr marL="179919" lvl="1">
              <a:lnSpc>
                <a:spcPct val="150000"/>
              </a:lnSpc>
              <a:defRPr/>
            </a:pPr>
            <a:r>
              <a:rPr lang="en-US" sz="2400" b="1" dirty="0">
                <a:solidFill>
                  <a:srgbClr val="335921"/>
                </a:solidFill>
                <a:latin typeface="Arial Black" panose="020B0A04020102020204" pitchFamily="34" charset="0"/>
                <a:ea typeface="Tahoma" panose="020B0604030504040204" pitchFamily="34" charset="0"/>
                <a:cs typeface="Tahoma" panose="020B0604030504040204" pitchFamily="34" charset="0"/>
              </a:rPr>
              <a:t>A huge variety of agricultural challenges/ </a:t>
            </a:r>
          </a:p>
          <a:p>
            <a:pPr marL="179919" lvl="1">
              <a:lnSpc>
                <a:spcPct val="150000"/>
              </a:lnSpc>
              <a:defRPr/>
            </a:pPr>
            <a:r>
              <a:rPr lang="en-US" sz="2400" b="1" dirty="0">
                <a:solidFill>
                  <a:srgbClr val="335921"/>
                </a:solidFill>
                <a:latin typeface="Arial Black" panose="020B0A04020102020204" pitchFamily="34" charset="0"/>
                <a:ea typeface="Tahoma" panose="020B0604030504040204" pitchFamily="34" charset="0"/>
                <a:cs typeface="Tahoma" panose="020B0604030504040204" pitchFamily="34" charset="0"/>
              </a:rPr>
              <a:t>opportunities tackled in OGs</a:t>
            </a:r>
          </a:p>
        </p:txBody>
      </p:sp>
    </p:spTree>
    <p:extLst>
      <p:ext uri="{BB962C8B-B14F-4D97-AF65-F5344CB8AC3E}">
        <p14:creationId xmlns:p14="http://schemas.microsoft.com/office/powerpoint/2010/main" val="40463506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804927" y="1700811"/>
            <a:ext cx="9140164" cy="4242791"/>
          </a:xfrm>
          <a:prstGeom prst="rect">
            <a:avLst/>
          </a:prstGeom>
        </p:spPr>
        <p:txBody>
          <a:bodyPr lIns="91398" tIns="45701" rIns="91398" bIns="45701"/>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913986" lvl="1" indent="-456993" algn="just">
              <a:spcAft>
                <a:spcPts val="600"/>
              </a:spcAft>
              <a:buClrTx/>
              <a:buFont typeface="+mj-lt"/>
              <a:buAutoNum type="arabicPeriod"/>
              <a:defRPr/>
            </a:pPr>
            <a:endParaRPr lang="en-GB" sz="2400" i="1" kern="0" dirty="0">
              <a:solidFill>
                <a:srgbClr val="BFD730">
                  <a:lumMod val="50000"/>
                </a:srgbClr>
              </a:solidFill>
              <a:latin typeface="Arial"/>
            </a:endParaRPr>
          </a:p>
        </p:txBody>
      </p:sp>
      <p:sp>
        <p:nvSpPr>
          <p:cNvPr id="5" name="Title 1"/>
          <p:cNvSpPr txBox="1">
            <a:spLocks/>
          </p:cNvSpPr>
          <p:nvPr/>
        </p:nvSpPr>
        <p:spPr>
          <a:xfrm>
            <a:off x="641445" y="761699"/>
            <a:ext cx="10972800" cy="936625"/>
          </a:xfrm>
          <a:prstGeom prst="rect">
            <a:avLst/>
          </a:prstGeom>
        </p:spPr>
        <p:txBody>
          <a:bodyPr lIns="91398" tIns="45701" rIns="91398" bIns="45701"/>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r>
              <a:rPr lang="fr-BE" altLang="en-US" sz="2800" kern="0" dirty="0" smtClean="0"/>
              <a:t>AKIS &amp; EIP-AGRI </a:t>
            </a:r>
            <a:r>
              <a:rPr lang="fr-BE" altLang="en-US" sz="2800" kern="0" dirty="0"/>
              <a:t>– </a:t>
            </a:r>
            <a:r>
              <a:rPr lang="fr-BE" altLang="en-US" sz="2800" kern="0" dirty="0" err="1" smtClean="0"/>
              <a:t>preparing</a:t>
            </a:r>
            <a:r>
              <a:rPr lang="fr-BE" altLang="en-US" sz="2800" kern="0" dirty="0" smtClean="0"/>
              <a:t> for EU </a:t>
            </a:r>
            <a:r>
              <a:rPr lang="fr-BE" altLang="en-US" sz="2800" kern="0" dirty="0" err="1" smtClean="0"/>
              <a:t>knowledge</a:t>
            </a:r>
            <a:r>
              <a:rPr lang="fr-BE" altLang="en-US" sz="2800" kern="0" dirty="0" smtClean="0"/>
              <a:t> </a:t>
            </a:r>
            <a:r>
              <a:rPr lang="fr-BE" altLang="en-US" sz="2800" kern="0" dirty="0" err="1" smtClean="0"/>
              <a:t>reservoir</a:t>
            </a:r>
            <a:r>
              <a:rPr lang="fr-BE" altLang="en-US" sz="2800" kern="0" dirty="0" smtClean="0"/>
              <a:t>(s) for practice </a:t>
            </a:r>
            <a:r>
              <a:rPr lang="fr-BE" altLang="en-US" sz="2800" kern="0" dirty="0" err="1" smtClean="0"/>
              <a:t>serving</a:t>
            </a:r>
            <a:r>
              <a:rPr lang="fr-BE" altLang="en-US" sz="2800" kern="0" dirty="0" smtClean="0"/>
              <a:t> back-offices for innovation support and </a:t>
            </a:r>
            <a:r>
              <a:rPr lang="fr-BE" altLang="en-US" sz="2800" kern="0" dirty="0" err="1" smtClean="0"/>
              <a:t>advice</a:t>
            </a:r>
            <a:endParaRPr lang="en-GB" altLang="en-US" sz="2800" kern="0" dirty="0"/>
          </a:p>
        </p:txBody>
      </p:sp>
      <p:sp>
        <p:nvSpPr>
          <p:cNvPr id="6" name="Content Placeholder 2"/>
          <p:cNvSpPr txBox="1">
            <a:spLocks/>
          </p:cNvSpPr>
          <p:nvPr/>
        </p:nvSpPr>
        <p:spPr>
          <a:xfrm>
            <a:off x="770024" y="2012209"/>
            <a:ext cx="6549943" cy="4427858"/>
          </a:xfrm>
          <a:prstGeom prst="rect">
            <a:avLst/>
          </a:prstGeom>
        </p:spPr>
        <p:txBody>
          <a:bodyPr lIns="91398" tIns="45701" rIns="91398" bIns="45701"/>
          <a:lstStyle>
            <a:lvl1pPr marL="342900" indent="-342900" algn="l" rtl="0" eaLnBrk="0" fontAlgn="base" hangingPunct="0">
              <a:spcBef>
                <a:spcPct val="20000"/>
              </a:spcBef>
              <a:spcAft>
                <a:spcPct val="0"/>
              </a:spcAft>
              <a:buClr>
                <a:srgbClr val="0F5494"/>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42A62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spcBef>
                <a:spcPts val="600"/>
              </a:spcBef>
              <a:spcAft>
                <a:spcPts val="600"/>
              </a:spcAft>
              <a:buClr>
                <a:srgbClr val="42A62A"/>
              </a:buClr>
              <a:buFont typeface="Wingdings" panose="05000000000000000000" pitchFamily="2" charset="2"/>
              <a:buChar char="ü"/>
            </a:pPr>
            <a:endParaRPr lang="en-GB" altLang="en-US" sz="2200" kern="0" dirty="0" smtClean="0"/>
          </a:p>
          <a:p>
            <a:pPr>
              <a:spcBef>
                <a:spcPts val="600"/>
              </a:spcBef>
              <a:spcAft>
                <a:spcPts val="600"/>
              </a:spcAft>
              <a:buClr>
                <a:srgbClr val="42A62A"/>
              </a:buClr>
              <a:buFont typeface="Wingdings" panose="05000000000000000000" pitchFamily="2" charset="2"/>
              <a:buChar char="ü"/>
            </a:pPr>
            <a:r>
              <a:rPr lang="nl-BE" altLang="en-US" sz="2200" kern="0" dirty="0"/>
              <a:t>MS </a:t>
            </a:r>
            <a:r>
              <a:rPr lang="nl-BE" altLang="en-US" sz="2200" kern="0" dirty="0" err="1" smtClean="0"/>
              <a:t>already</a:t>
            </a:r>
            <a:r>
              <a:rPr lang="nl-BE" altLang="en-US" sz="2200" kern="0" dirty="0" smtClean="0"/>
              <a:t> </a:t>
            </a:r>
            <a:r>
              <a:rPr lang="nl-BE" altLang="en-US" sz="2200" kern="0" dirty="0" err="1" smtClean="0"/>
              <a:t>creating</a:t>
            </a:r>
            <a:r>
              <a:rPr lang="nl-BE" altLang="en-US" sz="2200" kern="0" dirty="0" smtClean="0"/>
              <a:t> </a:t>
            </a:r>
            <a:r>
              <a:rPr lang="nl-BE" altLang="en-US" sz="2200" kern="0" dirty="0" err="1"/>
              <a:t>dbases</a:t>
            </a:r>
            <a:r>
              <a:rPr lang="nl-BE" altLang="en-US" sz="2200" kern="0" dirty="0"/>
              <a:t> (EIP-AGRI in DE, FR, </a:t>
            </a:r>
            <a:r>
              <a:rPr lang="nl-BE" altLang="en-US" sz="2200" kern="0" dirty="0" err="1"/>
              <a:t>back-office</a:t>
            </a:r>
            <a:r>
              <a:rPr lang="nl-BE" altLang="en-US" sz="2200" kern="0" dirty="0"/>
              <a:t> </a:t>
            </a:r>
            <a:r>
              <a:rPr lang="nl-BE" altLang="en-US" sz="2200" kern="0" dirty="0" err="1"/>
              <a:t>and</a:t>
            </a:r>
            <a:r>
              <a:rPr lang="nl-BE" altLang="en-US" sz="2200" kern="0" dirty="0"/>
              <a:t> ISS in LT </a:t>
            </a:r>
            <a:r>
              <a:rPr lang="nl-BE" altLang="en-US" sz="2200" kern="0" dirty="0" err="1"/>
              <a:t>etc</a:t>
            </a:r>
            <a:r>
              <a:rPr lang="nl-BE" altLang="en-US" sz="2200" kern="0" dirty="0"/>
              <a:t>)</a:t>
            </a:r>
            <a:endParaRPr lang="en-GB" altLang="en-US" sz="2200" kern="0" dirty="0"/>
          </a:p>
          <a:p>
            <a:pPr>
              <a:spcBef>
                <a:spcPts val="600"/>
              </a:spcBef>
              <a:spcAft>
                <a:spcPts val="600"/>
              </a:spcAft>
              <a:buClr>
                <a:srgbClr val="42A62A"/>
              </a:buClr>
              <a:buFont typeface="Wingdings" panose="05000000000000000000" pitchFamily="2" charset="2"/>
              <a:buChar char="ü"/>
            </a:pPr>
            <a:r>
              <a:rPr lang="en-GB" altLang="en-US" sz="2200" kern="0" dirty="0" smtClean="0"/>
              <a:t>EURAKNOS project (Thematic Network of Thematic Networks, midterm Jan 2020)</a:t>
            </a:r>
            <a:endParaRPr lang="en-GB" altLang="en-US" sz="2200" kern="0" dirty="0"/>
          </a:p>
          <a:p>
            <a:pPr>
              <a:spcBef>
                <a:spcPts val="600"/>
              </a:spcBef>
              <a:spcAft>
                <a:spcPts val="600"/>
              </a:spcAft>
              <a:buClr>
                <a:srgbClr val="42A62A"/>
              </a:buClr>
              <a:buFont typeface="Wingdings" panose="05000000000000000000" pitchFamily="2" charset="2"/>
              <a:buChar char="ü"/>
            </a:pPr>
            <a:r>
              <a:rPr lang="en-GB" altLang="en-US" sz="2200" kern="0" dirty="0" smtClean="0"/>
              <a:t>EUREKA </a:t>
            </a:r>
            <a:r>
              <a:rPr lang="en-GB" altLang="en-US" sz="2200" kern="0" dirty="0"/>
              <a:t>project </a:t>
            </a:r>
            <a:r>
              <a:rPr lang="en-GB" altLang="en-US" sz="2200" kern="0" dirty="0" smtClean="0"/>
              <a:t>(feasibility EU knowledge reservoir for practice, kick-off Jan 2020)</a:t>
            </a:r>
            <a:endParaRPr lang="en-GB" altLang="en-US" sz="2200" kern="0" dirty="0"/>
          </a:p>
        </p:txBody>
      </p:sp>
      <p:sp>
        <p:nvSpPr>
          <p:cNvPr id="7" name="TextBox 1"/>
          <p:cNvSpPr txBox="1">
            <a:spLocks noChangeArrowheads="1"/>
          </p:cNvSpPr>
          <p:nvPr/>
        </p:nvSpPr>
        <p:spPr bwMode="auto">
          <a:xfrm>
            <a:off x="1143010" y="5009686"/>
            <a:ext cx="5865563" cy="1107957"/>
          </a:xfrm>
          <a:prstGeom prst="rect">
            <a:avLst/>
          </a:prstGeom>
          <a:solidFill>
            <a:srgbClr val="42A62A"/>
          </a:solidFill>
          <a:ln>
            <a:noFill/>
          </a:ln>
          <a:effectLst>
            <a:outerShdw blurRad="50800" dist="38100" dir="2700000" algn="tl" rotWithShape="0">
              <a:prstClr val="black">
                <a:alpha val="40000"/>
              </a:prstClr>
            </a:outerShdw>
          </a:effectLst>
        </p:spPr>
        <p:txBody>
          <a:bodyPr wrap="square" lIns="91398" tIns="45701" rIns="91398" bIns="45701">
            <a:spAutoFit/>
          </a:bodyP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eaLnBrk="1" fontAlgn="base" hangingPunct="1">
              <a:spcBef>
                <a:spcPct val="0"/>
              </a:spcBef>
              <a:spcAft>
                <a:spcPct val="0"/>
              </a:spcAft>
              <a:defRPr/>
            </a:pPr>
            <a:r>
              <a:rPr lang="en-GB" altLang="en-US" sz="2200" b="1" dirty="0" smtClean="0">
                <a:solidFill>
                  <a:srgbClr val="FFFFFF"/>
                </a:solidFill>
                <a:latin typeface="Verdana"/>
              </a:rPr>
              <a:t>Making an </a:t>
            </a:r>
            <a:r>
              <a:rPr lang="en-GB" altLang="en-US" sz="2200" b="1" dirty="0">
                <a:solidFill>
                  <a:srgbClr val="FFFFFF"/>
                </a:solidFill>
                <a:latin typeface="Verdana"/>
              </a:rPr>
              <a:t>increasing volume </a:t>
            </a:r>
            <a:r>
              <a:rPr lang="fr-BE" altLang="en-US" sz="2200" b="1" dirty="0">
                <a:solidFill>
                  <a:srgbClr val="FFFFFF"/>
                </a:solidFill>
                <a:latin typeface="Verdana"/>
              </a:rPr>
              <a:t>of </a:t>
            </a:r>
            <a:r>
              <a:rPr lang="en-GB" altLang="en-US" sz="2200" b="1" dirty="0">
                <a:solidFill>
                  <a:srgbClr val="FFFFFF"/>
                </a:solidFill>
                <a:latin typeface="Verdana"/>
              </a:rPr>
              <a:t>practice-oriented</a:t>
            </a:r>
            <a:r>
              <a:rPr lang="fr-BE" altLang="en-US" sz="2200" b="1" dirty="0">
                <a:solidFill>
                  <a:srgbClr val="FFFFFF"/>
                </a:solidFill>
                <a:latin typeface="Verdana"/>
              </a:rPr>
              <a:t> </a:t>
            </a:r>
            <a:r>
              <a:rPr lang="en-GB" altLang="en-US" sz="2200" b="1" dirty="0">
                <a:solidFill>
                  <a:srgbClr val="FFFFFF"/>
                </a:solidFill>
                <a:latin typeface="Verdana"/>
              </a:rPr>
              <a:t>knowledge</a:t>
            </a:r>
            <a:r>
              <a:rPr lang="fr-BE" altLang="en-US" sz="2200" b="1" dirty="0">
                <a:solidFill>
                  <a:srgbClr val="FFFFFF"/>
                </a:solidFill>
                <a:latin typeface="Verdana"/>
              </a:rPr>
              <a:t> </a:t>
            </a:r>
            <a:r>
              <a:rPr lang="fr-BE" altLang="en-US" sz="2200" b="1" dirty="0" smtClean="0">
                <a:solidFill>
                  <a:srgbClr val="FFFFFF"/>
                </a:solidFill>
                <a:latin typeface="Verdana"/>
              </a:rPr>
              <a:t>accessible and attractive!</a:t>
            </a:r>
            <a:endParaRPr lang="en-GB" altLang="en-US" sz="2200" b="1" dirty="0">
              <a:solidFill>
                <a:srgbClr val="FFFFFF"/>
              </a:solidFill>
              <a:effectLst>
                <a:outerShdw blurRad="38100" dist="38100" dir="2700000" algn="tl">
                  <a:srgbClr val="000000">
                    <a:alpha val="43137"/>
                  </a:srgbClr>
                </a:outerShdw>
              </a:effectLst>
              <a:latin typeface="Verdana"/>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l="19226" t="9259" r="20242" b="9285"/>
          <a:stretch>
            <a:fillRect/>
          </a:stretch>
        </p:blipFill>
        <p:spPr bwMode="auto">
          <a:xfrm>
            <a:off x="7300919" y="2781309"/>
            <a:ext cx="3116263" cy="235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6"/>
          <p:cNvSpPr txBox="1">
            <a:spLocks noChangeArrowheads="1"/>
          </p:cNvSpPr>
          <p:nvPr/>
        </p:nvSpPr>
        <p:spPr bwMode="auto">
          <a:xfrm>
            <a:off x="7008563" y="5140326"/>
            <a:ext cx="410368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29" tIns="52113" rIns="104229" bIns="52113">
            <a:spAutoFit/>
          </a:bodyPr>
          <a:lstStyle>
            <a:lvl1pPr eaLnBrk="0" hangingPunct="0">
              <a:defRPr sz="1200" i="1">
                <a:solidFill>
                  <a:srgbClr val="0F5494"/>
                </a:solidFill>
                <a:latin typeface="Verdana" pitchFamily="34" charset="0"/>
                <a:ea typeface="ＭＳ Ｐゴシック" pitchFamily="34" charset="-128"/>
              </a:defRPr>
            </a:lvl1pPr>
            <a:lvl2pPr marL="742950" indent="-285750" eaLnBrk="0" hangingPunct="0">
              <a:defRPr sz="1200" i="1">
                <a:solidFill>
                  <a:srgbClr val="0F5494"/>
                </a:solidFill>
                <a:latin typeface="Verdana" pitchFamily="34" charset="0"/>
                <a:ea typeface="ＭＳ Ｐゴシック" pitchFamily="34" charset="-128"/>
              </a:defRPr>
            </a:lvl2pPr>
            <a:lvl3pPr marL="1143000" indent="-228600" eaLnBrk="0" hangingPunct="0">
              <a:defRPr sz="1200" i="1">
                <a:solidFill>
                  <a:srgbClr val="0F5494"/>
                </a:solidFill>
                <a:latin typeface="Verdana" pitchFamily="34" charset="0"/>
                <a:ea typeface="ＭＳ Ｐゴシック" pitchFamily="34" charset="-128"/>
              </a:defRPr>
            </a:lvl3pPr>
            <a:lvl4pPr marL="1600200" indent="-228600" eaLnBrk="0" hangingPunct="0">
              <a:defRPr sz="1200" i="1">
                <a:solidFill>
                  <a:srgbClr val="0F5494"/>
                </a:solidFill>
                <a:latin typeface="Verdana" pitchFamily="34" charset="0"/>
                <a:ea typeface="ＭＳ Ｐゴシック" pitchFamily="34" charset="-128"/>
              </a:defRPr>
            </a:lvl4pPr>
            <a:lvl5pPr marL="2057400" indent="-228600" eaLnBrk="0" hangingPunct="0">
              <a:defRPr sz="1200" i="1">
                <a:solidFill>
                  <a:srgbClr val="0F5494"/>
                </a:solidFill>
                <a:latin typeface="Verdana" pitchFamily="34" charset="0"/>
                <a:ea typeface="ＭＳ Ｐゴシック" pitchFamily="34" charset="-128"/>
              </a:defRPr>
            </a:lvl5pPr>
            <a:lvl6pPr marL="2514600" indent="-228600" eaLnBrk="0" fontAlgn="base" hangingPunct="0">
              <a:spcBef>
                <a:spcPct val="0"/>
              </a:spcBef>
              <a:spcAft>
                <a:spcPct val="0"/>
              </a:spcAft>
              <a:defRPr sz="1200" i="1">
                <a:solidFill>
                  <a:srgbClr val="0F5494"/>
                </a:solidFill>
                <a:latin typeface="Verdana" pitchFamily="34" charset="0"/>
                <a:ea typeface="ＭＳ Ｐゴシック" pitchFamily="34" charset="-128"/>
              </a:defRPr>
            </a:lvl6pPr>
            <a:lvl7pPr marL="2971800" indent="-228600" eaLnBrk="0" fontAlgn="base" hangingPunct="0">
              <a:spcBef>
                <a:spcPct val="0"/>
              </a:spcBef>
              <a:spcAft>
                <a:spcPct val="0"/>
              </a:spcAft>
              <a:defRPr sz="1200" i="1">
                <a:solidFill>
                  <a:srgbClr val="0F5494"/>
                </a:solidFill>
                <a:latin typeface="Verdana" pitchFamily="34" charset="0"/>
                <a:ea typeface="ＭＳ Ｐゴシック" pitchFamily="34" charset="-128"/>
              </a:defRPr>
            </a:lvl7pPr>
            <a:lvl8pPr marL="3429000" indent="-228600" eaLnBrk="0" fontAlgn="base" hangingPunct="0">
              <a:spcBef>
                <a:spcPct val="0"/>
              </a:spcBef>
              <a:spcAft>
                <a:spcPct val="0"/>
              </a:spcAft>
              <a:defRPr sz="1200" i="1">
                <a:solidFill>
                  <a:srgbClr val="0F5494"/>
                </a:solidFill>
                <a:latin typeface="Verdana" pitchFamily="34" charset="0"/>
                <a:ea typeface="ＭＳ Ｐゴシック" pitchFamily="34" charset="-128"/>
              </a:defRPr>
            </a:lvl8pPr>
            <a:lvl9pPr marL="3886200" indent="-228600" eaLnBrk="0" fontAlgn="base" hangingPunct="0">
              <a:spcBef>
                <a:spcPct val="0"/>
              </a:spcBef>
              <a:spcAft>
                <a:spcPct val="0"/>
              </a:spcAft>
              <a:defRPr sz="1200" i="1">
                <a:solidFill>
                  <a:srgbClr val="0F5494"/>
                </a:solidFill>
                <a:latin typeface="Verdana" pitchFamily="34" charset="0"/>
                <a:ea typeface="ＭＳ Ｐゴシック" pitchFamily="34" charset="-128"/>
              </a:defRPr>
            </a:lvl9pPr>
          </a:lstStyle>
          <a:p>
            <a:pPr algn="ctr" defTabSz="1042276" eaLnBrk="1" hangingPunct="1">
              <a:defRPr/>
            </a:pPr>
            <a:r>
              <a:rPr lang="fr-BE" altLang="en-US" sz="1600" kern="0" dirty="0">
                <a:solidFill>
                  <a:srgbClr val="FFFFFF"/>
                </a:solidFill>
                <a:hlinkClick r:id="rId4"/>
              </a:rPr>
              <a:t>www.eip-agri.eu</a:t>
            </a:r>
            <a:r>
              <a:rPr lang="fr-BE" altLang="en-US" sz="1600" kern="0" dirty="0">
                <a:solidFill>
                  <a:srgbClr val="FFFFFF"/>
                </a:solidFill>
              </a:rPr>
              <a:t> </a:t>
            </a:r>
            <a:endParaRPr lang="en-GB" altLang="en-US" sz="1600" kern="0" dirty="0">
              <a:solidFill>
                <a:srgbClr val="FFFFFF"/>
              </a:solidFill>
            </a:endParaRPr>
          </a:p>
        </p:txBody>
      </p:sp>
    </p:spTree>
    <p:extLst>
      <p:ext uri="{BB962C8B-B14F-4D97-AF65-F5344CB8AC3E}">
        <p14:creationId xmlns:p14="http://schemas.microsoft.com/office/powerpoint/2010/main" val="145126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614"/>
            <a:ext cx="5039784"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2519892" y="3332718"/>
            <a:ext cx="9483725" cy="2013713"/>
          </a:xfrm>
        </p:spPr>
        <p:txBody>
          <a:bodyPr rtlCol="0">
            <a:normAutofit fontScale="90000"/>
          </a:bodyPr>
          <a:lstStyle/>
          <a:p>
            <a:pPr eaLnBrk="1" fontAlgn="auto" hangingPunct="1">
              <a:lnSpc>
                <a:spcPct val="115000"/>
              </a:lnSpc>
              <a:spcBef>
                <a:spcPts val="600"/>
              </a:spcBef>
              <a:spcAft>
                <a:spcPts val="600"/>
              </a:spcAft>
              <a:buClr>
                <a:srgbClr val="4394B5"/>
              </a:buClr>
              <a:defRPr/>
            </a:pPr>
            <a:r>
              <a:rPr lang="en-US" sz="2400" dirty="0">
                <a:solidFill>
                  <a:prstClr val="black"/>
                </a:solidFill>
              </a:rPr>
              <a:t>                      </a:t>
            </a:r>
            <a:r>
              <a:rPr lang="en-US" sz="3100" dirty="0">
                <a:solidFill>
                  <a:prstClr val="black"/>
                </a:solidFill>
              </a:rPr>
              <a:t>Conclusions 2018-2019 study on </a:t>
            </a:r>
            <a:r>
              <a:rPr lang="en-US" sz="3100" dirty="0" smtClean="0">
                <a:solidFill>
                  <a:prstClr val="black"/>
                </a:solidFill>
              </a:rPr>
              <a:t>OGs</a:t>
            </a:r>
            <a:br>
              <a:rPr lang="en-US" sz="3100" dirty="0" smtClean="0">
                <a:solidFill>
                  <a:prstClr val="black"/>
                </a:solidFill>
              </a:rPr>
            </a:br>
            <a:r>
              <a:rPr lang="en-US" sz="3100" dirty="0" smtClean="0">
                <a:solidFill>
                  <a:prstClr val="black"/>
                </a:solidFill>
              </a:rPr>
              <a:t/>
            </a:r>
            <a:br>
              <a:rPr lang="en-US" sz="3100" dirty="0" smtClean="0">
                <a:solidFill>
                  <a:prstClr val="black"/>
                </a:solidFill>
              </a:rPr>
            </a:br>
            <a:r>
              <a:rPr lang="en-US" sz="3100" dirty="0" smtClean="0">
                <a:solidFill>
                  <a:prstClr val="black"/>
                </a:solidFill>
              </a:rPr>
              <a:t>                  </a:t>
            </a:r>
            <a:r>
              <a:rPr lang="en-GB" sz="3200" dirty="0" smtClean="0">
                <a:solidFill>
                  <a:srgbClr val="00B050"/>
                </a:solidFill>
              </a:rPr>
              <a:t>=&gt; IMPACT ON PRELIMINARY AKIS         				STRATEGIC </a:t>
            </a:r>
            <a:r>
              <a:rPr lang="en-GB" sz="3200" dirty="0">
                <a:solidFill>
                  <a:srgbClr val="00B050"/>
                </a:solidFill>
              </a:rPr>
              <a:t>PLANS</a:t>
            </a:r>
            <a:r>
              <a:rPr lang="en-US" sz="3100" dirty="0" smtClean="0">
                <a:solidFill>
                  <a:prstClr val="black"/>
                </a:solidFill>
              </a:rPr>
              <a:t> </a:t>
            </a:r>
            <a:r>
              <a:rPr lang="en-US" sz="2400" dirty="0">
                <a:solidFill>
                  <a:prstClr val="black"/>
                </a:solidFill>
              </a:rPr>
              <a:t/>
            </a:r>
            <a:br>
              <a:rPr lang="en-US" sz="2400" dirty="0">
                <a:solidFill>
                  <a:prstClr val="black"/>
                </a:solidFill>
              </a:rPr>
            </a:br>
            <a:r>
              <a:rPr lang="en-US" sz="2400" dirty="0">
                <a:solidFill>
                  <a:prstClr val="black"/>
                </a:solidFill>
              </a:rPr>
              <a:t/>
            </a:r>
            <a:br>
              <a:rPr lang="en-US" sz="2400" dirty="0">
                <a:solidFill>
                  <a:prstClr val="black"/>
                </a:solidFill>
              </a:rPr>
            </a:br>
            <a:r>
              <a:rPr lang="en-US" sz="2400" dirty="0">
                <a:solidFill>
                  <a:prstClr val="black"/>
                </a:solidFill>
              </a:rPr>
              <a:t/>
            </a:r>
            <a:br>
              <a:rPr lang="en-US" sz="2400" dirty="0">
                <a:solidFill>
                  <a:prstClr val="black"/>
                </a:solidFill>
              </a:rPr>
            </a:br>
            <a:r>
              <a:rPr lang="en-US" sz="2400" dirty="0">
                <a:solidFill>
                  <a:prstClr val="black"/>
                </a:solidFill>
              </a:rPr>
              <a:t/>
            </a:r>
            <a:br>
              <a:rPr lang="en-US" sz="2400" dirty="0">
                <a:solidFill>
                  <a:prstClr val="black"/>
                </a:solidFill>
              </a:rPr>
            </a:br>
            <a:r>
              <a:rPr lang="en-US" sz="2400" dirty="0">
                <a:solidFill>
                  <a:prstClr val="black"/>
                </a:solidFill>
              </a:rPr>
              <a:t/>
            </a:r>
            <a:br>
              <a:rPr lang="en-US" sz="2400" dirty="0">
                <a:solidFill>
                  <a:prstClr val="black"/>
                </a:solidFill>
              </a:rPr>
            </a:br>
            <a:r>
              <a:rPr lang="en-IE" sz="2400" u="sng" dirty="0">
                <a:hlinkClick r:id="rId4"/>
              </a:rPr>
              <a:t>https://ec.europa.eu/eip/agriculture/en/publications/eip-agri-operational-groups-assessment-2018</a:t>
            </a:r>
            <a:r>
              <a:rPr lang="en-IE" sz="2400" u="sng" dirty="0"/>
              <a:t> </a:t>
            </a:r>
            <a:r>
              <a:rPr lang="en-IE" sz="2400" dirty="0">
                <a:solidFill>
                  <a:prstClr val="black"/>
                </a:solidFill>
              </a:rPr>
              <a:t> (Idea Consult)</a:t>
            </a:r>
            <a:r>
              <a:rPr lang="en-IE" sz="2400" u="sng" dirty="0"/>
              <a:t/>
            </a:r>
            <a:br>
              <a:rPr lang="en-IE" sz="2400" u="sng" dirty="0"/>
            </a:br>
            <a:r>
              <a:rPr lang="en-GB" sz="3800" dirty="0"/>
              <a:t/>
            </a:r>
            <a:br>
              <a:rPr lang="en-GB" sz="3800" dirty="0"/>
            </a:br>
            <a:endParaRPr lang="en-US" sz="2400" dirty="0">
              <a:solidFill>
                <a:prstClr val="black"/>
              </a:solidFill>
            </a:endParaRPr>
          </a:p>
        </p:txBody>
      </p:sp>
      <p:pic>
        <p:nvPicPr>
          <p:cNvPr id="193540" name="Afbeelding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773" y="3217869"/>
            <a:ext cx="599017"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58191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600">
                <a:solidFill>
                  <a:srgbClr val="FFD624"/>
                </a:solidFill>
                <a:latin typeface="Verdana" pitchFamily="34" charset="0"/>
              </a:defRPr>
            </a:lvl1pPr>
            <a:lvl2pPr marL="742617" indent="-285624">
              <a:defRPr sz="7600">
                <a:solidFill>
                  <a:srgbClr val="FFD624"/>
                </a:solidFill>
                <a:latin typeface="Verdana" pitchFamily="34" charset="0"/>
              </a:defRPr>
            </a:lvl2pPr>
            <a:lvl3pPr marL="1142486" indent="-228498">
              <a:defRPr sz="7600">
                <a:solidFill>
                  <a:srgbClr val="FFD624"/>
                </a:solidFill>
                <a:latin typeface="Verdana" pitchFamily="34" charset="0"/>
              </a:defRPr>
            </a:lvl3pPr>
            <a:lvl4pPr marL="1599480" indent="-228498">
              <a:defRPr sz="7600">
                <a:solidFill>
                  <a:srgbClr val="FFD624"/>
                </a:solidFill>
                <a:latin typeface="Verdana" pitchFamily="34" charset="0"/>
              </a:defRPr>
            </a:lvl4pPr>
            <a:lvl5pPr marL="2056473" indent="-228498">
              <a:defRPr sz="7600">
                <a:solidFill>
                  <a:srgbClr val="FFD624"/>
                </a:solidFill>
                <a:latin typeface="Verdana" pitchFamily="34" charset="0"/>
              </a:defRPr>
            </a:lvl5pPr>
            <a:lvl6pPr marL="2513466" indent="-228498" eaLnBrk="0" fontAlgn="base" hangingPunct="0">
              <a:spcBef>
                <a:spcPct val="0"/>
              </a:spcBef>
              <a:spcAft>
                <a:spcPct val="0"/>
              </a:spcAft>
              <a:defRPr sz="7600">
                <a:solidFill>
                  <a:srgbClr val="FFD624"/>
                </a:solidFill>
                <a:latin typeface="Verdana" pitchFamily="34" charset="0"/>
              </a:defRPr>
            </a:lvl6pPr>
            <a:lvl7pPr marL="2970459" indent="-228498" eaLnBrk="0" fontAlgn="base" hangingPunct="0">
              <a:spcBef>
                <a:spcPct val="0"/>
              </a:spcBef>
              <a:spcAft>
                <a:spcPct val="0"/>
              </a:spcAft>
              <a:defRPr sz="7600">
                <a:solidFill>
                  <a:srgbClr val="FFD624"/>
                </a:solidFill>
                <a:latin typeface="Verdana" pitchFamily="34" charset="0"/>
              </a:defRPr>
            </a:lvl7pPr>
            <a:lvl8pPr marL="3427452" indent="-228498" eaLnBrk="0" fontAlgn="base" hangingPunct="0">
              <a:spcBef>
                <a:spcPct val="0"/>
              </a:spcBef>
              <a:spcAft>
                <a:spcPct val="0"/>
              </a:spcAft>
              <a:defRPr sz="7600">
                <a:solidFill>
                  <a:srgbClr val="FFD624"/>
                </a:solidFill>
                <a:latin typeface="Verdana" pitchFamily="34" charset="0"/>
              </a:defRPr>
            </a:lvl8pPr>
            <a:lvl9pPr marL="3884445" indent="-228498" eaLnBrk="0" fontAlgn="base" hangingPunct="0">
              <a:spcBef>
                <a:spcPct val="0"/>
              </a:spcBef>
              <a:spcAft>
                <a:spcPct val="0"/>
              </a:spcAft>
              <a:defRPr sz="7600">
                <a:solidFill>
                  <a:srgbClr val="FFD624"/>
                </a:solidFill>
                <a:latin typeface="Verdana" pitchFamily="34" charset="0"/>
              </a:defRPr>
            </a:lvl9pPr>
          </a:lstStyle>
          <a:p>
            <a:fld id="{26B24DAB-3CFA-46FF-8B0D-80381A571538}" type="slidenum">
              <a:rPr lang="en-GB" altLang="en-US" sz="1200">
                <a:solidFill>
                  <a:srgbClr val="898989"/>
                </a:solidFill>
                <a:cs typeface="Tahoma" pitchFamily="34" charset="0"/>
              </a:rPr>
              <a:pPr/>
              <a:t>29</a:t>
            </a:fld>
            <a:endParaRPr lang="en-GB" altLang="en-US" sz="1200">
              <a:solidFill>
                <a:srgbClr val="898989"/>
              </a:solidFill>
              <a:cs typeface="Tahoma" pitchFamily="34" charset="0"/>
            </a:endParaRPr>
          </a:p>
        </p:txBody>
      </p:sp>
      <p:sp>
        <p:nvSpPr>
          <p:cNvPr id="194563" name="Tijdelijke aanduiding voor tekst 2"/>
          <p:cNvSpPr>
            <a:spLocks noGrp="1"/>
          </p:cNvSpPr>
          <p:nvPr>
            <p:ph type="body" idx="4294967295"/>
          </p:nvPr>
        </p:nvSpPr>
        <p:spPr>
          <a:xfrm>
            <a:off x="527051" y="217488"/>
            <a:ext cx="10363200" cy="690562"/>
          </a:xfrm>
        </p:spPr>
        <p:txBody>
          <a:bodyPr/>
          <a:lstStyle/>
          <a:p>
            <a:pPr marL="0" indent="0" eaLnBrk="1" hangingPunct="1"/>
            <a:r>
              <a:rPr lang="en-GB" altLang="en-US" sz="3200" dirty="0"/>
              <a:t>Conclusions</a:t>
            </a:r>
            <a:endParaRPr lang="en-GB" altLang="en-US" b="1" dirty="0" smtClean="0"/>
          </a:p>
        </p:txBody>
      </p:sp>
      <p:sp>
        <p:nvSpPr>
          <p:cNvPr id="4" name="Rectangle 3"/>
          <p:cNvSpPr/>
          <p:nvPr/>
        </p:nvSpPr>
        <p:spPr>
          <a:xfrm>
            <a:off x="745067" y="1399572"/>
            <a:ext cx="11446933" cy="3527081"/>
          </a:xfrm>
          <a:prstGeom prst="rect">
            <a:avLst/>
          </a:prstGeom>
        </p:spPr>
        <p:txBody>
          <a:bodyPr lIns="91398" tIns="45701" rIns="91398" bIns="45701">
            <a:spAutoFit/>
          </a:bodyPr>
          <a:lstStyle/>
          <a:p>
            <a:pPr marL="12693">
              <a:lnSpc>
                <a:spcPct val="115000"/>
              </a:lnSpc>
              <a:spcBef>
                <a:spcPts val="600"/>
              </a:spcBef>
              <a:spcAft>
                <a:spcPts val="600"/>
              </a:spcAft>
              <a:buClr>
                <a:srgbClr val="4394B5"/>
              </a:buClr>
              <a:defRPr/>
            </a:pPr>
            <a:r>
              <a:rPr lang="en-GB" sz="2400" dirty="0">
                <a:solidFill>
                  <a:prstClr val="black"/>
                </a:solidFill>
                <a:latin typeface="Tahoma" panose="020B0604030504040204" pitchFamily="34" charset="0"/>
                <a:ea typeface="Tahoma" panose="020B0604030504040204" pitchFamily="34" charset="0"/>
              </a:rPr>
              <a:t>Confirmed </a:t>
            </a:r>
            <a:r>
              <a:rPr lang="en-GB" sz="2400" b="1" dirty="0">
                <a:solidFill>
                  <a:srgbClr val="C00000"/>
                </a:solidFill>
                <a:latin typeface="Tahoma" panose="020B0604030504040204" pitchFamily="34" charset="0"/>
                <a:ea typeface="Tahoma" panose="020B0604030504040204" pitchFamily="34" charset="0"/>
              </a:rPr>
              <a:t>great interest </a:t>
            </a:r>
            <a:r>
              <a:rPr lang="en-GB" sz="2400" dirty="0">
                <a:solidFill>
                  <a:prstClr val="black"/>
                </a:solidFill>
                <a:latin typeface="Tahoma" panose="020B0604030504040204" pitchFamily="34" charset="0"/>
                <a:ea typeface="Tahoma" panose="020B0604030504040204" pitchFamily="34" charset="0"/>
              </a:rPr>
              <a:t>in the EIP-AGRI OG framework and instrument</a:t>
            </a:r>
          </a:p>
          <a:p>
            <a:pPr marL="452233" indent="-439540">
              <a:lnSpc>
                <a:spcPct val="115000"/>
              </a:lnSpc>
              <a:spcBef>
                <a:spcPts val="600"/>
              </a:spcBef>
              <a:spcAft>
                <a:spcPts val="600"/>
              </a:spcAft>
              <a:buClr>
                <a:srgbClr val="4394B5"/>
              </a:buClr>
              <a:buFont typeface="Wingdings 3" panose="05040102010807070707" pitchFamily="18" charset="2"/>
              <a:buChar char=""/>
              <a:defRPr/>
            </a:pPr>
            <a:r>
              <a:rPr lang="en-GB" sz="2400" dirty="0">
                <a:solidFill>
                  <a:prstClr val="black"/>
                </a:solidFill>
                <a:latin typeface="Tahoma" panose="020B0604030504040204" pitchFamily="34" charset="0"/>
                <a:ea typeface="Tahoma" panose="020B0604030504040204" pitchFamily="34" charset="0"/>
              </a:rPr>
              <a:t>Since launch of study, number of OG has </a:t>
            </a:r>
            <a:r>
              <a:rPr lang="en-GB" sz="2400" b="1" dirty="0">
                <a:solidFill>
                  <a:prstClr val="black"/>
                </a:solidFill>
                <a:latin typeface="Tahoma" panose="020B0604030504040204" pitchFamily="34" charset="0"/>
                <a:ea typeface="Tahoma" panose="020B0604030504040204" pitchFamily="34" charset="0"/>
              </a:rPr>
              <a:t>increased</a:t>
            </a:r>
            <a:r>
              <a:rPr lang="en-GB" sz="2400" dirty="0">
                <a:solidFill>
                  <a:prstClr val="black"/>
                </a:solidFill>
                <a:latin typeface="Tahoma" panose="020B0604030504040204" pitchFamily="34" charset="0"/>
                <a:ea typeface="Tahoma" panose="020B0604030504040204" pitchFamily="34" charset="0"/>
              </a:rPr>
              <a:t> to </a:t>
            </a:r>
            <a:r>
              <a:rPr lang="en-GB" sz="2400" dirty="0" smtClean="0">
                <a:latin typeface="Tahoma" panose="020B0604030504040204" pitchFamily="34" charset="0"/>
                <a:ea typeface="Tahoma" panose="020B0604030504040204" pitchFamily="34" charset="0"/>
              </a:rPr>
              <a:t>about </a:t>
            </a:r>
            <a:r>
              <a:rPr lang="en-GB" sz="2400" dirty="0">
                <a:latin typeface="Tahoma" panose="020B0604030504040204" pitchFamily="34" charset="0"/>
                <a:ea typeface="Tahoma" panose="020B0604030504040204" pitchFamily="34" charset="0"/>
              </a:rPr>
              <a:t>1500 </a:t>
            </a:r>
            <a:r>
              <a:rPr lang="en-GB" sz="2400" dirty="0" smtClean="0">
                <a:latin typeface="Tahoma" panose="020B0604030504040204" pitchFamily="34" charset="0"/>
                <a:ea typeface="Tahoma" panose="020B0604030504040204" pitchFamily="34" charset="0"/>
              </a:rPr>
              <a:t>now</a:t>
            </a:r>
            <a:endParaRPr lang="en-GB" sz="2400" dirty="0">
              <a:latin typeface="Tahoma" panose="020B0604030504040204" pitchFamily="34" charset="0"/>
              <a:ea typeface="Tahoma" panose="020B0604030504040204" pitchFamily="34" charset="0"/>
            </a:endParaRPr>
          </a:p>
          <a:p>
            <a:pPr marL="452233" indent="-439540">
              <a:lnSpc>
                <a:spcPct val="115000"/>
              </a:lnSpc>
              <a:spcBef>
                <a:spcPts val="600"/>
              </a:spcBef>
              <a:spcAft>
                <a:spcPts val="600"/>
              </a:spcAft>
              <a:buClr>
                <a:srgbClr val="4394B5"/>
              </a:buClr>
              <a:buFont typeface="Wingdings 3" panose="05040102010807070707" pitchFamily="18" charset="2"/>
              <a:buChar char=""/>
              <a:defRPr/>
            </a:pPr>
            <a:r>
              <a:rPr lang="en-US" sz="2400" dirty="0">
                <a:solidFill>
                  <a:srgbClr val="C00000"/>
                </a:solidFill>
                <a:latin typeface="Tahoma" panose="020B0604030504040204" pitchFamily="34" charset="0"/>
                <a:ea typeface="Tahoma" panose="020B0604030504040204" pitchFamily="34" charset="0"/>
              </a:rPr>
              <a:t>Some MS launch a set of OG calls</a:t>
            </a:r>
            <a:r>
              <a:rPr lang="en-US" sz="2400" dirty="0">
                <a:solidFill>
                  <a:prstClr val="black"/>
                </a:solidFill>
                <a:latin typeface="Tahoma" panose="020B0604030504040204" pitchFamily="34" charset="0"/>
                <a:ea typeface="Tahoma" panose="020B0604030504040204" pitchFamily="34" charset="0"/>
              </a:rPr>
              <a:t>, both open and </a:t>
            </a:r>
            <a:r>
              <a:rPr lang="en-US" sz="2400" dirty="0" err="1">
                <a:solidFill>
                  <a:prstClr val="black"/>
                </a:solidFill>
                <a:latin typeface="Tahoma" panose="020B0604030504040204" pitchFamily="34" charset="0"/>
                <a:ea typeface="Tahoma" panose="020B0604030504040204" pitchFamily="34" charset="0"/>
              </a:rPr>
              <a:t>thematical</a:t>
            </a:r>
            <a:r>
              <a:rPr lang="en-US" sz="2400" dirty="0">
                <a:solidFill>
                  <a:prstClr val="black"/>
                </a:solidFill>
                <a:latin typeface="Tahoma" panose="020B0604030504040204" pitchFamily="34" charset="0"/>
                <a:ea typeface="Tahoma" panose="020B0604030504040204" pitchFamily="34" charset="0"/>
              </a:rPr>
              <a:t> </a:t>
            </a:r>
            <a:r>
              <a:rPr lang="en-US" sz="2400" dirty="0" smtClean="0">
                <a:solidFill>
                  <a:prstClr val="black"/>
                </a:solidFill>
                <a:latin typeface="Tahoma" panose="020B0604030504040204" pitchFamily="34" charset="0"/>
                <a:ea typeface="Tahoma" panose="020B0604030504040204" pitchFamily="34" charset="0"/>
              </a:rPr>
              <a:t>aspects             </a:t>
            </a:r>
            <a:r>
              <a:rPr lang="en-GB" sz="2400" dirty="0" smtClean="0">
                <a:solidFill>
                  <a:srgbClr val="00B050"/>
                </a:solidFill>
                <a:latin typeface="Tahoma" panose="020B0604030504040204" pitchFamily="34" charset="0"/>
                <a:ea typeface="Tahoma" panose="020B0604030504040204" pitchFamily="34" charset="0"/>
              </a:rPr>
              <a:t>=&gt; MS INSPIRED BY EACH OTHER FOR AKIS </a:t>
            </a:r>
            <a:r>
              <a:rPr lang="en-GB" sz="2400" dirty="0">
                <a:solidFill>
                  <a:srgbClr val="00B050"/>
                </a:solidFill>
                <a:latin typeface="Tahoma" panose="020B0604030504040204" pitchFamily="34" charset="0"/>
                <a:ea typeface="Tahoma" panose="020B0604030504040204" pitchFamily="34" charset="0"/>
              </a:rPr>
              <a:t>STRATEGIC PLANS</a:t>
            </a:r>
            <a:endParaRPr lang="en-GB" sz="2400" dirty="0">
              <a:solidFill>
                <a:prstClr val="black"/>
              </a:solidFill>
              <a:latin typeface="Tahoma" panose="020B0604030504040204" pitchFamily="34" charset="0"/>
              <a:ea typeface="Tahoma" panose="020B0604030504040204" pitchFamily="34" charset="0"/>
            </a:endParaRPr>
          </a:p>
          <a:p>
            <a:pPr marL="452233" indent="-439540">
              <a:lnSpc>
                <a:spcPct val="115000"/>
              </a:lnSpc>
              <a:spcBef>
                <a:spcPts val="600"/>
              </a:spcBef>
              <a:spcAft>
                <a:spcPts val="600"/>
              </a:spcAft>
              <a:buClr>
                <a:srgbClr val="4394B5"/>
              </a:buClr>
              <a:buFont typeface="Wingdings 3" panose="05040102010807070707" pitchFamily="18" charset="2"/>
              <a:buChar char=""/>
              <a:defRPr/>
            </a:pPr>
            <a:r>
              <a:rPr lang="en-US" sz="2400" b="1" dirty="0">
                <a:solidFill>
                  <a:srgbClr val="C00000"/>
                </a:solidFill>
                <a:latin typeface="Tahoma" panose="020B0604030504040204" pitchFamily="34" charset="0"/>
                <a:ea typeface="Tahoma" panose="020B0604030504040204" pitchFamily="34" charset="0"/>
                <a:cs typeface="Times New Roman" panose="02020603050405020304" pitchFamily="18" charset="0"/>
              </a:rPr>
              <a:t>91% of OGs are positive </a:t>
            </a:r>
            <a:r>
              <a:rPr lang="en-US" sz="2400" dirty="0">
                <a:solidFill>
                  <a:prstClr val="black"/>
                </a:solidFill>
                <a:latin typeface="Tahoma" panose="020B0604030504040204" pitchFamily="34" charset="0"/>
                <a:ea typeface="Tahoma" panose="020B0604030504040204" pitchFamily="34" charset="0"/>
                <a:cs typeface="Times New Roman" panose="02020603050405020304" pitchFamily="18" charset="0"/>
              </a:rPr>
              <a:t>about their experience and </a:t>
            </a:r>
            <a:r>
              <a:rPr lang="en-US" sz="2400" b="1" dirty="0">
                <a:solidFill>
                  <a:prstClr val="black"/>
                </a:solidFill>
                <a:latin typeface="Tahoma" panose="020B0604030504040204" pitchFamily="34" charset="0"/>
                <a:ea typeface="Tahoma" panose="020B0604030504040204" pitchFamily="34" charset="0"/>
                <a:cs typeface="Times New Roman" panose="02020603050405020304" pitchFamily="18" charset="0"/>
              </a:rPr>
              <a:t>would recommend </a:t>
            </a:r>
            <a:r>
              <a:rPr lang="en-US" sz="2400" dirty="0">
                <a:solidFill>
                  <a:prstClr val="black"/>
                </a:solidFill>
                <a:latin typeface="Tahoma" panose="020B0604030504040204" pitchFamily="34" charset="0"/>
                <a:ea typeface="Tahoma" panose="020B0604030504040204" pitchFamily="34" charset="0"/>
                <a:cs typeface="Times New Roman" panose="02020603050405020304" pitchFamily="18" charset="0"/>
              </a:rPr>
              <a:t>other actors/</a:t>
            </a:r>
            <a:r>
              <a:rPr lang="en-US" sz="2400" dirty="0" err="1">
                <a:solidFill>
                  <a:prstClr val="black"/>
                </a:solidFill>
                <a:latin typeface="Tahoma" panose="020B0604030504040204" pitchFamily="34" charset="0"/>
                <a:ea typeface="Tahoma" panose="020B0604030504040204" pitchFamily="34" charset="0"/>
                <a:cs typeface="Times New Roman" panose="02020603050405020304" pitchFamily="18" charset="0"/>
              </a:rPr>
              <a:t>organisations</a:t>
            </a:r>
            <a:r>
              <a:rPr lang="en-US" sz="2400" dirty="0">
                <a:solidFill>
                  <a:prstClr val="black"/>
                </a:solidFill>
                <a:latin typeface="Tahoma" panose="020B0604030504040204" pitchFamily="34" charset="0"/>
                <a:ea typeface="Tahoma" panose="020B0604030504040204" pitchFamily="34" charset="0"/>
                <a:cs typeface="Times New Roman" panose="02020603050405020304" pitchFamily="18" charset="0"/>
              </a:rPr>
              <a:t> to become involved in an OG </a:t>
            </a:r>
            <a:r>
              <a:rPr lang="en-US" sz="2400" dirty="0" smtClean="0">
                <a:solidFill>
                  <a:prstClr val="black"/>
                </a:solidFill>
                <a:latin typeface="Tahoma" panose="020B0604030504040204" pitchFamily="34" charset="0"/>
                <a:ea typeface="Tahoma" panose="020B0604030504040204" pitchFamily="34" charset="0"/>
                <a:cs typeface="Times New Roman" panose="02020603050405020304" pitchFamily="18" charset="0"/>
              </a:rPr>
              <a:t>project                    </a:t>
            </a:r>
            <a:r>
              <a:rPr lang="en-US" sz="2400" dirty="0" smtClean="0">
                <a:solidFill>
                  <a:srgbClr val="00B050"/>
                </a:solidFill>
                <a:latin typeface="Tahoma" panose="020B0604030504040204" pitchFamily="34" charset="0"/>
                <a:ea typeface="Tahoma" panose="020B0604030504040204" pitchFamily="34" charset="0"/>
              </a:rPr>
              <a:t>=&gt;</a:t>
            </a:r>
            <a:r>
              <a:rPr lang="en-US" sz="2400" dirty="0" smtClean="0">
                <a:solidFill>
                  <a:prstClr val="black"/>
                </a:solidFill>
                <a:latin typeface="Tahoma" panose="020B0604030504040204" pitchFamily="34" charset="0"/>
                <a:ea typeface="Tahoma" panose="020B0604030504040204" pitchFamily="34" charset="0"/>
                <a:cs typeface="Times New Roman" panose="02020603050405020304" pitchFamily="18" charset="0"/>
              </a:rPr>
              <a:t> </a:t>
            </a:r>
            <a:r>
              <a:rPr lang="en-GB" sz="2400" dirty="0" smtClean="0">
                <a:solidFill>
                  <a:srgbClr val="00B050"/>
                </a:solidFill>
                <a:latin typeface="Tahoma" panose="020B0604030504040204" pitchFamily="34" charset="0"/>
                <a:ea typeface="Tahoma" panose="020B0604030504040204" pitchFamily="34" charset="0"/>
              </a:rPr>
              <a:t>CONTINUATION OGS EXPECTED IN AKIS STRATEGIC PLANS</a:t>
            </a:r>
            <a:endParaRPr lang="en-US" sz="2400" dirty="0">
              <a:solidFill>
                <a:prstClr val="black"/>
              </a:solidFill>
              <a:latin typeface="Tahoma" panose="020B0604030504040204" pitchFamily="34"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539998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08323" y="5403273"/>
            <a:ext cx="1068779" cy="23750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 name="Content Placeholder 2"/>
          <p:cNvSpPr txBox="1">
            <a:spLocks/>
          </p:cNvSpPr>
          <p:nvPr/>
        </p:nvSpPr>
        <p:spPr>
          <a:xfrm>
            <a:off x="1805519" y="1700216"/>
            <a:ext cx="9139767" cy="4243387"/>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914400" lvl="1" indent="-457200" algn="just" defTabSz="914400">
              <a:spcAft>
                <a:spcPts val="600"/>
              </a:spcAft>
              <a:buClrTx/>
              <a:buFont typeface="+mj-lt"/>
              <a:buAutoNum type="arabicPeriod"/>
              <a:defRPr/>
            </a:pPr>
            <a:endParaRPr lang="en-GB" sz="2400" i="1" kern="0" dirty="0">
              <a:solidFill>
                <a:srgbClr val="BFD730">
                  <a:lumMod val="50000"/>
                </a:srgbClr>
              </a:solidFill>
            </a:endParaRPr>
          </a:p>
        </p:txBody>
      </p:sp>
      <p:pic>
        <p:nvPicPr>
          <p:cNvPr id="177155" name="Afbeelding 5"/>
          <p:cNvPicPr>
            <a:picLocks noChangeAspect="1" noChangeArrowheads="1"/>
          </p:cNvPicPr>
          <p:nvPr/>
        </p:nvPicPr>
        <p:blipFill>
          <a:blip r:embed="rId3">
            <a:extLst>
              <a:ext uri="{28A0092B-C50C-407E-A947-70E740481C1C}">
                <a14:useLocalDpi xmlns:a14="http://schemas.microsoft.com/office/drawing/2010/main" val="0"/>
              </a:ext>
            </a:extLst>
          </a:blip>
          <a:srcRect l="1840" r="2341" b="11957"/>
          <a:stretch>
            <a:fillRect/>
          </a:stretch>
        </p:blipFill>
        <p:spPr bwMode="auto">
          <a:xfrm>
            <a:off x="463139" y="154153"/>
            <a:ext cx="10676880" cy="613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090891" y="3056309"/>
            <a:ext cx="1068779" cy="237506"/>
          </a:xfrm>
          <a:prstGeom prst="rect">
            <a:avLst/>
          </a:prstGeom>
          <a:solidFill>
            <a:srgbClr val="00B050">
              <a:alpha val="1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640120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600">
                <a:solidFill>
                  <a:srgbClr val="FFD624"/>
                </a:solidFill>
                <a:latin typeface="Verdana" pitchFamily="34" charset="0"/>
              </a:defRPr>
            </a:lvl1pPr>
            <a:lvl2pPr marL="742617" indent="-285624">
              <a:defRPr sz="7600">
                <a:solidFill>
                  <a:srgbClr val="FFD624"/>
                </a:solidFill>
                <a:latin typeface="Verdana" pitchFamily="34" charset="0"/>
              </a:defRPr>
            </a:lvl2pPr>
            <a:lvl3pPr marL="1142486" indent="-228498">
              <a:defRPr sz="7600">
                <a:solidFill>
                  <a:srgbClr val="FFD624"/>
                </a:solidFill>
                <a:latin typeface="Verdana" pitchFamily="34" charset="0"/>
              </a:defRPr>
            </a:lvl3pPr>
            <a:lvl4pPr marL="1599480" indent="-228498">
              <a:defRPr sz="7600">
                <a:solidFill>
                  <a:srgbClr val="FFD624"/>
                </a:solidFill>
                <a:latin typeface="Verdana" pitchFamily="34" charset="0"/>
              </a:defRPr>
            </a:lvl4pPr>
            <a:lvl5pPr marL="2056473" indent="-228498">
              <a:defRPr sz="7600">
                <a:solidFill>
                  <a:srgbClr val="FFD624"/>
                </a:solidFill>
                <a:latin typeface="Verdana" pitchFamily="34" charset="0"/>
              </a:defRPr>
            </a:lvl5pPr>
            <a:lvl6pPr marL="2513466" indent="-228498" eaLnBrk="0" fontAlgn="base" hangingPunct="0">
              <a:spcBef>
                <a:spcPct val="0"/>
              </a:spcBef>
              <a:spcAft>
                <a:spcPct val="0"/>
              </a:spcAft>
              <a:defRPr sz="7600">
                <a:solidFill>
                  <a:srgbClr val="FFD624"/>
                </a:solidFill>
                <a:latin typeface="Verdana" pitchFamily="34" charset="0"/>
              </a:defRPr>
            </a:lvl6pPr>
            <a:lvl7pPr marL="2970459" indent="-228498" eaLnBrk="0" fontAlgn="base" hangingPunct="0">
              <a:spcBef>
                <a:spcPct val="0"/>
              </a:spcBef>
              <a:spcAft>
                <a:spcPct val="0"/>
              </a:spcAft>
              <a:defRPr sz="7600">
                <a:solidFill>
                  <a:srgbClr val="FFD624"/>
                </a:solidFill>
                <a:latin typeface="Verdana" pitchFamily="34" charset="0"/>
              </a:defRPr>
            </a:lvl7pPr>
            <a:lvl8pPr marL="3427452" indent="-228498" eaLnBrk="0" fontAlgn="base" hangingPunct="0">
              <a:spcBef>
                <a:spcPct val="0"/>
              </a:spcBef>
              <a:spcAft>
                <a:spcPct val="0"/>
              </a:spcAft>
              <a:defRPr sz="7600">
                <a:solidFill>
                  <a:srgbClr val="FFD624"/>
                </a:solidFill>
                <a:latin typeface="Verdana" pitchFamily="34" charset="0"/>
              </a:defRPr>
            </a:lvl8pPr>
            <a:lvl9pPr marL="3884445" indent="-228498" eaLnBrk="0" fontAlgn="base" hangingPunct="0">
              <a:spcBef>
                <a:spcPct val="0"/>
              </a:spcBef>
              <a:spcAft>
                <a:spcPct val="0"/>
              </a:spcAft>
              <a:defRPr sz="7600">
                <a:solidFill>
                  <a:srgbClr val="FFD624"/>
                </a:solidFill>
                <a:latin typeface="Verdana" pitchFamily="34" charset="0"/>
              </a:defRPr>
            </a:lvl9pPr>
          </a:lstStyle>
          <a:p>
            <a:fld id="{94C89B94-20A2-4779-A9E8-4BD90CDECF8C}" type="slidenum">
              <a:rPr lang="en-GB" altLang="en-US" sz="1200">
                <a:solidFill>
                  <a:srgbClr val="898989"/>
                </a:solidFill>
                <a:cs typeface="Tahoma" pitchFamily="34" charset="0"/>
              </a:rPr>
              <a:pPr/>
              <a:t>30</a:t>
            </a:fld>
            <a:endParaRPr lang="en-GB" altLang="en-US" sz="1200">
              <a:solidFill>
                <a:srgbClr val="898989"/>
              </a:solidFill>
              <a:cs typeface="Tahoma" pitchFamily="34" charset="0"/>
            </a:endParaRPr>
          </a:p>
        </p:txBody>
      </p:sp>
      <p:sp>
        <p:nvSpPr>
          <p:cNvPr id="195587" name="Tijdelijke aanduiding voor tekst 2"/>
          <p:cNvSpPr>
            <a:spLocks noGrp="1"/>
          </p:cNvSpPr>
          <p:nvPr>
            <p:ph type="body" idx="4294967295"/>
          </p:nvPr>
        </p:nvSpPr>
        <p:spPr>
          <a:xfrm>
            <a:off x="213145" y="476264"/>
            <a:ext cx="11824179" cy="690563"/>
          </a:xfrm>
        </p:spPr>
        <p:txBody>
          <a:bodyPr/>
          <a:lstStyle/>
          <a:p>
            <a:pPr marL="0" indent="0" eaLnBrk="1" hangingPunct="1"/>
            <a:r>
              <a:rPr lang="en-GB" altLang="en-US" sz="3200" dirty="0" smtClean="0"/>
              <a:t>Conclusions </a:t>
            </a:r>
            <a:r>
              <a:rPr lang="en-GB" dirty="0" smtClean="0">
                <a:solidFill>
                  <a:srgbClr val="00B050"/>
                </a:solidFill>
              </a:rPr>
              <a:t>=&gt; PRELIMINARY FINDINGS FROM DRAFT AKIS </a:t>
            </a:r>
            <a:r>
              <a:rPr lang="en-GB" dirty="0">
                <a:solidFill>
                  <a:srgbClr val="00B050"/>
                </a:solidFill>
              </a:rPr>
              <a:t>STRATEGIC PLANS</a:t>
            </a:r>
            <a:endParaRPr lang="en-GB" altLang="en-US" b="1" dirty="0" smtClean="0"/>
          </a:p>
        </p:txBody>
      </p:sp>
      <p:sp>
        <p:nvSpPr>
          <p:cNvPr id="4" name="Rectangle 3"/>
          <p:cNvSpPr/>
          <p:nvPr/>
        </p:nvSpPr>
        <p:spPr>
          <a:xfrm>
            <a:off x="327546" y="1261462"/>
            <a:ext cx="11600597" cy="5226008"/>
          </a:xfrm>
          <a:prstGeom prst="rect">
            <a:avLst/>
          </a:prstGeom>
        </p:spPr>
        <p:txBody>
          <a:bodyPr wrap="square" lIns="91398" tIns="45701" rIns="91398" bIns="45701">
            <a:spAutoFit/>
          </a:bodyPr>
          <a:lstStyle/>
          <a:p>
            <a:pPr marL="12693">
              <a:lnSpc>
                <a:spcPct val="115000"/>
              </a:lnSpc>
              <a:spcBef>
                <a:spcPts val="600"/>
              </a:spcBef>
              <a:spcAft>
                <a:spcPts val="600"/>
              </a:spcAft>
              <a:buClr>
                <a:srgbClr val="4394B5"/>
              </a:buClr>
              <a:defRPr/>
            </a:pPr>
            <a:r>
              <a:rPr lang="en-US" sz="2400" dirty="0">
                <a:solidFill>
                  <a:prstClr val="black"/>
                </a:solidFill>
                <a:latin typeface="Tahoma" panose="020B0604030504040204" pitchFamily="34" charset="0"/>
                <a:ea typeface="Tahoma" panose="020B0604030504040204" pitchFamily="34" charset="0"/>
                <a:cs typeface="Times New Roman" panose="02020603050405020304" pitchFamily="18" charset="0"/>
              </a:rPr>
              <a:t>OGs focus on </a:t>
            </a:r>
            <a:r>
              <a:rPr lang="en-US" sz="2400" b="1" dirty="0">
                <a:solidFill>
                  <a:srgbClr val="C00000"/>
                </a:solidFill>
                <a:latin typeface="Tahoma" panose="020B0604030504040204" pitchFamily="34" charset="0"/>
                <a:ea typeface="Tahoma" panose="020B0604030504040204" pitchFamily="34" charset="0"/>
                <a:cs typeface="Times New Roman" panose="02020603050405020304" pitchFamily="18" charset="0"/>
              </a:rPr>
              <a:t>tackling farmers’ needs </a:t>
            </a:r>
            <a:r>
              <a:rPr lang="en-US" sz="2400" dirty="0">
                <a:solidFill>
                  <a:prstClr val="black"/>
                </a:solidFill>
                <a:latin typeface="Tahoma" panose="020B0604030504040204" pitchFamily="34" charset="0"/>
                <a:ea typeface="Tahoma" panose="020B0604030504040204" pitchFamily="34" charset="0"/>
                <a:cs typeface="Times New Roman" panose="02020603050405020304" pitchFamily="18" charset="0"/>
              </a:rPr>
              <a:t>in a practical and collaborative way</a:t>
            </a:r>
          </a:p>
          <a:p>
            <a:pPr marL="452233" indent="-439540">
              <a:lnSpc>
                <a:spcPct val="115000"/>
              </a:lnSpc>
              <a:spcBef>
                <a:spcPts val="600"/>
              </a:spcBef>
              <a:spcAft>
                <a:spcPts val="600"/>
              </a:spcAft>
              <a:buClr>
                <a:srgbClr val="4394B5"/>
              </a:buClr>
              <a:buFont typeface="Wingdings 3" panose="05040102010807070707" pitchFamily="18" charset="2"/>
              <a:buChar char=""/>
              <a:defRPr/>
            </a:pPr>
            <a:r>
              <a:rPr lang="en-GB" sz="2400" dirty="0">
                <a:solidFill>
                  <a:prstClr val="black"/>
                </a:solidFill>
                <a:latin typeface="Tahoma" panose="020B0604030504040204" pitchFamily="34" charset="0"/>
                <a:ea typeface="Tahoma" panose="020B0604030504040204" pitchFamily="34" charset="0"/>
              </a:rPr>
              <a:t>OG partnerships are indeed set up to co-develop new/adapted methods, tools, solutions, </a:t>
            </a:r>
            <a:r>
              <a:rPr lang="en-GB" sz="2400" b="1" dirty="0">
                <a:solidFill>
                  <a:srgbClr val="C00000"/>
                </a:solidFill>
                <a:latin typeface="Tahoma" panose="020B0604030504040204" pitchFamily="34" charset="0"/>
                <a:ea typeface="Tahoma" panose="020B0604030504040204" pitchFamily="34" charset="0"/>
              </a:rPr>
              <a:t>directly applicable by </a:t>
            </a:r>
            <a:r>
              <a:rPr lang="en-GB" sz="2400" b="1" dirty="0" smtClean="0">
                <a:solidFill>
                  <a:srgbClr val="C00000"/>
                </a:solidFill>
                <a:latin typeface="Tahoma" panose="020B0604030504040204" pitchFamily="34" charset="0"/>
                <a:ea typeface="Tahoma" panose="020B0604030504040204" pitchFamily="34" charset="0"/>
              </a:rPr>
              <a:t>farmers</a:t>
            </a:r>
            <a:endParaRPr lang="en-GB" sz="2400" dirty="0" smtClean="0">
              <a:solidFill>
                <a:prstClr val="black"/>
              </a:solidFill>
              <a:latin typeface="Tahoma" panose="020B0604030504040204" pitchFamily="34" charset="0"/>
              <a:ea typeface="Tahoma" panose="020B0604030504040204" pitchFamily="34" charset="0"/>
            </a:endParaRPr>
          </a:p>
          <a:p>
            <a:pPr marL="452233" indent="-439540">
              <a:lnSpc>
                <a:spcPct val="115000"/>
              </a:lnSpc>
              <a:spcBef>
                <a:spcPts val="600"/>
              </a:spcBef>
              <a:spcAft>
                <a:spcPts val="600"/>
              </a:spcAft>
              <a:buClr>
                <a:srgbClr val="4394B5"/>
              </a:buClr>
              <a:buFont typeface="Wingdings 3" panose="05040102010807070707" pitchFamily="18" charset="2"/>
              <a:buChar char=""/>
              <a:defRPr/>
            </a:pPr>
            <a:r>
              <a:rPr lang="en-GB" sz="2400" dirty="0" smtClean="0">
                <a:solidFill>
                  <a:prstClr val="black"/>
                </a:solidFill>
                <a:latin typeface="Tahoma" panose="020B0604030504040204" pitchFamily="34" charset="0"/>
                <a:ea typeface="Tahoma" panose="020B0604030504040204" pitchFamily="34" charset="0"/>
              </a:rPr>
              <a:t>OGs </a:t>
            </a:r>
            <a:r>
              <a:rPr lang="en-GB" sz="2400" dirty="0">
                <a:solidFill>
                  <a:prstClr val="black"/>
                </a:solidFill>
                <a:latin typeface="Tahoma" panose="020B0604030504040204" pitchFamily="34" charset="0"/>
                <a:ea typeface="Tahoma" panose="020B0604030504040204" pitchFamily="34" charset="0"/>
              </a:rPr>
              <a:t>prove a </a:t>
            </a:r>
            <a:r>
              <a:rPr lang="en-GB" sz="2400" b="1" dirty="0">
                <a:solidFill>
                  <a:prstClr val="black"/>
                </a:solidFill>
                <a:latin typeface="Tahoma" panose="020B0604030504040204" pitchFamily="34" charset="0"/>
                <a:ea typeface="Tahoma" panose="020B0604030504040204" pitchFamily="34" charset="0"/>
              </a:rPr>
              <a:t>unique, versatile and </a:t>
            </a:r>
            <a:r>
              <a:rPr lang="en-GB" sz="2400" b="1" dirty="0">
                <a:solidFill>
                  <a:srgbClr val="C00000"/>
                </a:solidFill>
                <a:latin typeface="Tahoma" panose="020B0604030504040204" pitchFamily="34" charset="0"/>
                <a:ea typeface="Tahoma" panose="020B0604030504040204" pitchFamily="34" charset="0"/>
              </a:rPr>
              <a:t>flexible</a:t>
            </a:r>
            <a:r>
              <a:rPr lang="en-GB" sz="2400" b="1" dirty="0">
                <a:solidFill>
                  <a:prstClr val="black"/>
                </a:solidFill>
                <a:latin typeface="Tahoma" panose="020B0604030504040204" pitchFamily="34" charset="0"/>
                <a:ea typeface="Tahoma" panose="020B0604030504040204" pitchFamily="34" charset="0"/>
              </a:rPr>
              <a:t> framework </a:t>
            </a:r>
            <a:r>
              <a:rPr lang="en-GB" sz="2400" dirty="0">
                <a:solidFill>
                  <a:prstClr val="black"/>
                </a:solidFill>
                <a:latin typeface="Tahoma" panose="020B0604030504040204" pitchFamily="34" charset="0"/>
                <a:ea typeface="Tahoma" panose="020B0604030504040204" pitchFamily="34" charset="0"/>
              </a:rPr>
              <a:t>to address various concrete bottom-up farmers’ </a:t>
            </a:r>
            <a:r>
              <a:rPr lang="en-GB" sz="2400" dirty="0" smtClean="0">
                <a:solidFill>
                  <a:prstClr val="black"/>
                </a:solidFill>
                <a:latin typeface="Tahoma" panose="020B0604030504040204" pitchFamily="34" charset="0"/>
                <a:ea typeface="Tahoma" panose="020B0604030504040204" pitchFamily="34" charset="0"/>
              </a:rPr>
              <a:t>challenges/needs: from 30.000 Euro to 25 </a:t>
            </a:r>
            <a:r>
              <a:rPr lang="en-GB" sz="2400" dirty="0" err="1" smtClean="0">
                <a:solidFill>
                  <a:prstClr val="black"/>
                </a:solidFill>
                <a:latin typeface="Tahoma" panose="020B0604030504040204" pitchFamily="34" charset="0"/>
                <a:ea typeface="Tahoma" panose="020B0604030504040204" pitchFamily="34" charset="0"/>
              </a:rPr>
              <a:t>mio</a:t>
            </a:r>
            <a:r>
              <a:rPr lang="en-GB" sz="2400" dirty="0" smtClean="0">
                <a:solidFill>
                  <a:prstClr val="black"/>
                </a:solidFill>
                <a:latin typeface="Tahoma" panose="020B0604030504040204" pitchFamily="34" charset="0"/>
                <a:ea typeface="Tahoma" panose="020B0604030504040204" pitchFamily="34" charset="0"/>
              </a:rPr>
              <a:t> Euro per OG </a:t>
            </a:r>
            <a:r>
              <a:rPr lang="en-GB" sz="2400" dirty="0" smtClean="0">
                <a:solidFill>
                  <a:srgbClr val="00B050"/>
                </a:solidFill>
                <a:latin typeface="Tahoma" panose="020B0604030504040204" pitchFamily="34" charset="0"/>
                <a:ea typeface="Tahoma" panose="020B0604030504040204" pitchFamily="34" charset="0"/>
              </a:rPr>
              <a:t>MORE TYPE OF OG CALLS EXPECTED ACCORDING TO PRELIMINARY AKIS STRATEGIC PLANS, LESS COOPERATION PROJECTS</a:t>
            </a:r>
            <a:endParaRPr lang="en-GB" sz="2400" dirty="0">
              <a:solidFill>
                <a:srgbClr val="00B050"/>
              </a:solidFill>
              <a:latin typeface="Tahoma" panose="020B0604030504040204" pitchFamily="34" charset="0"/>
              <a:ea typeface="Tahoma" panose="020B0604030504040204" pitchFamily="34" charset="0"/>
            </a:endParaRPr>
          </a:p>
          <a:p>
            <a:pPr marL="452233" indent="-439540">
              <a:lnSpc>
                <a:spcPct val="115000"/>
              </a:lnSpc>
              <a:spcBef>
                <a:spcPts val="600"/>
              </a:spcBef>
              <a:spcAft>
                <a:spcPts val="600"/>
              </a:spcAft>
              <a:buClr>
                <a:srgbClr val="4394B5"/>
              </a:buClr>
              <a:buFont typeface="Wingdings 3" panose="05040102010807070707" pitchFamily="18" charset="2"/>
              <a:buChar char=""/>
              <a:defRPr/>
            </a:pPr>
            <a:r>
              <a:rPr lang="en-US" sz="2400" dirty="0">
                <a:solidFill>
                  <a:prstClr val="black"/>
                </a:solidFill>
                <a:latin typeface="Tahoma" panose="020B0604030504040204" pitchFamily="34" charset="0"/>
                <a:ea typeface="Tahoma" panose="020B0604030504040204" pitchFamily="34" charset="0"/>
              </a:rPr>
              <a:t>OGs do connect the farmer’s community with </a:t>
            </a:r>
            <a:r>
              <a:rPr lang="en-US" sz="2400" b="1" dirty="0">
                <a:solidFill>
                  <a:srgbClr val="C00000"/>
                </a:solidFill>
                <a:latin typeface="Tahoma" panose="020B0604030504040204" pitchFamily="34" charset="0"/>
                <a:ea typeface="Tahoma" panose="020B0604030504040204" pitchFamily="34" charset="0"/>
              </a:rPr>
              <a:t>complementary external expertise </a:t>
            </a:r>
            <a:r>
              <a:rPr lang="en-US" sz="2400" dirty="0">
                <a:solidFill>
                  <a:prstClr val="black"/>
                </a:solidFill>
                <a:latin typeface="Tahoma" panose="020B0604030504040204" pitchFamily="34" charset="0"/>
                <a:ea typeface="Tahoma" panose="020B0604030504040204" pitchFamily="34" charset="0"/>
              </a:rPr>
              <a:t>to help solve these challenges in variety of partnership </a:t>
            </a:r>
            <a:r>
              <a:rPr lang="en-US" sz="2400" dirty="0" smtClean="0">
                <a:solidFill>
                  <a:prstClr val="black"/>
                </a:solidFill>
                <a:latin typeface="Tahoma" panose="020B0604030504040204" pitchFamily="34" charset="0"/>
                <a:ea typeface="Tahoma" panose="020B0604030504040204" pitchFamily="34" charset="0"/>
              </a:rPr>
              <a:t>compositions </a:t>
            </a:r>
            <a:r>
              <a:rPr lang="en-GB" sz="2400" dirty="0" smtClean="0">
                <a:solidFill>
                  <a:srgbClr val="00B050"/>
                </a:solidFill>
                <a:latin typeface="Tahoma" panose="020B0604030504040204" pitchFamily="34" charset="0"/>
                <a:ea typeface="Tahoma" panose="020B0604030504040204" pitchFamily="34" charset="0"/>
              </a:rPr>
              <a:t>AKIS COORDINATION BODIES, AKIS KNOWLEDGE PLATFORMS AND INNOVATION SUPPORT SERVICES IN EACH MEMBER STATE</a:t>
            </a:r>
            <a:endParaRPr lang="en-US" sz="2400" dirty="0">
              <a:solidFill>
                <a:prstClr val="black"/>
              </a:solidFill>
              <a:latin typeface="Tahoma" panose="020B0604030504040204" pitchFamily="34" charset="0"/>
              <a:ea typeface="Tahoma" panose="020B0604030504040204" pitchFamily="34" charset="0"/>
            </a:endParaRPr>
          </a:p>
        </p:txBody>
      </p:sp>
      <p:sp>
        <p:nvSpPr>
          <p:cNvPr id="5" name="Rounded Rectangle 4"/>
          <p:cNvSpPr/>
          <p:nvPr/>
        </p:nvSpPr>
        <p:spPr bwMode="auto">
          <a:xfrm>
            <a:off x="131132" y="1850123"/>
            <a:ext cx="11682484" cy="906886"/>
          </a:xfrm>
          <a:prstGeom prst="roundRect">
            <a:avLst/>
          </a:prstGeom>
          <a:noFill/>
          <a:ln w="28575">
            <a:solidFill>
              <a:srgbClr val="00B050"/>
            </a:solidFill>
          </a:ln>
          <a:extLst/>
        </p:spPr>
        <p:txBody>
          <a:bodyPr rot="0" vert="horz" wrap="square" lIns="91440" tIns="45720" rIns="91440" bIns="45720" rtlCol="0" anchor="ctr" anchorCtr="0" upright="1">
            <a:noAutofit/>
          </a:bodyPr>
          <a:lstStyle/>
          <a:p>
            <a:pPr algn="ctr"/>
            <a:endParaRPr lang="en-GB"/>
          </a:p>
        </p:txBody>
      </p:sp>
    </p:spTree>
    <p:extLst>
      <p:ext uri="{BB962C8B-B14F-4D97-AF65-F5344CB8AC3E}">
        <p14:creationId xmlns:p14="http://schemas.microsoft.com/office/powerpoint/2010/main" val="5109861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600">
                <a:solidFill>
                  <a:srgbClr val="FFD624"/>
                </a:solidFill>
                <a:latin typeface="Verdana" pitchFamily="34" charset="0"/>
              </a:defRPr>
            </a:lvl1pPr>
            <a:lvl2pPr marL="742617" indent="-285624">
              <a:defRPr sz="7600">
                <a:solidFill>
                  <a:srgbClr val="FFD624"/>
                </a:solidFill>
                <a:latin typeface="Verdana" pitchFamily="34" charset="0"/>
              </a:defRPr>
            </a:lvl2pPr>
            <a:lvl3pPr marL="1142486" indent="-228498">
              <a:defRPr sz="7600">
                <a:solidFill>
                  <a:srgbClr val="FFD624"/>
                </a:solidFill>
                <a:latin typeface="Verdana" pitchFamily="34" charset="0"/>
              </a:defRPr>
            </a:lvl3pPr>
            <a:lvl4pPr marL="1599480" indent="-228498">
              <a:defRPr sz="7600">
                <a:solidFill>
                  <a:srgbClr val="FFD624"/>
                </a:solidFill>
                <a:latin typeface="Verdana" pitchFamily="34" charset="0"/>
              </a:defRPr>
            </a:lvl4pPr>
            <a:lvl5pPr marL="2056473" indent="-228498">
              <a:defRPr sz="7600">
                <a:solidFill>
                  <a:srgbClr val="FFD624"/>
                </a:solidFill>
                <a:latin typeface="Verdana" pitchFamily="34" charset="0"/>
              </a:defRPr>
            </a:lvl5pPr>
            <a:lvl6pPr marL="2513466" indent="-228498" eaLnBrk="0" fontAlgn="base" hangingPunct="0">
              <a:spcBef>
                <a:spcPct val="0"/>
              </a:spcBef>
              <a:spcAft>
                <a:spcPct val="0"/>
              </a:spcAft>
              <a:defRPr sz="7600">
                <a:solidFill>
                  <a:srgbClr val="FFD624"/>
                </a:solidFill>
                <a:latin typeface="Verdana" pitchFamily="34" charset="0"/>
              </a:defRPr>
            </a:lvl6pPr>
            <a:lvl7pPr marL="2970459" indent="-228498" eaLnBrk="0" fontAlgn="base" hangingPunct="0">
              <a:spcBef>
                <a:spcPct val="0"/>
              </a:spcBef>
              <a:spcAft>
                <a:spcPct val="0"/>
              </a:spcAft>
              <a:defRPr sz="7600">
                <a:solidFill>
                  <a:srgbClr val="FFD624"/>
                </a:solidFill>
                <a:latin typeface="Verdana" pitchFamily="34" charset="0"/>
              </a:defRPr>
            </a:lvl7pPr>
            <a:lvl8pPr marL="3427452" indent="-228498" eaLnBrk="0" fontAlgn="base" hangingPunct="0">
              <a:spcBef>
                <a:spcPct val="0"/>
              </a:spcBef>
              <a:spcAft>
                <a:spcPct val="0"/>
              </a:spcAft>
              <a:defRPr sz="7600">
                <a:solidFill>
                  <a:srgbClr val="FFD624"/>
                </a:solidFill>
                <a:latin typeface="Verdana" pitchFamily="34" charset="0"/>
              </a:defRPr>
            </a:lvl8pPr>
            <a:lvl9pPr marL="3884445" indent="-228498" eaLnBrk="0" fontAlgn="base" hangingPunct="0">
              <a:spcBef>
                <a:spcPct val="0"/>
              </a:spcBef>
              <a:spcAft>
                <a:spcPct val="0"/>
              </a:spcAft>
              <a:defRPr sz="7600">
                <a:solidFill>
                  <a:srgbClr val="FFD624"/>
                </a:solidFill>
                <a:latin typeface="Verdana" pitchFamily="34" charset="0"/>
              </a:defRPr>
            </a:lvl9pPr>
          </a:lstStyle>
          <a:p>
            <a:fld id="{EFAB1B65-B342-47F3-946C-CDBDF4FCB64D}" type="slidenum">
              <a:rPr lang="en-GB" altLang="en-US" sz="1200">
                <a:solidFill>
                  <a:srgbClr val="898989"/>
                </a:solidFill>
                <a:cs typeface="Tahoma" pitchFamily="34" charset="0"/>
              </a:rPr>
              <a:pPr/>
              <a:t>31</a:t>
            </a:fld>
            <a:endParaRPr lang="en-GB" altLang="en-US" sz="1200">
              <a:solidFill>
                <a:srgbClr val="898989"/>
              </a:solidFill>
              <a:cs typeface="Tahoma" pitchFamily="34" charset="0"/>
            </a:endParaRPr>
          </a:p>
        </p:txBody>
      </p:sp>
      <p:sp>
        <p:nvSpPr>
          <p:cNvPr id="196611" name="Tijdelijke aanduiding voor tekst 2"/>
          <p:cNvSpPr>
            <a:spLocks noGrp="1"/>
          </p:cNvSpPr>
          <p:nvPr>
            <p:ph type="body" idx="4294967295"/>
          </p:nvPr>
        </p:nvSpPr>
        <p:spPr>
          <a:xfrm>
            <a:off x="527051" y="146052"/>
            <a:ext cx="10363200" cy="688975"/>
          </a:xfrm>
        </p:spPr>
        <p:txBody>
          <a:bodyPr/>
          <a:lstStyle/>
          <a:p>
            <a:pPr marL="0" indent="0" eaLnBrk="1" hangingPunct="1"/>
            <a:r>
              <a:rPr lang="en-GB" altLang="en-US" sz="3200" dirty="0"/>
              <a:t>Conclusions</a:t>
            </a:r>
            <a:endParaRPr lang="en-GB" altLang="en-US" b="1" dirty="0" smtClean="0"/>
          </a:p>
        </p:txBody>
      </p:sp>
      <p:sp>
        <p:nvSpPr>
          <p:cNvPr id="4" name="Rectangle 3"/>
          <p:cNvSpPr/>
          <p:nvPr/>
        </p:nvSpPr>
        <p:spPr>
          <a:xfrm>
            <a:off x="0" y="890592"/>
            <a:ext cx="12192000" cy="5494453"/>
          </a:xfrm>
          <a:prstGeom prst="rect">
            <a:avLst/>
          </a:prstGeom>
        </p:spPr>
        <p:txBody>
          <a:bodyPr lIns="91398" tIns="45701" rIns="91398" bIns="45701">
            <a:spAutoFit/>
          </a:bodyPr>
          <a:lstStyle/>
          <a:p>
            <a:pPr marL="12693">
              <a:lnSpc>
                <a:spcPct val="115000"/>
              </a:lnSpc>
              <a:spcBef>
                <a:spcPts val="600"/>
              </a:spcBef>
              <a:spcAft>
                <a:spcPts val="600"/>
              </a:spcAft>
              <a:buClr>
                <a:srgbClr val="4394B5"/>
              </a:buClr>
              <a:defRPr/>
            </a:pPr>
            <a:r>
              <a:rPr lang="en-GB" sz="2200" b="1" dirty="0">
                <a:solidFill>
                  <a:prstClr val="black"/>
                </a:solidFill>
                <a:latin typeface="Tahoma" panose="020B0604030504040204" pitchFamily="34" charset="0"/>
                <a:ea typeface="Tahoma" panose="020B0604030504040204" pitchFamily="34" charset="0"/>
              </a:rPr>
              <a:t>Partnership and project structures </a:t>
            </a:r>
            <a:r>
              <a:rPr lang="en-GB" sz="2200" dirty="0">
                <a:solidFill>
                  <a:prstClr val="black"/>
                </a:solidFill>
                <a:latin typeface="Tahoma" panose="020B0604030504040204" pitchFamily="34" charset="0"/>
                <a:ea typeface="Tahoma" panose="020B0604030504040204" pitchFamily="34" charset="0"/>
              </a:rPr>
              <a:t>in three circles help connecting and disseminating to farmers’ communities </a:t>
            </a:r>
          </a:p>
          <a:p>
            <a:pPr marL="452233" indent="-439540">
              <a:lnSpc>
                <a:spcPct val="115000"/>
              </a:lnSpc>
              <a:spcBef>
                <a:spcPts val="600"/>
              </a:spcBef>
              <a:spcAft>
                <a:spcPts val="600"/>
              </a:spcAft>
              <a:buClr>
                <a:srgbClr val="4394B5"/>
              </a:buClr>
              <a:buFont typeface="Wingdings 3" panose="05040102010807070707" pitchFamily="18" charset="2"/>
              <a:buChar char=""/>
              <a:defRPr/>
            </a:pPr>
            <a:r>
              <a:rPr lang="en-US" sz="2200" dirty="0">
                <a:solidFill>
                  <a:prstClr val="black"/>
                </a:solidFill>
                <a:latin typeface="Tahoma" panose="020B0604030504040204" pitchFamily="34" charset="0"/>
                <a:ea typeface="Tahoma" panose="020B0604030504040204" pitchFamily="34" charset="0"/>
              </a:rPr>
              <a:t>OG partnership usually consist of a few </a:t>
            </a:r>
            <a:r>
              <a:rPr lang="en-US" sz="2200" dirty="0">
                <a:solidFill>
                  <a:srgbClr val="C00000"/>
                </a:solidFill>
                <a:latin typeface="Tahoma" panose="020B0604030504040204" pitchFamily="34" charset="0"/>
                <a:ea typeface="Tahoma" panose="020B0604030504040204" pitchFamily="34" charset="0"/>
              </a:rPr>
              <a:t>core partners</a:t>
            </a:r>
            <a:r>
              <a:rPr lang="en-US" sz="2200" dirty="0">
                <a:solidFill>
                  <a:prstClr val="black"/>
                </a:solidFill>
                <a:latin typeface="Tahoma" panose="020B0604030504040204" pitchFamily="34" charset="0"/>
                <a:ea typeface="Tahoma" panose="020B0604030504040204" pitchFamily="34" charset="0"/>
              </a:rPr>
              <a:t>, complemented by group of partners for practical parts of the project (2</a:t>
            </a:r>
            <a:r>
              <a:rPr lang="en-US" sz="2200" baseline="30000" dirty="0">
                <a:solidFill>
                  <a:prstClr val="black"/>
                </a:solidFill>
                <a:latin typeface="Tahoma" panose="020B0604030504040204" pitchFamily="34" charset="0"/>
                <a:ea typeface="Tahoma" panose="020B0604030504040204" pitchFamily="34" charset="0"/>
              </a:rPr>
              <a:t>nd</a:t>
            </a:r>
            <a:r>
              <a:rPr lang="en-US" sz="2200" dirty="0">
                <a:solidFill>
                  <a:prstClr val="black"/>
                </a:solidFill>
                <a:latin typeface="Tahoma" panose="020B0604030504040204" pitchFamily="34" charset="0"/>
                <a:ea typeface="Tahoma" panose="020B0604030504040204" pitchFamily="34" charset="0"/>
              </a:rPr>
              <a:t> circle)</a:t>
            </a:r>
            <a:endParaRPr lang="en-US" sz="2200" dirty="0">
              <a:solidFill>
                <a:prstClr val="black"/>
              </a:solidFill>
              <a:latin typeface="Tahoma" panose="020B0604030504040204" pitchFamily="34" charset="0"/>
              <a:ea typeface="Tahoma" panose="020B0604030504040204" pitchFamily="34" charset="0"/>
              <a:cs typeface="Times New Roman" panose="02020603050405020304" pitchFamily="18" charset="0"/>
            </a:endParaRPr>
          </a:p>
          <a:p>
            <a:pPr marL="452233" indent="-439540">
              <a:lnSpc>
                <a:spcPct val="115000"/>
              </a:lnSpc>
              <a:spcBef>
                <a:spcPts val="600"/>
              </a:spcBef>
              <a:spcAft>
                <a:spcPts val="600"/>
              </a:spcAft>
              <a:buClr>
                <a:srgbClr val="4394B5"/>
              </a:buClr>
              <a:buFont typeface="Wingdings 3" panose="05040102010807070707" pitchFamily="18" charset="2"/>
              <a:buChar char=""/>
              <a:defRPr/>
            </a:pPr>
            <a:r>
              <a:rPr lang="en-US" sz="2200" dirty="0">
                <a:solidFill>
                  <a:prstClr val="black"/>
                </a:solidFill>
                <a:latin typeface="Tahoma" panose="020B0604030504040204" pitchFamily="34" charset="0"/>
                <a:ea typeface="Tahoma" panose="020B0604030504040204" pitchFamily="34" charset="0"/>
                <a:cs typeface="Times New Roman" panose="02020603050405020304" pitchFamily="18" charset="0"/>
              </a:rPr>
              <a:t>Regular interaction and involvement of </a:t>
            </a:r>
            <a:r>
              <a:rPr lang="en-US" sz="2200" b="1" dirty="0">
                <a:solidFill>
                  <a:prstClr val="black"/>
                </a:solidFill>
                <a:latin typeface="Tahoma" panose="020B0604030504040204" pitchFamily="34" charset="0"/>
                <a:ea typeface="Tahoma" panose="020B0604030504040204" pitchFamily="34" charset="0"/>
                <a:cs typeface="Times New Roman" panose="02020603050405020304" pitchFamily="18" charset="0"/>
              </a:rPr>
              <a:t>wider target group </a:t>
            </a:r>
            <a:r>
              <a:rPr lang="en-US" sz="2200" dirty="0">
                <a:solidFill>
                  <a:prstClr val="black"/>
                </a:solidFill>
                <a:latin typeface="Tahoma" panose="020B0604030504040204" pitchFamily="34" charset="0"/>
                <a:ea typeface="Tahoma" panose="020B0604030504040204" pitchFamily="34" charset="0"/>
                <a:cs typeface="Times New Roman" panose="02020603050405020304" pitchFamily="18" charset="0"/>
              </a:rPr>
              <a:t>built into project structure through testing &amp; demo activities</a:t>
            </a:r>
          </a:p>
          <a:p>
            <a:pPr marL="452233" indent="-439540">
              <a:lnSpc>
                <a:spcPct val="115000"/>
              </a:lnSpc>
              <a:spcBef>
                <a:spcPts val="600"/>
              </a:spcBef>
              <a:spcAft>
                <a:spcPts val="600"/>
              </a:spcAft>
              <a:buClr>
                <a:srgbClr val="4394B5"/>
              </a:buClr>
              <a:buFont typeface="Wingdings 3" panose="05040102010807070707" pitchFamily="18" charset="2"/>
              <a:buChar char=""/>
              <a:defRPr/>
            </a:pPr>
            <a:r>
              <a:rPr lang="en-US" sz="2200" b="1" dirty="0">
                <a:solidFill>
                  <a:srgbClr val="C00000"/>
                </a:solidFill>
                <a:latin typeface="Tahoma" panose="020B0604030504040204" pitchFamily="34" charset="0"/>
                <a:ea typeface="Tahoma" panose="020B0604030504040204" pitchFamily="34" charset="0"/>
                <a:cs typeface="Times New Roman" panose="02020603050405020304" pitchFamily="18" charset="0"/>
              </a:rPr>
              <a:t>3</a:t>
            </a:r>
            <a:r>
              <a:rPr lang="en-US" sz="2200" b="1" baseline="30000" dirty="0">
                <a:solidFill>
                  <a:srgbClr val="C00000"/>
                </a:solidFill>
                <a:latin typeface="Tahoma" panose="020B0604030504040204" pitchFamily="34" charset="0"/>
                <a:ea typeface="Tahoma" panose="020B0604030504040204" pitchFamily="34" charset="0"/>
                <a:cs typeface="Times New Roman" panose="02020603050405020304" pitchFamily="18" charset="0"/>
              </a:rPr>
              <a:t>rd</a:t>
            </a:r>
            <a:r>
              <a:rPr lang="en-US" sz="2200" b="1" dirty="0">
                <a:solidFill>
                  <a:srgbClr val="C00000"/>
                </a:solidFill>
                <a:latin typeface="Tahoma" panose="020B0604030504040204" pitchFamily="34" charset="0"/>
                <a:ea typeface="Tahoma" panose="020B0604030504040204" pitchFamily="34" charset="0"/>
                <a:cs typeface="Times New Roman" panose="02020603050405020304" pitchFamily="18" charset="0"/>
              </a:rPr>
              <a:t> circle of up to 100 farmers/end-users not formally part of the partnership</a:t>
            </a:r>
            <a:r>
              <a:rPr lang="en-US" sz="2200" dirty="0">
                <a:solidFill>
                  <a:srgbClr val="C00000"/>
                </a:solidFill>
                <a:latin typeface="Tahoma" panose="020B0604030504040204" pitchFamily="34" charset="0"/>
                <a:ea typeface="Tahoma" panose="020B0604030504040204" pitchFamily="34" charset="0"/>
                <a:cs typeface="Times New Roman" panose="02020603050405020304" pitchFamily="18" charset="0"/>
              </a:rPr>
              <a:t>, testing new solutions in real farming practice and providing direct feedback</a:t>
            </a:r>
          </a:p>
          <a:p>
            <a:pPr marL="452233" indent="-439540">
              <a:lnSpc>
                <a:spcPct val="115000"/>
              </a:lnSpc>
              <a:spcBef>
                <a:spcPts val="600"/>
              </a:spcBef>
              <a:spcAft>
                <a:spcPts val="600"/>
              </a:spcAft>
              <a:buClr>
                <a:srgbClr val="4394B5"/>
              </a:buClr>
              <a:buFont typeface="Wingdings 3" panose="05040102010807070707" pitchFamily="18" charset="2"/>
              <a:buChar char=""/>
              <a:defRPr/>
            </a:pPr>
            <a:r>
              <a:rPr lang="en-US" sz="2200" dirty="0">
                <a:solidFill>
                  <a:prstClr val="black"/>
                </a:solidFill>
                <a:latin typeface="Tahoma" panose="020B0604030504040204" pitchFamily="34" charset="0"/>
                <a:ea typeface="Tahoma" panose="020B0604030504040204" pitchFamily="34" charset="0"/>
                <a:cs typeface="Times New Roman" panose="02020603050405020304" pitchFamily="18" charset="0"/>
              </a:rPr>
              <a:t>This structuring ensures </a:t>
            </a:r>
            <a:r>
              <a:rPr lang="en-US" sz="2200" b="1" dirty="0">
                <a:solidFill>
                  <a:prstClr val="black"/>
                </a:solidFill>
                <a:latin typeface="Tahoma" panose="020B0604030504040204" pitchFamily="34" charset="0"/>
                <a:ea typeface="Tahoma" panose="020B0604030504040204" pitchFamily="34" charset="0"/>
                <a:cs typeface="Times New Roman" panose="02020603050405020304" pitchFamily="18" charset="0"/>
              </a:rPr>
              <a:t>efficient project coordination </a:t>
            </a:r>
            <a:r>
              <a:rPr lang="en-US" sz="2200" dirty="0">
                <a:solidFill>
                  <a:prstClr val="black"/>
                </a:solidFill>
                <a:latin typeface="Tahoma" panose="020B0604030504040204" pitchFamily="34" charset="0"/>
                <a:ea typeface="Tahoma" panose="020B0604030504040204" pitchFamily="34" charset="0"/>
                <a:cs typeface="Times New Roman" panose="02020603050405020304" pitchFamily="18" charset="0"/>
              </a:rPr>
              <a:t>while providing </a:t>
            </a:r>
            <a:r>
              <a:rPr lang="en-US" sz="2200" dirty="0">
                <a:solidFill>
                  <a:srgbClr val="C00000"/>
                </a:solidFill>
                <a:latin typeface="Tahoma" panose="020B0604030504040204" pitchFamily="34" charset="0"/>
                <a:ea typeface="Tahoma" panose="020B0604030504040204" pitchFamily="34" charset="0"/>
                <a:cs typeface="Times New Roman" panose="02020603050405020304" pitchFamily="18" charset="0"/>
              </a:rPr>
              <a:t>practical </a:t>
            </a:r>
            <a:r>
              <a:rPr lang="en-US" sz="2200" b="1" dirty="0">
                <a:solidFill>
                  <a:srgbClr val="C00000"/>
                </a:solidFill>
                <a:latin typeface="Tahoma" panose="020B0604030504040204" pitchFamily="34" charset="0"/>
                <a:ea typeface="Tahoma" panose="020B0604030504040204" pitchFamily="34" charset="0"/>
                <a:cs typeface="Times New Roman" panose="02020603050405020304" pitchFamily="18" charset="0"/>
              </a:rPr>
              <a:t>feedback mechanism and dissemination channels </a:t>
            </a:r>
            <a:r>
              <a:rPr lang="en-US" sz="2200" dirty="0">
                <a:solidFill>
                  <a:srgbClr val="C00000"/>
                </a:solidFill>
                <a:latin typeface="Tahoma" panose="020B0604030504040204" pitchFamily="34" charset="0"/>
                <a:ea typeface="Tahoma" panose="020B0604030504040204" pitchFamily="34" charset="0"/>
                <a:cs typeface="Times New Roman" panose="02020603050405020304" pitchFamily="18" charset="0"/>
              </a:rPr>
              <a:t>to farmers’ </a:t>
            </a:r>
            <a:r>
              <a:rPr lang="en-US" sz="2200" dirty="0" smtClean="0">
                <a:solidFill>
                  <a:srgbClr val="C00000"/>
                </a:solidFill>
                <a:latin typeface="Tahoma" panose="020B0604030504040204" pitchFamily="34" charset="0"/>
                <a:ea typeface="Tahoma" panose="020B0604030504040204" pitchFamily="34" charset="0"/>
                <a:cs typeface="Times New Roman" panose="02020603050405020304" pitchFamily="18" charset="0"/>
              </a:rPr>
              <a:t>community</a:t>
            </a:r>
          </a:p>
          <a:p>
            <a:pPr marL="452233" indent="-439540">
              <a:lnSpc>
                <a:spcPct val="115000"/>
              </a:lnSpc>
              <a:spcBef>
                <a:spcPts val="600"/>
              </a:spcBef>
              <a:spcAft>
                <a:spcPts val="600"/>
              </a:spcAft>
              <a:buClr>
                <a:srgbClr val="4394B5"/>
              </a:buClr>
              <a:buFont typeface="Wingdings 3" panose="05040102010807070707" pitchFamily="18" charset="2"/>
              <a:buChar char=""/>
              <a:defRPr/>
            </a:pPr>
            <a:r>
              <a:rPr lang="en-US" sz="2200" dirty="0" smtClean="0">
                <a:solidFill>
                  <a:prstClr val="black"/>
                </a:solidFill>
                <a:latin typeface="Tahoma" panose="020B0604030504040204" pitchFamily="34" charset="0"/>
                <a:ea typeface="Tahoma" panose="020B0604030504040204" pitchFamily="34" charset="0"/>
                <a:cs typeface="Times New Roman" panose="02020603050405020304" pitchFamily="18" charset="0"/>
              </a:rPr>
              <a:t>Farmers are still reluctant to take administrative lead as they lack the capacity and resources to deal with the related obligations (</a:t>
            </a:r>
            <a:r>
              <a:rPr lang="en-US" sz="2200" dirty="0" smtClean="0">
                <a:solidFill>
                  <a:srgbClr val="C00000"/>
                </a:solidFill>
                <a:latin typeface="Tahoma" panose="020B0604030504040204" pitchFamily="34" charset="0"/>
                <a:ea typeface="Tahoma" panose="020B0604030504040204" pitchFamily="34" charset="0"/>
                <a:cs typeface="Times New Roman" panose="02020603050405020304" pitchFamily="18" charset="0"/>
              </a:rPr>
              <a:t>pre-financing</a:t>
            </a:r>
            <a:r>
              <a:rPr lang="en-US" sz="2200" dirty="0" smtClean="0">
                <a:solidFill>
                  <a:prstClr val="black"/>
                </a:solidFill>
                <a:latin typeface="Tahoma" panose="020B0604030504040204" pitchFamily="34" charset="0"/>
                <a:ea typeface="Tahoma" panose="020B0604030504040204" pitchFamily="34" charset="0"/>
                <a:cs typeface="Times New Roman" panose="02020603050405020304" pitchFamily="18" charset="0"/>
              </a:rPr>
              <a:t>) </a:t>
            </a:r>
            <a:r>
              <a:rPr lang="en-US" sz="2200" dirty="0" smtClean="0">
                <a:solidFill>
                  <a:srgbClr val="00B050"/>
                </a:solidFill>
                <a:latin typeface="Tahoma" panose="020B0604030504040204" pitchFamily="34" charset="0"/>
                <a:ea typeface="Tahoma" panose="020B0604030504040204" pitchFamily="34" charset="0"/>
                <a:cs typeface="Times New Roman" panose="02020603050405020304" pitchFamily="18" charset="0"/>
              </a:rPr>
              <a:t>SOLVED!</a:t>
            </a:r>
            <a:endParaRPr lang="en-US" sz="2200" dirty="0">
              <a:solidFill>
                <a:srgbClr val="00B050"/>
              </a:solidFill>
              <a:latin typeface="Tahoma" panose="020B0604030504040204" pitchFamily="34" charset="0"/>
              <a:ea typeface="Tahoma" panose="020B0604030504040204" pitchFamily="34" charset="0"/>
              <a:cs typeface="Times New Roman" panose="02020603050405020304" pitchFamily="18" charset="0"/>
            </a:endParaRPr>
          </a:p>
        </p:txBody>
      </p:sp>
      <p:sp>
        <p:nvSpPr>
          <p:cNvPr id="5" name="Rounded Rectangle 4"/>
          <p:cNvSpPr/>
          <p:nvPr/>
        </p:nvSpPr>
        <p:spPr bwMode="auto">
          <a:xfrm>
            <a:off x="382137" y="3637818"/>
            <a:ext cx="11109278" cy="906886"/>
          </a:xfrm>
          <a:prstGeom prst="roundRect">
            <a:avLst/>
          </a:prstGeom>
          <a:noFill/>
          <a:ln w="28575">
            <a:solidFill>
              <a:srgbClr val="00B050"/>
            </a:solidFill>
          </a:ln>
          <a:extLst/>
        </p:spPr>
        <p:txBody>
          <a:bodyPr rot="0" vert="horz" wrap="square" lIns="91440" tIns="45720" rIns="91440" bIns="45720" rtlCol="0" anchor="ctr" anchorCtr="0" upright="1">
            <a:noAutofit/>
          </a:bodyPr>
          <a:lstStyle/>
          <a:p>
            <a:pPr algn="ctr"/>
            <a:endParaRPr lang="en-GB"/>
          </a:p>
        </p:txBody>
      </p:sp>
      <p:sp>
        <p:nvSpPr>
          <p:cNvPr id="8" name="Rounded Rectangle 7"/>
          <p:cNvSpPr/>
          <p:nvPr/>
        </p:nvSpPr>
        <p:spPr bwMode="auto">
          <a:xfrm>
            <a:off x="382137" y="5478159"/>
            <a:ext cx="11682484" cy="906886"/>
          </a:xfrm>
          <a:prstGeom prst="roundRect">
            <a:avLst/>
          </a:prstGeom>
          <a:noFill/>
          <a:ln w="28575">
            <a:solidFill>
              <a:srgbClr val="00B050"/>
            </a:solidFill>
          </a:ln>
          <a:extLst/>
        </p:spPr>
        <p:txBody>
          <a:bodyPr rot="0" vert="horz" wrap="square" lIns="91440" tIns="45720" rIns="91440" bIns="45720" rtlCol="0" anchor="ctr" anchorCtr="0" upright="1">
            <a:noAutofit/>
          </a:bodyPr>
          <a:lstStyle/>
          <a:p>
            <a:pPr algn="ctr"/>
            <a:endParaRPr lang="en-GB"/>
          </a:p>
        </p:txBody>
      </p:sp>
    </p:spTree>
    <p:extLst>
      <p:ext uri="{BB962C8B-B14F-4D97-AF65-F5344CB8AC3E}">
        <p14:creationId xmlns:p14="http://schemas.microsoft.com/office/powerpoint/2010/main" val="38706489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600">
                <a:solidFill>
                  <a:srgbClr val="FFD624"/>
                </a:solidFill>
                <a:latin typeface="Verdana" pitchFamily="34" charset="0"/>
              </a:defRPr>
            </a:lvl1pPr>
            <a:lvl2pPr marL="742617" indent="-285624">
              <a:defRPr sz="7600">
                <a:solidFill>
                  <a:srgbClr val="FFD624"/>
                </a:solidFill>
                <a:latin typeface="Verdana" pitchFamily="34" charset="0"/>
              </a:defRPr>
            </a:lvl2pPr>
            <a:lvl3pPr marL="1142486" indent="-228498">
              <a:defRPr sz="7600">
                <a:solidFill>
                  <a:srgbClr val="FFD624"/>
                </a:solidFill>
                <a:latin typeface="Verdana" pitchFamily="34" charset="0"/>
              </a:defRPr>
            </a:lvl3pPr>
            <a:lvl4pPr marL="1599480" indent="-228498">
              <a:defRPr sz="7600">
                <a:solidFill>
                  <a:srgbClr val="FFD624"/>
                </a:solidFill>
                <a:latin typeface="Verdana" pitchFamily="34" charset="0"/>
              </a:defRPr>
            </a:lvl4pPr>
            <a:lvl5pPr marL="2056473" indent="-228498">
              <a:defRPr sz="7600">
                <a:solidFill>
                  <a:srgbClr val="FFD624"/>
                </a:solidFill>
                <a:latin typeface="Verdana" pitchFamily="34" charset="0"/>
              </a:defRPr>
            </a:lvl5pPr>
            <a:lvl6pPr marL="2513466" indent="-228498" eaLnBrk="0" fontAlgn="base" hangingPunct="0">
              <a:spcBef>
                <a:spcPct val="0"/>
              </a:spcBef>
              <a:spcAft>
                <a:spcPct val="0"/>
              </a:spcAft>
              <a:defRPr sz="7600">
                <a:solidFill>
                  <a:srgbClr val="FFD624"/>
                </a:solidFill>
                <a:latin typeface="Verdana" pitchFamily="34" charset="0"/>
              </a:defRPr>
            </a:lvl6pPr>
            <a:lvl7pPr marL="2970459" indent="-228498" eaLnBrk="0" fontAlgn="base" hangingPunct="0">
              <a:spcBef>
                <a:spcPct val="0"/>
              </a:spcBef>
              <a:spcAft>
                <a:spcPct val="0"/>
              </a:spcAft>
              <a:defRPr sz="7600">
                <a:solidFill>
                  <a:srgbClr val="FFD624"/>
                </a:solidFill>
                <a:latin typeface="Verdana" pitchFamily="34" charset="0"/>
              </a:defRPr>
            </a:lvl7pPr>
            <a:lvl8pPr marL="3427452" indent="-228498" eaLnBrk="0" fontAlgn="base" hangingPunct="0">
              <a:spcBef>
                <a:spcPct val="0"/>
              </a:spcBef>
              <a:spcAft>
                <a:spcPct val="0"/>
              </a:spcAft>
              <a:defRPr sz="7600">
                <a:solidFill>
                  <a:srgbClr val="FFD624"/>
                </a:solidFill>
                <a:latin typeface="Verdana" pitchFamily="34" charset="0"/>
              </a:defRPr>
            </a:lvl8pPr>
            <a:lvl9pPr marL="3884445" indent="-228498" eaLnBrk="0" fontAlgn="base" hangingPunct="0">
              <a:spcBef>
                <a:spcPct val="0"/>
              </a:spcBef>
              <a:spcAft>
                <a:spcPct val="0"/>
              </a:spcAft>
              <a:defRPr sz="7600">
                <a:solidFill>
                  <a:srgbClr val="FFD624"/>
                </a:solidFill>
                <a:latin typeface="Verdana" pitchFamily="34" charset="0"/>
              </a:defRPr>
            </a:lvl9pPr>
          </a:lstStyle>
          <a:p>
            <a:fld id="{41BEE15C-B04F-407A-8B57-B581DB297D6A}" type="slidenum">
              <a:rPr lang="en-GB" altLang="en-US" sz="1200">
                <a:solidFill>
                  <a:srgbClr val="898989"/>
                </a:solidFill>
                <a:cs typeface="Tahoma" pitchFamily="34" charset="0"/>
              </a:rPr>
              <a:pPr/>
              <a:t>32</a:t>
            </a:fld>
            <a:endParaRPr lang="en-GB" altLang="en-US" sz="1200">
              <a:solidFill>
                <a:srgbClr val="898989"/>
              </a:solidFill>
              <a:cs typeface="Tahoma" pitchFamily="34" charset="0"/>
            </a:endParaRPr>
          </a:p>
        </p:txBody>
      </p:sp>
      <p:sp>
        <p:nvSpPr>
          <p:cNvPr id="197635" name="Tijdelijke aanduiding voor tekst 2"/>
          <p:cNvSpPr>
            <a:spLocks noGrp="1"/>
          </p:cNvSpPr>
          <p:nvPr>
            <p:ph type="body" idx="4294967295"/>
          </p:nvPr>
        </p:nvSpPr>
        <p:spPr>
          <a:xfrm>
            <a:off x="527051" y="161937"/>
            <a:ext cx="10363200" cy="688975"/>
          </a:xfrm>
        </p:spPr>
        <p:txBody>
          <a:bodyPr/>
          <a:lstStyle/>
          <a:p>
            <a:pPr marL="0" indent="0" eaLnBrk="1" hangingPunct="1"/>
            <a:r>
              <a:rPr lang="en-GB" altLang="en-US" sz="3200"/>
              <a:t>Conclusions</a:t>
            </a:r>
            <a:endParaRPr lang="en-GB" altLang="en-US" b="1" smtClean="0"/>
          </a:p>
        </p:txBody>
      </p:sp>
      <p:sp>
        <p:nvSpPr>
          <p:cNvPr id="4" name="Rectangle 3"/>
          <p:cNvSpPr/>
          <p:nvPr/>
        </p:nvSpPr>
        <p:spPr>
          <a:xfrm>
            <a:off x="378894" y="788988"/>
            <a:ext cx="12022667" cy="5688012"/>
          </a:xfrm>
          <a:prstGeom prst="rect">
            <a:avLst/>
          </a:prstGeom>
        </p:spPr>
        <p:txBody>
          <a:bodyPr lIns="91398" tIns="45701" rIns="91398" bIns="45701">
            <a:spAutoFit/>
          </a:bodyPr>
          <a:lstStyle/>
          <a:p>
            <a:pPr marL="12693">
              <a:lnSpc>
                <a:spcPct val="115000"/>
              </a:lnSpc>
              <a:spcBef>
                <a:spcPts val="600"/>
              </a:spcBef>
              <a:spcAft>
                <a:spcPts val="600"/>
              </a:spcAft>
              <a:buClr>
                <a:srgbClr val="4394B5"/>
              </a:buClr>
              <a:defRPr/>
            </a:pPr>
            <a:r>
              <a:rPr lang="en-GB" sz="2200" dirty="0">
                <a:solidFill>
                  <a:prstClr val="black"/>
                </a:solidFill>
                <a:latin typeface="Tahoma" panose="020B0604030504040204" pitchFamily="34" charset="0"/>
                <a:ea typeface="Tahoma" panose="020B0604030504040204" pitchFamily="34" charset="0"/>
              </a:rPr>
              <a:t>Outcomes and dissemination</a:t>
            </a:r>
          </a:p>
          <a:p>
            <a:pPr marL="452233" indent="-439540">
              <a:lnSpc>
                <a:spcPct val="115000"/>
              </a:lnSpc>
              <a:spcBef>
                <a:spcPts val="600"/>
              </a:spcBef>
              <a:spcAft>
                <a:spcPts val="600"/>
              </a:spcAft>
              <a:buClr>
                <a:srgbClr val="4394B5"/>
              </a:buClr>
              <a:buFont typeface="Wingdings 3" panose="05040102010807070707" pitchFamily="18" charset="2"/>
              <a:buChar char=""/>
              <a:defRPr/>
            </a:pPr>
            <a:r>
              <a:rPr lang="en-US" sz="2200" dirty="0">
                <a:solidFill>
                  <a:prstClr val="black"/>
                </a:solidFill>
                <a:latin typeface="Tahoma" panose="020B0604030504040204" pitchFamily="34" charset="0"/>
                <a:ea typeface="Tahoma" panose="020B0604030504040204" pitchFamily="34" charset="0"/>
                <a:cs typeface="Times New Roman" panose="02020603050405020304" pitchFamily="18" charset="0"/>
              </a:rPr>
              <a:t>OGs devote substantial attention to </a:t>
            </a:r>
            <a:r>
              <a:rPr lang="en-US" sz="2200" b="1" dirty="0">
                <a:solidFill>
                  <a:prstClr val="black"/>
                </a:solidFill>
                <a:latin typeface="Tahoma" panose="020B0604030504040204" pitchFamily="34" charset="0"/>
                <a:ea typeface="Tahoma" panose="020B0604030504040204" pitchFamily="34" charset="0"/>
                <a:cs typeface="Times New Roman" panose="02020603050405020304" pitchFamily="18" charset="0"/>
              </a:rPr>
              <a:t>dissemination in a variety of ways </a:t>
            </a:r>
            <a:r>
              <a:rPr lang="en-US" sz="2200" dirty="0">
                <a:solidFill>
                  <a:prstClr val="black"/>
                </a:solidFill>
                <a:latin typeface="Tahoma" panose="020B0604030504040204" pitchFamily="34" charset="0"/>
                <a:ea typeface="Tahoma" panose="020B0604030504040204" pitchFamily="34" charset="0"/>
                <a:cs typeface="Times New Roman" panose="02020603050405020304" pitchFamily="18" charset="0"/>
              </a:rPr>
              <a:t>throughout the project</a:t>
            </a:r>
          </a:p>
          <a:p>
            <a:pPr marL="452233" indent="-439540">
              <a:lnSpc>
                <a:spcPct val="115000"/>
              </a:lnSpc>
              <a:spcBef>
                <a:spcPts val="600"/>
              </a:spcBef>
              <a:spcAft>
                <a:spcPts val="600"/>
              </a:spcAft>
              <a:buClr>
                <a:srgbClr val="4394B5"/>
              </a:buClr>
              <a:buFont typeface="Wingdings 3" panose="05040102010807070707" pitchFamily="18" charset="2"/>
              <a:buChar char=""/>
              <a:defRPr/>
            </a:pPr>
            <a:r>
              <a:rPr lang="en-US" sz="2200" dirty="0">
                <a:solidFill>
                  <a:prstClr val="black"/>
                </a:solidFill>
                <a:latin typeface="Tahoma" panose="020B0604030504040204" pitchFamily="34" charset="0"/>
                <a:ea typeface="Tahoma" panose="020B0604030504040204" pitchFamily="34" charset="0"/>
                <a:cs typeface="Times New Roman" panose="02020603050405020304" pitchFamily="18" charset="0"/>
              </a:rPr>
              <a:t>OGs interestingly </a:t>
            </a:r>
            <a:r>
              <a:rPr lang="en-US" sz="2200" b="1" dirty="0">
                <a:solidFill>
                  <a:prstClr val="black"/>
                </a:solidFill>
                <a:latin typeface="Tahoma" panose="020B0604030504040204" pitchFamily="34" charset="0"/>
                <a:ea typeface="Tahoma" panose="020B0604030504040204" pitchFamily="34" charset="0"/>
                <a:cs typeface="Times New Roman" panose="02020603050405020304" pitchFamily="18" charset="0"/>
              </a:rPr>
              <a:t>link rural-agricultural community with other sectors and industries</a:t>
            </a:r>
          </a:p>
          <a:p>
            <a:pPr marL="452233" indent="-439540">
              <a:lnSpc>
                <a:spcPct val="115000"/>
              </a:lnSpc>
              <a:spcBef>
                <a:spcPts val="600"/>
              </a:spcBef>
              <a:spcAft>
                <a:spcPts val="600"/>
              </a:spcAft>
              <a:buClr>
                <a:srgbClr val="4394B5"/>
              </a:buClr>
              <a:buFont typeface="Wingdings 3" panose="05040102010807070707" pitchFamily="18" charset="2"/>
              <a:buChar char=""/>
              <a:defRPr/>
            </a:pPr>
            <a:r>
              <a:rPr lang="en-US" sz="2200" dirty="0">
                <a:solidFill>
                  <a:srgbClr val="C00000"/>
                </a:solidFill>
                <a:latin typeface="Tahoma" panose="020B0604030504040204" pitchFamily="34" charset="0"/>
                <a:ea typeface="Tahoma" panose="020B0604030504040204" pitchFamily="34" charset="0"/>
                <a:cs typeface="Times New Roman" panose="02020603050405020304" pitchFamily="18" charset="0"/>
              </a:rPr>
              <a:t>OGs can </a:t>
            </a:r>
            <a:r>
              <a:rPr lang="en-US" sz="2200" b="1" dirty="0">
                <a:solidFill>
                  <a:srgbClr val="C00000"/>
                </a:solidFill>
                <a:latin typeface="Tahoma" panose="020B0604030504040204" pitchFamily="34" charset="0"/>
                <a:ea typeface="Tahoma" panose="020B0604030504040204" pitchFamily="34" charset="0"/>
                <a:cs typeface="Times New Roman" panose="02020603050405020304" pitchFamily="18" charset="0"/>
              </a:rPr>
              <a:t>test </a:t>
            </a:r>
            <a:r>
              <a:rPr lang="en-US" sz="2200" dirty="0">
                <a:solidFill>
                  <a:srgbClr val="C00000"/>
                </a:solidFill>
                <a:latin typeface="Tahoma" panose="020B0604030504040204" pitchFamily="34" charset="0"/>
                <a:ea typeface="Tahoma" panose="020B0604030504040204" pitchFamily="34" charset="0"/>
                <a:cs typeface="Times New Roman" panose="02020603050405020304" pitchFamily="18" charset="0"/>
              </a:rPr>
              <a:t>and prepare the field and motivate beneficiaries </a:t>
            </a:r>
            <a:r>
              <a:rPr lang="en-US" sz="2200" b="1" dirty="0">
                <a:solidFill>
                  <a:srgbClr val="C00000"/>
                </a:solidFill>
                <a:latin typeface="Tahoma" panose="020B0604030504040204" pitchFamily="34" charset="0"/>
                <a:ea typeface="Tahoma" panose="020B0604030504040204" pitchFamily="34" charset="0"/>
                <a:cs typeface="Times New Roman" panose="02020603050405020304" pitchFamily="18" charset="0"/>
              </a:rPr>
              <a:t>for </a:t>
            </a:r>
            <a:r>
              <a:rPr lang="en-US" sz="2200" b="1" dirty="0" err="1">
                <a:solidFill>
                  <a:srgbClr val="C00000"/>
                </a:solidFill>
                <a:latin typeface="Tahoma" panose="020B0604030504040204" pitchFamily="34" charset="0"/>
                <a:ea typeface="Tahoma" panose="020B0604030504040204" pitchFamily="34" charset="0"/>
                <a:cs typeface="Times New Roman" panose="02020603050405020304" pitchFamily="18" charset="0"/>
              </a:rPr>
              <a:t>agri</a:t>
            </a:r>
            <a:r>
              <a:rPr lang="en-US" sz="2200" b="1" dirty="0">
                <a:solidFill>
                  <a:srgbClr val="C00000"/>
                </a:solidFill>
                <a:latin typeface="Tahoma" panose="020B0604030504040204" pitchFamily="34" charset="0"/>
                <a:ea typeface="Tahoma" panose="020B0604030504040204" pitchFamily="34" charset="0"/>
                <a:cs typeface="Times New Roman" panose="02020603050405020304" pitchFamily="18" charset="0"/>
              </a:rPr>
              <a:t>-environmental measures in the next RD </a:t>
            </a:r>
            <a:r>
              <a:rPr lang="en-US" sz="2200" b="1" dirty="0" err="1" smtClean="0">
                <a:solidFill>
                  <a:srgbClr val="C00000"/>
                </a:solidFill>
                <a:latin typeface="Tahoma" panose="020B0604030504040204" pitchFamily="34" charset="0"/>
                <a:ea typeface="Tahoma" panose="020B0604030504040204" pitchFamily="34" charset="0"/>
                <a:cs typeface="Times New Roman" panose="02020603050405020304" pitchFamily="18" charset="0"/>
              </a:rPr>
              <a:t>programme</a:t>
            </a:r>
            <a:r>
              <a:rPr lang="en-US" sz="2200" b="1" dirty="0" smtClean="0">
                <a:solidFill>
                  <a:srgbClr val="C00000"/>
                </a:solidFill>
                <a:latin typeface="Tahoma" panose="020B0604030504040204" pitchFamily="34" charset="0"/>
                <a:ea typeface="Tahoma" panose="020B0604030504040204" pitchFamily="34" charset="0"/>
                <a:cs typeface="Times New Roman" panose="02020603050405020304" pitchFamily="18" charset="0"/>
              </a:rPr>
              <a:t> </a:t>
            </a:r>
            <a:r>
              <a:rPr lang="en-GB" sz="2000" dirty="0" smtClean="0">
                <a:solidFill>
                  <a:srgbClr val="00B050"/>
                </a:solidFill>
                <a:latin typeface="Tahoma" panose="020B0604030504040204" pitchFamily="34" charset="0"/>
                <a:ea typeface="Tahoma" panose="020B0604030504040204" pitchFamily="34" charset="0"/>
              </a:rPr>
              <a:t>OGs BECOME TESTBED FOR CAP MEASURES</a:t>
            </a:r>
            <a:endParaRPr lang="en-US" sz="2200" b="1" dirty="0">
              <a:solidFill>
                <a:srgbClr val="C00000"/>
              </a:solidFill>
              <a:latin typeface="Tahoma" panose="020B0604030504040204" pitchFamily="34" charset="0"/>
              <a:ea typeface="Tahoma" panose="020B0604030504040204" pitchFamily="34" charset="0"/>
              <a:cs typeface="Times New Roman" panose="02020603050405020304" pitchFamily="18" charset="0"/>
            </a:endParaRPr>
          </a:p>
          <a:p>
            <a:pPr marL="12693">
              <a:lnSpc>
                <a:spcPct val="115000"/>
              </a:lnSpc>
              <a:spcBef>
                <a:spcPts val="600"/>
              </a:spcBef>
              <a:spcAft>
                <a:spcPts val="600"/>
              </a:spcAft>
              <a:buClr>
                <a:srgbClr val="4394B5"/>
              </a:buClr>
              <a:defRPr/>
            </a:pPr>
            <a:r>
              <a:rPr lang="en-GB" sz="2200" dirty="0">
                <a:solidFill>
                  <a:prstClr val="black"/>
                </a:solidFill>
                <a:latin typeface="Tahoma" panose="020B0604030504040204" pitchFamily="34" charset="0"/>
                <a:ea typeface="Tahoma" panose="020B0604030504040204" pitchFamily="34" charset="0"/>
              </a:rPr>
              <a:t>Support</a:t>
            </a:r>
          </a:p>
          <a:p>
            <a:pPr marL="452233" indent="-439540">
              <a:lnSpc>
                <a:spcPct val="115000"/>
              </a:lnSpc>
              <a:spcBef>
                <a:spcPts val="600"/>
              </a:spcBef>
              <a:spcAft>
                <a:spcPts val="600"/>
              </a:spcAft>
              <a:buClr>
                <a:srgbClr val="4394B5"/>
              </a:buClr>
              <a:buFont typeface="Wingdings 3" panose="05040102010807070707" pitchFamily="18" charset="2"/>
              <a:buChar char=""/>
              <a:defRPr/>
            </a:pPr>
            <a:r>
              <a:rPr lang="en-GB" sz="2200" dirty="0">
                <a:solidFill>
                  <a:prstClr val="black"/>
                </a:solidFill>
                <a:latin typeface="Tahoma" panose="020B0604030504040204" pitchFamily="34" charset="0"/>
                <a:ea typeface="Tahoma" panose="020B0604030504040204" pitchFamily="34" charset="0"/>
              </a:rPr>
              <a:t>OGs </a:t>
            </a:r>
            <a:r>
              <a:rPr lang="en-GB" sz="2200" b="1" dirty="0">
                <a:solidFill>
                  <a:prstClr val="black"/>
                </a:solidFill>
                <a:latin typeface="Tahoma" panose="020B0604030504040204" pitchFamily="34" charset="0"/>
                <a:ea typeface="Tahoma" panose="020B0604030504040204" pitchFamily="34" charset="0"/>
              </a:rPr>
              <a:t>satisfied with administrative support </a:t>
            </a:r>
            <a:r>
              <a:rPr lang="en-GB" sz="2200" dirty="0">
                <a:solidFill>
                  <a:prstClr val="black"/>
                </a:solidFill>
                <a:latin typeface="Tahoma" panose="020B0604030504040204" pitchFamily="34" charset="0"/>
                <a:ea typeface="Tahoma" panose="020B0604030504040204" pitchFamily="34" charset="0"/>
              </a:rPr>
              <a:t>received: useful advice from Managing Authorities</a:t>
            </a:r>
          </a:p>
          <a:p>
            <a:pPr marL="452233" indent="-439540">
              <a:lnSpc>
                <a:spcPct val="115000"/>
              </a:lnSpc>
              <a:spcBef>
                <a:spcPts val="600"/>
              </a:spcBef>
              <a:spcAft>
                <a:spcPts val="600"/>
              </a:spcAft>
              <a:buClr>
                <a:srgbClr val="4394B5"/>
              </a:buClr>
              <a:buFont typeface="Wingdings 3" panose="05040102010807070707" pitchFamily="18" charset="2"/>
              <a:buChar char=""/>
              <a:defRPr/>
            </a:pPr>
            <a:r>
              <a:rPr lang="en-GB" sz="2200" b="1" dirty="0">
                <a:solidFill>
                  <a:srgbClr val="C00000"/>
                </a:solidFill>
                <a:latin typeface="Tahoma" panose="020B0604030504040204" pitchFamily="34" charset="0"/>
                <a:ea typeface="Tahoma" panose="020B0604030504040204" pitchFamily="34" charset="0"/>
              </a:rPr>
              <a:t>Innovation support services are important </a:t>
            </a:r>
            <a:r>
              <a:rPr lang="en-GB" sz="2200" dirty="0">
                <a:solidFill>
                  <a:prstClr val="black"/>
                </a:solidFill>
                <a:latin typeface="Tahoma" panose="020B0604030504040204" pitchFamily="34" charset="0"/>
                <a:ea typeface="Tahoma" panose="020B0604030504040204" pitchFamily="34" charset="0"/>
              </a:rPr>
              <a:t>in setting up the right partnership </a:t>
            </a:r>
            <a:r>
              <a:rPr lang="en-GB" sz="2200" dirty="0" smtClean="0">
                <a:solidFill>
                  <a:prstClr val="black"/>
                </a:solidFill>
                <a:latin typeface="Tahoma" panose="020B0604030504040204" pitchFamily="34" charset="0"/>
                <a:ea typeface="Tahoma" panose="020B0604030504040204" pitchFamily="34" charset="0"/>
              </a:rPr>
              <a:t>   structure </a:t>
            </a:r>
            <a:r>
              <a:rPr lang="en-GB" sz="2200" dirty="0">
                <a:solidFill>
                  <a:prstClr val="black"/>
                </a:solidFill>
                <a:latin typeface="Tahoma" panose="020B0604030504040204" pitchFamily="34" charset="0"/>
                <a:ea typeface="Tahoma" panose="020B0604030504040204" pitchFamily="34" charset="0"/>
              </a:rPr>
              <a:t>and </a:t>
            </a:r>
            <a:r>
              <a:rPr lang="en-GB" sz="2200" b="1" dirty="0">
                <a:solidFill>
                  <a:srgbClr val="C00000"/>
                </a:solidFill>
                <a:latin typeface="Tahoma" panose="020B0604030504040204" pitchFamily="34" charset="0"/>
                <a:ea typeface="Tahoma" panose="020B0604030504040204" pitchFamily="34" charset="0"/>
              </a:rPr>
              <a:t>preparing the application </a:t>
            </a:r>
            <a:r>
              <a:rPr lang="en-GB" sz="2200" dirty="0">
                <a:solidFill>
                  <a:prstClr val="black"/>
                </a:solidFill>
                <a:latin typeface="Tahoma" panose="020B0604030504040204" pitchFamily="34" charset="0"/>
                <a:ea typeface="Tahoma" panose="020B0604030504040204" pitchFamily="34" charset="0"/>
              </a:rPr>
              <a:t>(now only 12</a:t>
            </a:r>
            <a:r>
              <a:rPr lang="en-GB" sz="2200" dirty="0" smtClean="0">
                <a:solidFill>
                  <a:prstClr val="black"/>
                </a:solidFill>
                <a:latin typeface="Tahoma" panose="020B0604030504040204" pitchFamily="34" charset="0"/>
                <a:ea typeface="Tahoma" panose="020B0604030504040204" pitchFamily="34" charset="0"/>
              </a:rPr>
              <a:t>%) </a:t>
            </a:r>
            <a:r>
              <a:rPr lang="en-GB" sz="2400" dirty="0" smtClean="0">
                <a:solidFill>
                  <a:srgbClr val="00B050"/>
                </a:solidFill>
                <a:latin typeface="Tahoma" panose="020B0604030504040204" pitchFamily="34" charset="0"/>
                <a:ea typeface="Tahoma" panose="020B0604030504040204" pitchFamily="34" charset="0"/>
              </a:rPr>
              <a:t>OBLIGATION FOR ALL MS</a:t>
            </a:r>
            <a:endParaRPr lang="en-GB" sz="2200" dirty="0">
              <a:solidFill>
                <a:prstClr val="black"/>
              </a:solidFill>
              <a:latin typeface="Tahoma" panose="020B0604030504040204" pitchFamily="34" charset="0"/>
              <a:ea typeface="Tahoma" panose="020B0604030504040204" pitchFamily="34" charset="0"/>
            </a:endParaRPr>
          </a:p>
        </p:txBody>
      </p:sp>
      <p:sp>
        <p:nvSpPr>
          <p:cNvPr id="5" name="Rounded Rectangle 4"/>
          <p:cNvSpPr/>
          <p:nvPr/>
        </p:nvSpPr>
        <p:spPr bwMode="auto">
          <a:xfrm>
            <a:off x="382137" y="3179551"/>
            <a:ext cx="11682484" cy="906886"/>
          </a:xfrm>
          <a:prstGeom prst="roundRect">
            <a:avLst/>
          </a:prstGeom>
          <a:noFill/>
          <a:ln w="28575">
            <a:solidFill>
              <a:srgbClr val="00B050"/>
            </a:solidFill>
          </a:ln>
          <a:extLst/>
        </p:spPr>
        <p:txBody>
          <a:bodyPr rot="0" vert="horz" wrap="square" lIns="91440" tIns="45720" rIns="91440" bIns="45720" rtlCol="0" anchor="ctr" anchorCtr="0" upright="1">
            <a:noAutofit/>
          </a:bodyPr>
          <a:lstStyle/>
          <a:p>
            <a:pPr algn="ctr"/>
            <a:endParaRPr lang="en-GB"/>
          </a:p>
        </p:txBody>
      </p:sp>
      <p:sp>
        <p:nvSpPr>
          <p:cNvPr id="6" name="Rounded Rectangle 5"/>
          <p:cNvSpPr/>
          <p:nvPr/>
        </p:nvSpPr>
        <p:spPr bwMode="auto">
          <a:xfrm>
            <a:off x="382137" y="5478159"/>
            <a:ext cx="11682484" cy="906886"/>
          </a:xfrm>
          <a:prstGeom prst="roundRect">
            <a:avLst/>
          </a:prstGeom>
          <a:noFill/>
          <a:ln w="28575">
            <a:solidFill>
              <a:srgbClr val="00B050"/>
            </a:solidFill>
          </a:ln>
          <a:extLst/>
        </p:spPr>
        <p:txBody>
          <a:bodyPr rot="0" vert="horz" wrap="square" lIns="91440" tIns="45720" rIns="91440" bIns="45720" rtlCol="0" anchor="ctr" anchorCtr="0" upright="1">
            <a:noAutofit/>
          </a:bodyPr>
          <a:lstStyle/>
          <a:p>
            <a:pPr algn="ctr"/>
            <a:endParaRPr lang="en-GB"/>
          </a:p>
        </p:txBody>
      </p:sp>
    </p:spTree>
    <p:extLst>
      <p:ext uri="{BB962C8B-B14F-4D97-AF65-F5344CB8AC3E}">
        <p14:creationId xmlns:p14="http://schemas.microsoft.com/office/powerpoint/2010/main" val="23802260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600">
                <a:solidFill>
                  <a:srgbClr val="FFD624"/>
                </a:solidFill>
                <a:latin typeface="Verdana" pitchFamily="34" charset="0"/>
              </a:defRPr>
            </a:lvl1pPr>
            <a:lvl2pPr marL="742617" indent="-285624">
              <a:defRPr sz="7600">
                <a:solidFill>
                  <a:srgbClr val="FFD624"/>
                </a:solidFill>
                <a:latin typeface="Verdana" pitchFamily="34" charset="0"/>
              </a:defRPr>
            </a:lvl2pPr>
            <a:lvl3pPr marL="1142486" indent="-228498">
              <a:defRPr sz="7600">
                <a:solidFill>
                  <a:srgbClr val="FFD624"/>
                </a:solidFill>
                <a:latin typeface="Verdana" pitchFamily="34" charset="0"/>
              </a:defRPr>
            </a:lvl3pPr>
            <a:lvl4pPr marL="1599480" indent="-228498">
              <a:defRPr sz="7600">
                <a:solidFill>
                  <a:srgbClr val="FFD624"/>
                </a:solidFill>
                <a:latin typeface="Verdana" pitchFamily="34" charset="0"/>
              </a:defRPr>
            </a:lvl4pPr>
            <a:lvl5pPr marL="2056473" indent="-228498">
              <a:defRPr sz="7600">
                <a:solidFill>
                  <a:srgbClr val="FFD624"/>
                </a:solidFill>
                <a:latin typeface="Verdana" pitchFamily="34" charset="0"/>
              </a:defRPr>
            </a:lvl5pPr>
            <a:lvl6pPr marL="2513466" indent="-228498" eaLnBrk="0" fontAlgn="base" hangingPunct="0">
              <a:spcBef>
                <a:spcPct val="0"/>
              </a:spcBef>
              <a:spcAft>
                <a:spcPct val="0"/>
              </a:spcAft>
              <a:defRPr sz="7600">
                <a:solidFill>
                  <a:srgbClr val="FFD624"/>
                </a:solidFill>
                <a:latin typeface="Verdana" pitchFamily="34" charset="0"/>
              </a:defRPr>
            </a:lvl6pPr>
            <a:lvl7pPr marL="2970459" indent="-228498" eaLnBrk="0" fontAlgn="base" hangingPunct="0">
              <a:spcBef>
                <a:spcPct val="0"/>
              </a:spcBef>
              <a:spcAft>
                <a:spcPct val="0"/>
              </a:spcAft>
              <a:defRPr sz="7600">
                <a:solidFill>
                  <a:srgbClr val="FFD624"/>
                </a:solidFill>
                <a:latin typeface="Verdana" pitchFamily="34" charset="0"/>
              </a:defRPr>
            </a:lvl7pPr>
            <a:lvl8pPr marL="3427452" indent="-228498" eaLnBrk="0" fontAlgn="base" hangingPunct="0">
              <a:spcBef>
                <a:spcPct val="0"/>
              </a:spcBef>
              <a:spcAft>
                <a:spcPct val="0"/>
              </a:spcAft>
              <a:defRPr sz="7600">
                <a:solidFill>
                  <a:srgbClr val="FFD624"/>
                </a:solidFill>
                <a:latin typeface="Verdana" pitchFamily="34" charset="0"/>
              </a:defRPr>
            </a:lvl8pPr>
            <a:lvl9pPr marL="3884445" indent="-228498" eaLnBrk="0" fontAlgn="base" hangingPunct="0">
              <a:spcBef>
                <a:spcPct val="0"/>
              </a:spcBef>
              <a:spcAft>
                <a:spcPct val="0"/>
              </a:spcAft>
              <a:defRPr sz="7600">
                <a:solidFill>
                  <a:srgbClr val="FFD624"/>
                </a:solidFill>
                <a:latin typeface="Verdana" pitchFamily="34" charset="0"/>
              </a:defRPr>
            </a:lvl9pPr>
          </a:lstStyle>
          <a:p>
            <a:fld id="{D7EC6847-5D32-460B-85DD-774EEB351B88}" type="slidenum">
              <a:rPr lang="en-GB" altLang="en-US" sz="1200">
                <a:solidFill>
                  <a:srgbClr val="898989"/>
                </a:solidFill>
                <a:cs typeface="Tahoma" pitchFamily="34" charset="0"/>
              </a:rPr>
              <a:pPr/>
              <a:t>33</a:t>
            </a:fld>
            <a:endParaRPr lang="en-GB" altLang="en-US" sz="1200">
              <a:solidFill>
                <a:srgbClr val="898989"/>
              </a:solidFill>
              <a:cs typeface="Tahoma" pitchFamily="34" charset="0"/>
            </a:endParaRPr>
          </a:p>
        </p:txBody>
      </p:sp>
      <p:sp>
        <p:nvSpPr>
          <p:cNvPr id="198659" name="Tijdelijke aanduiding voor tekst 2"/>
          <p:cNvSpPr>
            <a:spLocks noGrp="1"/>
          </p:cNvSpPr>
          <p:nvPr>
            <p:ph type="body" idx="4294967295"/>
          </p:nvPr>
        </p:nvSpPr>
        <p:spPr>
          <a:xfrm>
            <a:off x="527051" y="34939"/>
            <a:ext cx="10363200" cy="690563"/>
          </a:xfrm>
        </p:spPr>
        <p:txBody>
          <a:bodyPr/>
          <a:lstStyle/>
          <a:p>
            <a:pPr marL="0" indent="0" eaLnBrk="1" hangingPunct="1"/>
            <a:r>
              <a:rPr lang="en-GB" altLang="en-US" sz="3200"/>
              <a:t>Conclusions</a:t>
            </a:r>
            <a:endParaRPr lang="en-GB" altLang="en-US" b="1" smtClean="0"/>
          </a:p>
        </p:txBody>
      </p:sp>
      <p:sp>
        <p:nvSpPr>
          <p:cNvPr id="4" name="Rectangle 3"/>
          <p:cNvSpPr/>
          <p:nvPr/>
        </p:nvSpPr>
        <p:spPr>
          <a:xfrm>
            <a:off x="174843" y="593725"/>
            <a:ext cx="12017157" cy="6006221"/>
          </a:xfrm>
          <a:prstGeom prst="rect">
            <a:avLst/>
          </a:prstGeom>
        </p:spPr>
        <p:txBody>
          <a:bodyPr wrap="square" lIns="91398" tIns="45701" rIns="91398" bIns="45701">
            <a:spAutoFit/>
          </a:bodyPr>
          <a:lstStyle/>
          <a:p>
            <a:pPr marL="12693">
              <a:lnSpc>
                <a:spcPct val="115000"/>
              </a:lnSpc>
              <a:spcBef>
                <a:spcPts val="600"/>
              </a:spcBef>
              <a:spcAft>
                <a:spcPts val="600"/>
              </a:spcAft>
              <a:buClr>
                <a:srgbClr val="4394B5"/>
              </a:buClr>
              <a:defRPr/>
            </a:pPr>
            <a:r>
              <a:rPr lang="en-US" sz="2200" dirty="0">
                <a:solidFill>
                  <a:prstClr val="black"/>
                </a:solidFill>
                <a:latin typeface="Tahoma" panose="020B0604030504040204" pitchFamily="34" charset="0"/>
                <a:ea typeface="Tahoma" panose="020B0604030504040204" pitchFamily="34" charset="0"/>
              </a:rPr>
              <a:t>OGs as </a:t>
            </a:r>
            <a:r>
              <a:rPr lang="en-US" sz="2200" dirty="0">
                <a:solidFill>
                  <a:srgbClr val="C00000"/>
                </a:solidFill>
                <a:latin typeface="Tahoma" panose="020B0604030504040204" pitchFamily="34" charset="0"/>
                <a:ea typeface="Tahoma" panose="020B0604030504040204" pitchFamily="34" charset="0"/>
              </a:rPr>
              <a:t>vehicles to connect </a:t>
            </a:r>
            <a:r>
              <a:rPr lang="en-US" sz="2200" dirty="0">
                <a:solidFill>
                  <a:prstClr val="black"/>
                </a:solidFill>
                <a:latin typeface="Tahoma" panose="020B0604030504040204" pitchFamily="34" charset="0"/>
                <a:ea typeface="Tahoma" panose="020B0604030504040204" pitchFamily="34" charset="0"/>
              </a:rPr>
              <a:t>to other (rural) innovation initiatives and actors</a:t>
            </a:r>
            <a:endParaRPr lang="en-GB" sz="2200" dirty="0">
              <a:solidFill>
                <a:prstClr val="black"/>
              </a:solidFill>
              <a:latin typeface="Tahoma" panose="020B0604030504040204" pitchFamily="34" charset="0"/>
              <a:ea typeface="Tahoma" panose="020B0604030504040204" pitchFamily="34" charset="0"/>
            </a:endParaRPr>
          </a:p>
          <a:p>
            <a:pPr marL="452233" indent="-439540">
              <a:lnSpc>
                <a:spcPct val="115000"/>
              </a:lnSpc>
              <a:spcBef>
                <a:spcPts val="600"/>
              </a:spcBef>
              <a:spcAft>
                <a:spcPts val="600"/>
              </a:spcAft>
              <a:buClr>
                <a:srgbClr val="4394B5"/>
              </a:buClr>
              <a:buFont typeface="Wingdings 3" panose="05040102010807070707" pitchFamily="18" charset="2"/>
              <a:buChar char=""/>
              <a:defRPr/>
            </a:pPr>
            <a:r>
              <a:rPr lang="en-US" sz="2200" dirty="0">
                <a:solidFill>
                  <a:prstClr val="black"/>
                </a:solidFill>
                <a:latin typeface="Tahoma" panose="020B0604030504040204" pitchFamily="34" charset="0"/>
                <a:ea typeface="Tahoma" panose="020B0604030504040204" pitchFamily="34" charset="0"/>
              </a:rPr>
              <a:t>OGs </a:t>
            </a:r>
            <a:r>
              <a:rPr lang="en-US" sz="2200" b="1" dirty="0">
                <a:solidFill>
                  <a:srgbClr val="C00000"/>
                </a:solidFill>
                <a:latin typeface="Tahoma" panose="020B0604030504040204" pitchFamily="34" charset="0"/>
                <a:ea typeface="Tahoma" panose="020B0604030504040204" pitchFamily="34" charset="0"/>
              </a:rPr>
              <a:t>discovering the collaboration potential </a:t>
            </a:r>
            <a:r>
              <a:rPr lang="en-US" sz="2200" dirty="0">
                <a:solidFill>
                  <a:srgbClr val="C00000"/>
                </a:solidFill>
                <a:latin typeface="Tahoma" panose="020B0604030504040204" pitchFamily="34" charset="0"/>
                <a:ea typeface="Tahoma" panose="020B0604030504040204" pitchFamily="34" charset="0"/>
              </a:rPr>
              <a:t>beyond the scope of the own OG</a:t>
            </a:r>
            <a:r>
              <a:rPr lang="en-US" sz="2200" dirty="0">
                <a:solidFill>
                  <a:prstClr val="black"/>
                </a:solidFill>
                <a:latin typeface="Tahoma" panose="020B0604030504040204" pitchFamily="34" charset="0"/>
                <a:ea typeface="Tahoma" panose="020B0604030504040204" pitchFamily="34" charset="0"/>
              </a:rPr>
              <a:t>, and interested to explore further, even though no priority in current period yet</a:t>
            </a:r>
          </a:p>
          <a:p>
            <a:pPr marL="452233" indent="-439540">
              <a:lnSpc>
                <a:spcPct val="115000"/>
              </a:lnSpc>
              <a:spcBef>
                <a:spcPts val="600"/>
              </a:spcBef>
              <a:spcAft>
                <a:spcPts val="600"/>
              </a:spcAft>
              <a:buClr>
                <a:srgbClr val="4394B5"/>
              </a:buClr>
              <a:buFont typeface="Wingdings 3" panose="05040102010807070707" pitchFamily="18" charset="2"/>
              <a:buChar char=""/>
              <a:defRPr/>
            </a:pPr>
            <a:r>
              <a:rPr lang="en-US" sz="2200" dirty="0">
                <a:solidFill>
                  <a:srgbClr val="00B050"/>
                </a:solidFill>
                <a:latin typeface="Tahoma" panose="020B0604030504040204" pitchFamily="34" charset="0"/>
                <a:ea typeface="Tahoma" panose="020B0604030504040204" pitchFamily="34" charset="0"/>
              </a:rPr>
              <a:t>90% of OGs </a:t>
            </a:r>
            <a:r>
              <a:rPr lang="en-US" sz="2200" b="1" dirty="0">
                <a:solidFill>
                  <a:srgbClr val="00B050"/>
                </a:solidFill>
                <a:latin typeface="Tahoma" panose="020B0604030504040204" pitchFamily="34" charset="0"/>
                <a:ea typeface="Tahoma" panose="020B0604030504040204" pitchFamily="34" charset="0"/>
              </a:rPr>
              <a:t>established relations with </a:t>
            </a:r>
            <a:r>
              <a:rPr lang="en-US" sz="2200" b="1" dirty="0" err="1">
                <a:solidFill>
                  <a:srgbClr val="00B050"/>
                </a:solidFill>
                <a:latin typeface="Tahoma" panose="020B0604030504040204" pitchFamily="34" charset="0"/>
                <a:ea typeface="Tahoma" panose="020B0604030504040204" pitchFamily="34" charset="0"/>
              </a:rPr>
              <a:t>organisations</a:t>
            </a:r>
            <a:r>
              <a:rPr lang="en-US" sz="2200" b="1" dirty="0">
                <a:solidFill>
                  <a:srgbClr val="00B050"/>
                </a:solidFill>
                <a:latin typeface="Tahoma" panose="020B0604030504040204" pitchFamily="34" charset="0"/>
                <a:ea typeface="Tahoma" panose="020B0604030504040204" pitchFamily="34" charset="0"/>
              </a:rPr>
              <a:t> outside the partnership </a:t>
            </a:r>
            <a:r>
              <a:rPr lang="en-US" sz="2200" dirty="0">
                <a:solidFill>
                  <a:prstClr val="black"/>
                </a:solidFill>
                <a:latin typeface="Tahoma" panose="020B0604030504040204" pitchFamily="34" charset="0"/>
                <a:ea typeface="Tahoma" panose="020B0604030504040204" pitchFamily="34" charset="0"/>
              </a:rPr>
              <a:t>or intend to do so, even though the current funding framework cannot cover all the costs for </a:t>
            </a:r>
            <a:r>
              <a:rPr lang="en-US" sz="2200" dirty="0" smtClean="0">
                <a:solidFill>
                  <a:prstClr val="black"/>
                </a:solidFill>
                <a:latin typeface="Tahoma" panose="020B0604030504040204" pitchFamily="34" charset="0"/>
                <a:ea typeface="Tahoma" panose="020B0604030504040204" pitchFamily="34" charset="0"/>
              </a:rPr>
              <a:t>this </a:t>
            </a:r>
            <a:r>
              <a:rPr lang="en-US" sz="2000" dirty="0">
                <a:solidFill>
                  <a:srgbClr val="00B050"/>
                </a:solidFill>
                <a:latin typeface="Tahoma" panose="020B0604030504040204" pitchFamily="34" charset="0"/>
                <a:ea typeface="Tahoma" panose="020B0604030504040204" pitchFamily="34" charset="0"/>
              </a:rPr>
              <a:t>=&gt; M</a:t>
            </a:r>
            <a:r>
              <a:rPr lang="en-US" sz="2000" dirty="0" smtClean="0">
                <a:solidFill>
                  <a:srgbClr val="00B050"/>
                </a:solidFill>
                <a:latin typeface="Tahoma" panose="020B0604030504040204" pitchFamily="34" charset="0"/>
                <a:ea typeface="Tahoma" panose="020B0604030504040204" pitchFamily="34" charset="0"/>
              </a:rPr>
              <a:t>S</a:t>
            </a:r>
            <a:r>
              <a:rPr lang="en-US" sz="2200" dirty="0" smtClean="0">
                <a:solidFill>
                  <a:prstClr val="black"/>
                </a:solidFill>
                <a:latin typeface="Tahoma" panose="020B0604030504040204" pitchFamily="34" charset="0"/>
                <a:ea typeface="Tahoma" panose="020B0604030504040204" pitchFamily="34" charset="0"/>
              </a:rPr>
              <a:t> </a:t>
            </a:r>
            <a:r>
              <a:rPr lang="en-GB" sz="2000" dirty="0" smtClean="0">
                <a:solidFill>
                  <a:srgbClr val="00B050"/>
                </a:solidFill>
                <a:latin typeface="Tahoma" panose="020B0604030504040204" pitchFamily="34" charset="0"/>
                <a:ea typeface="Tahoma" panose="020B0604030504040204" pitchFamily="34" charset="0"/>
              </a:rPr>
              <a:t>START TO </a:t>
            </a:r>
            <a:r>
              <a:rPr lang="en-GB" sz="2000" b="1" dirty="0" smtClean="0">
                <a:solidFill>
                  <a:srgbClr val="C00000"/>
                </a:solidFill>
                <a:latin typeface="Tahoma" panose="020B0604030504040204" pitchFamily="34" charset="0"/>
                <a:ea typeface="Tahoma" panose="020B0604030504040204" pitchFamily="34" charset="0"/>
              </a:rPr>
              <a:t>SEE BETTER THE EU ADDED VALUE </a:t>
            </a:r>
            <a:r>
              <a:rPr lang="en-GB" sz="2000" dirty="0" smtClean="0">
                <a:solidFill>
                  <a:srgbClr val="00B050"/>
                </a:solidFill>
                <a:latin typeface="Tahoma" panose="020B0604030504040204" pitchFamily="34" charset="0"/>
                <a:ea typeface="Tahoma" panose="020B0604030504040204" pitchFamily="34" charset="0"/>
              </a:rPr>
              <a:t>AND WANT TO </a:t>
            </a:r>
            <a:r>
              <a:rPr lang="en-GB" sz="2000" dirty="0" smtClean="0">
                <a:solidFill>
                  <a:srgbClr val="C00000"/>
                </a:solidFill>
                <a:latin typeface="Tahoma" panose="020B0604030504040204" pitchFamily="34" charset="0"/>
                <a:ea typeface="Tahoma" panose="020B0604030504040204" pitchFamily="34" charset="0"/>
              </a:rPr>
              <a:t>GO </a:t>
            </a:r>
            <a:r>
              <a:rPr lang="en-GB" sz="2000" b="1" dirty="0" smtClean="0">
                <a:solidFill>
                  <a:srgbClr val="C00000"/>
                </a:solidFill>
                <a:latin typeface="Tahoma" panose="020B0604030504040204" pitchFamily="34" charset="0"/>
                <a:ea typeface="Tahoma" panose="020B0604030504040204" pitchFamily="34" charset="0"/>
              </a:rPr>
              <a:t>CROSS-BORDER</a:t>
            </a:r>
            <a:endParaRPr lang="en-US" sz="2200" b="1" dirty="0">
              <a:solidFill>
                <a:srgbClr val="C00000"/>
              </a:solidFill>
              <a:latin typeface="Tahoma" panose="020B0604030504040204" pitchFamily="34" charset="0"/>
              <a:ea typeface="Tahoma" panose="020B0604030504040204" pitchFamily="34" charset="0"/>
            </a:endParaRPr>
          </a:p>
          <a:p>
            <a:pPr marL="452233" indent="-439540">
              <a:lnSpc>
                <a:spcPct val="115000"/>
              </a:lnSpc>
              <a:spcBef>
                <a:spcPts val="600"/>
              </a:spcBef>
              <a:spcAft>
                <a:spcPts val="600"/>
              </a:spcAft>
              <a:buClr>
                <a:srgbClr val="4394B5"/>
              </a:buClr>
              <a:buFont typeface="Wingdings 3" panose="05040102010807070707" pitchFamily="18" charset="2"/>
              <a:buChar char=""/>
              <a:defRPr/>
            </a:pPr>
            <a:r>
              <a:rPr lang="en-US" sz="2200" b="1" dirty="0" smtClean="0">
                <a:solidFill>
                  <a:srgbClr val="C00000"/>
                </a:solidFill>
                <a:latin typeface="Tahoma" panose="020B0604030504040204" pitchFamily="34" charset="0"/>
                <a:ea typeface="Tahoma" panose="020B0604030504040204" pitchFamily="34" charset="0"/>
              </a:rPr>
              <a:t>Need to better facilitate this</a:t>
            </a:r>
            <a:r>
              <a:rPr lang="en-US" sz="2200" dirty="0" smtClean="0">
                <a:solidFill>
                  <a:prstClr val="black"/>
                </a:solidFill>
                <a:latin typeface="Tahoma" panose="020B0604030504040204" pitchFamily="34" charset="0"/>
                <a:ea typeface="Tahoma" panose="020B0604030504040204" pitchFamily="34" charset="0"/>
              </a:rPr>
              <a:t>, e.g. by more structured and accessible information on the themes and approaches of OGs </a:t>
            </a:r>
          </a:p>
          <a:p>
            <a:pPr marL="452233" indent="-439540">
              <a:lnSpc>
                <a:spcPct val="115000"/>
              </a:lnSpc>
              <a:spcBef>
                <a:spcPts val="600"/>
              </a:spcBef>
              <a:spcAft>
                <a:spcPts val="600"/>
              </a:spcAft>
              <a:buClr>
                <a:srgbClr val="4394B5"/>
              </a:buClr>
              <a:buFont typeface="Wingdings 3" panose="05040102010807070707" pitchFamily="18" charset="2"/>
              <a:buChar char=""/>
              <a:defRPr/>
            </a:pPr>
            <a:r>
              <a:rPr lang="en-US" sz="2200" dirty="0" smtClean="0">
                <a:solidFill>
                  <a:prstClr val="black"/>
                </a:solidFill>
                <a:latin typeface="Tahoma" panose="020B0604030504040204" pitchFamily="34" charset="0"/>
                <a:ea typeface="Tahoma" panose="020B0604030504040204" pitchFamily="34" charset="0"/>
                <a:cs typeface="Times New Roman" panose="02020603050405020304" pitchFamily="18" charset="0"/>
              </a:rPr>
              <a:t>OGs </a:t>
            </a:r>
            <a:r>
              <a:rPr lang="en-US" sz="2200" dirty="0">
                <a:solidFill>
                  <a:prstClr val="black"/>
                </a:solidFill>
                <a:latin typeface="Tahoma" panose="020B0604030504040204" pitchFamily="34" charset="0"/>
                <a:ea typeface="Tahoma" panose="020B0604030504040204" pitchFamily="34" charset="0"/>
                <a:cs typeface="Times New Roman" panose="02020603050405020304" pitchFamily="18" charset="0"/>
              </a:rPr>
              <a:t>would welcome </a:t>
            </a:r>
            <a:r>
              <a:rPr lang="en-US" sz="2200" b="1" dirty="0">
                <a:solidFill>
                  <a:srgbClr val="C00000"/>
                </a:solidFill>
                <a:latin typeface="Tahoma" panose="020B0604030504040204" pitchFamily="34" charset="0"/>
                <a:ea typeface="Tahoma" panose="020B0604030504040204" pitchFamily="34" charset="0"/>
                <a:cs typeface="Times New Roman" panose="02020603050405020304" pitchFamily="18" charset="0"/>
              </a:rPr>
              <a:t>more pro-active support </a:t>
            </a:r>
            <a:r>
              <a:rPr lang="en-US" sz="2200" dirty="0">
                <a:solidFill>
                  <a:prstClr val="black"/>
                </a:solidFill>
                <a:latin typeface="Tahoma" panose="020B0604030504040204" pitchFamily="34" charset="0"/>
                <a:ea typeface="Tahoma" panose="020B0604030504040204" pitchFamily="34" charset="0"/>
                <a:cs typeface="Times New Roman" panose="02020603050405020304" pitchFamily="18" charset="0"/>
              </a:rPr>
              <a:t>for this by national/regional support </a:t>
            </a:r>
            <a:r>
              <a:rPr lang="en-US" sz="2200" dirty="0" smtClean="0">
                <a:solidFill>
                  <a:prstClr val="black"/>
                </a:solidFill>
                <a:latin typeface="Tahoma" panose="020B0604030504040204" pitchFamily="34" charset="0"/>
                <a:ea typeface="Tahoma" panose="020B0604030504040204" pitchFamily="34" charset="0"/>
                <a:cs typeface="Times New Roman" panose="02020603050405020304" pitchFamily="18" charset="0"/>
              </a:rPr>
              <a:t>structures</a:t>
            </a:r>
          </a:p>
          <a:p>
            <a:pPr marL="12693">
              <a:lnSpc>
                <a:spcPct val="115000"/>
              </a:lnSpc>
              <a:spcBef>
                <a:spcPts val="600"/>
              </a:spcBef>
              <a:spcAft>
                <a:spcPts val="600"/>
              </a:spcAft>
              <a:buClr>
                <a:srgbClr val="4394B5"/>
              </a:buClr>
              <a:defRPr/>
            </a:pPr>
            <a:r>
              <a:rPr lang="en-GB" sz="2000" dirty="0" smtClean="0">
                <a:solidFill>
                  <a:srgbClr val="00B050"/>
                </a:solidFill>
                <a:latin typeface="Tahoma" panose="020B0604030504040204" pitchFamily="34" charset="0"/>
                <a:ea typeface="Tahoma" panose="020B0604030504040204" pitchFamily="34" charset="0"/>
              </a:rPr>
              <a:t>=&gt; AKIS </a:t>
            </a:r>
            <a:r>
              <a:rPr lang="en-GB" sz="2000" dirty="0">
                <a:solidFill>
                  <a:srgbClr val="00B050"/>
                </a:solidFill>
                <a:latin typeface="Tahoma" panose="020B0604030504040204" pitchFamily="34" charset="0"/>
                <a:ea typeface="Tahoma" panose="020B0604030504040204" pitchFamily="34" charset="0"/>
              </a:rPr>
              <a:t>COORDINATION BODIES, AKIS KNOWLEDGE PLATFORMS AND INNOVATION SUPPORT SERVICES IN EACH MEMBER STATE</a:t>
            </a:r>
            <a:endParaRPr lang="en-US" sz="2000" dirty="0">
              <a:solidFill>
                <a:prstClr val="black"/>
              </a:solidFill>
              <a:latin typeface="Tahoma" panose="020B0604030504040204" pitchFamily="34" charset="0"/>
              <a:ea typeface="Tahoma" panose="020B0604030504040204" pitchFamily="34" charset="0"/>
            </a:endParaRPr>
          </a:p>
          <a:p>
            <a:pPr marL="452233" indent="-439540">
              <a:lnSpc>
                <a:spcPct val="115000"/>
              </a:lnSpc>
              <a:spcBef>
                <a:spcPts val="600"/>
              </a:spcBef>
              <a:spcAft>
                <a:spcPts val="600"/>
              </a:spcAft>
              <a:buClr>
                <a:srgbClr val="4394B5"/>
              </a:buClr>
              <a:buFont typeface="Wingdings 3" panose="05040102010807070707" pitchFamily="18" charset="2"/>
              <a:buChar char=""/>
              <a:defRPr/>
            </a:pPr>
            <a:endParaRPr lang="en-US" sz="2200" dirty="0">
              <a:solidFill>
                <a:prstClr val="black"/>
              </a:solidFill>
              <a:latin typeface="Tahoma" panose="020B0604030504040204" pitchFamily="34" charset="0"/>
              <a:ea typeface="Tahoma" panose="020B0604030504040204" pitchFamily="34" charset="0"/>
              <a:cs typeface="Times New Roman" panose="02020603050405020304" pitchFamily="18" charset="0"/>
            </a:endParaRPr>
          </a:p>
        </p:txBody>
      </p:sp>
      <p:sp>
        <p:nvSpPr>
          <p:cNvPr id="5" name="Rounded Rectangle 4"/>
          <p:cNvSpPr/>
          <p:nvPr/>
        </p:nvSpPr>
        <p:spPr bwMode="auto">
          <a:xfrm>
            <a:off x="382137" y="3316031"/>
            <a:ext cx="11682484" cy="1911064"/>
          </a:xfrm>
          <a:prstGeom prst="roundRect">
            <a:avLst/>
          </a:prstGeom>
          <a:noFill/>
          <a:ln w="28575">
            <a:solidFill>
              <a:srgbClr val="00B050"/>
            </a:solidFill>
          </a:ln>
          <a:extLst/>
        </p:spPr>
        <p:txBody>
          <a:bodyPr rot="0" vert="horz" wrap="square" lIns="91440" tIns="45720" rIns="91440" bIns="45720" rtlCol="0" anchor="ctr" anchorCtr="0" upright="1">
            <a:noAutofit/>
          </a:bodyPr>
          <a:lstStyle/>
          <a:p>
            <a:pPr algn="ctr"/>
            <a:endParaRPr lang="en-GB"/>
          </a:p>
        </p:txBody>
      </p:sp>
    </p:spTree>
    <p:extLst>
      <p:ext uri="{BB962C8B-B14F-4D97-AF65-F5344CB8AC3E}">
        <p14:creationId xmlns:p14="http://schemas.microsoft.com/office/powerpoint/2010/main" val="15112641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28675" y="1063203"/>
            <a:ext cx="10222953" cy="2013169"/>
          </a:xfrm>
          <a:prstGeom prst="rect">
            <a:avLst/>
          </a:prstGeom>
        </p:spPr>
        <p:txBody>
          <a:bodyPr lIns="91398" tIns="45701" rIns="91398" bIns="45701"/>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0" indent="0"/>
            <a:endParaRPr lang="en-US" sz="4800" kern="0" dirty="0">
              <a:solidFill>
                <a:srgbClr val="BBB831"/>
              </a:solidFill>
              <a:latin typeface="Calibri" pitchFamily="34" charset="0"/>
              <a:ea typeface="Verdana" pitchFamily="34" charset="0"/>
              <a:cs typeface="Verdana" pitchFamily="34" charset="0"/>
            </a:endParaRPr>
          </a:p>
          <a:p>
            <a:pPr marL="0" indent="0"/>
            <a:r>
              <a:rPr lang="en-US" sz="4800" kern="0" dirty="0">
                <a:solidFill>
                  <a:srgbClr val="BBB831"/>
                </a:solidFill>
                <a:latin typeface="Calibri" pitchFamily="34" charset="0"/>
                <a:ea typeface="Verdana" pitchFamily="34" charset="0"/>
                <a:cs typeface="Verdana" pitchFamily="34" charset="0"/>
              </a:rPr>
              <a:t>How does this translate to the drafting of the CAP Strategic plans and indicators?</a:t>
            </a:r>
            <a:endParaRPr lang="fr-BE" sz="4800" kern="0" dirty="0">
              <a:solidFill>
                <a:srgbClr val="BBB831"/>
              </a:solidFill>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18722896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7625" y="141537"/>
            <a:ext cx="11338563" cy="936625"/>
          </a:xfrm>
          <a:prstGeom prst="rect">
            <a:avLst/>
          </a:prstGeom>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358775" marR="0" lvl="0" indent="-358775" algn="l"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0" cap="none" spc="0" normalizeH="0" baseline="0" noProof="0" dirty="0" smtClean="0">
                <a:ln>
                  <a:noFill/>
                </a:ln>
                <a:solidFill>
                  <a:srgbClr val="BBB831"/>
                </a:solidFill>
                <a:effectLst/>
                <a:uLnTx/>
                <a:uFillTx/>
                <a:latin typeface="Arial"/>
                <a:ea typeface="+mj-ea"/>
                <a:cs typeface="+mj-cs"/>
              </a:rPr>
              <a:t>Overview of AKIS, advice and </a:t>
            </a:r>
            <a:r>
              <a:rPr kumimoji="0" lang="en-US" sz="3400" b="1" i="0" u="none" strike="noStrike" kern="0" cap="none" spc="0" normalizeH="0" baseline="0" noProof="0" dirty="0">
                <a:ln>
                  <a:noFill/>
                </a:ln>
                <a:solidFill>
                  <a:srgbClr val="BBB831"/>
                </a:solidFill>
                <a:effectLst/>
                <a:uLnTx/>
                <a:uFillTx/>
                <a:latin typeface="Arial"/>
                <a:ea typeface="+mj-ea"/>
                <a:cs typeface="+mj-cs"/>
              </a:rPr>
              <a:t>EIP in </a:t>
            </a:r>
            <a:r>
              <a:rPr kumimoji="0" lang="en-US" sz="3400" b="1" i="0" u="none" strike="noStrike" kern="0" cap="none" spc="0" normalizeH="0" baseline="0" noProof="0" dirty="0" smtClean="0">
                <a:ln>
                  <a:noFill/>
                </a:ln>
                <a:solidFill>
                  <a:srgbClr val="BBB831"/>
                </a:solidFill>
                <a:effectLst/>
                <a:uLnTx/>
                <a:uFillTx/>
                <a:latin typeface="Arial"/>
                <a:ea typeface="+mj-ea"/>
                <a:cs typeface="+mj-cs"/>
              </a:rPr>
              <a:t>CAP </a:t>
            </a:r>
            <a:r>
              <a:rPr kumimoji="0" lang="en-US" sz="3400" b="1" i="0" u="none" strike="noStrike" kern="0" cap="none" spc="0" normalizeH="0" baseline="0" noProof="0" dirty="0">
                <a:ln>
                  <a:noFill/>
                </a:ln>
                <a:solidFill>
                  <a:srgbClr val="BBB831"/>
                </a:solidFill>
                <a:effectLst/>
                <a:uLnTx/>
                <a:uFillTx/>
                <a:latin typeface="Arial"/>
                <a:ea typeface="+mj-ea"/>
                <a:cs typeface="+mj-cs"/>
              </a:rPr>
              <a:t>post 2020</a:t>
            </a:r>
          </a:p>
        </p:txBody>
      </p:sp>
      <p:sp>
        <p:nvSpPr>
          <p:cNvPr id="4" name="Content Placeholder 2"/>
          <p:cNvSpPr txBox="1">
            <a:spLocks/>
          </p:cNvSpPr>
          <p:nvPr/>
        </p:nvSpPr>
        <p:spPr>
          <a:xfrm>
            <a:off x="-259307" y="778952"/>
            <a:ext cx="12451307" cy="6079048"/>
          </a:xfrm>
          <a:prstGeom prst="rect">
            <a:avLst/>
          </a:prstGeom>
          <a:solidFill>
            <a:schemeClr val="bg1"/>
          </a:solidFill>
        </p:spPr>
        <p:txBody>
          <a:bodyPr/>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457200" marR="0" lvl="1" indent="0" algn="l" defTabSz="914400" rtl="0" eaLnBrk="1" fontAlgn="base" latinLnBrk="0" hangingPunct="1">
              <a:lnSpc>
                <a:spcPct val="100000"/>
              </a:lnSpc>
              <a:spcBef>
                <a:spcPct val="20000"/>
              </a:spcBef>
              <a:spcAft>
                <a:spcPts val="600"/>
              </a:spcAft>
              <a:buClrTx/>
              <a:buSzTx/>
              <a:buFontTx/>
              <a:buNone/>
              <a:tabLst/>
              <a:defRPr/>
            </a:pPr>
            <a:r>
              <a:rPr kumimoji="0" lang="en-US" sz="2800" b="0" i="1" u="none" strike="noStrike" kern="0" cap="none" spc="0" normalizeH="0" baseline="0" noProof="0" dirty="0">
                <a:ln>
                  <a:noFill/>
                </a:ln>
                <a:solidFill>
                  <a:srgbClr val="66B142">
                    <a:lumMod val="50000"/>
                  </a:srgbClr>
                </a:solidFill>
                <a:effectLst/>
                <a:uLnTx/>
                <a:uFillTx/>
                <a:latin typeface="Arial"/>
                <a:ea typeface="+mn-ea"/>
                <a:cs typeface="+mn-cs"/>
              </a:rPr>
              <a:t>Relevant </a:t>
            </a: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articles </a:t>
            </a:r>
            <a:r>
              <a:rPr kumimoji="0" lang="en-US" sz="2000" b="0" i="1" u="none" strike="noStrike" kern="0" cap="none" spc="0" normalizeH="0" baseline="0" noProof="0" dirty="0" smtClean="0">
                <a:ln>
                  <a:noFill/>
                </a:ln>
                <a:solidFill>
                  <a:srgbClr val="66B142">
                    <a:lumMod val="50000"/>
                  </a:srgbClr>
                </a:solidFill>
                <a:effectLst/>
                <a:uLnTx/>
                <a:uFillTx/>
                <a:latin typeface="Arial"/>
                <a:ea typeface="+mn-ea"/>
                <a:cs typeface="+mn-cs"/>
              </a:rPr>
              <a:t>(see also </a:t>
            </a:r>
            <a:r>
              <a:rPr kumimoji="0" lang="en-US" sz="2000" b="0" i="1" u="sng" strike="noStrike" kern="0" cap="none" spc="0" normalizeH="0" baseline="0" noProof="0" dirty="0" smtClean="0">
                <a:ln>
                  <a:noFill/>
                </a:ln>
                <a:solidFill>
                  <a:srgbClr val="66B142">
                    <a:lumMod val="50000"/>
                  </a:srgbClr>
                </a:solidFill>
                <a:effectLst/>
                <a:uLnTx/>
                <a:uFillTx/>
                <a:latin typeface="Arial"/>
                <a:ea typeface="+mn-ea"/>
                <a:cs typeface="+mn-cs"/>
              </a:rPr>
              <a:t>reference to 2013-2020 articles/measures</a:t>
            </a:r>
            <a:r>
              <a:rPr kumimoji="0" lang="en-US" sz="2000" b="0" i="1" u="none" strike="noStrike" kern="0" cap="none" spc="0" normalizeH="0" baseline="0" noProof="0" dirty="0" smtClean="0">
                <a:ln>
                  <a:noFill/>
                </a:ln>
                <a:solidFill>
                  <a:srgbClr val="66B142">
                    <a:lumMod val="50000"/>
                  </a:srgbClr>
                </a:solidFill>
                <a:effectLst/>
                <a:uLnTx/>
                <a:uFillTx/>
                <a:latin typeface="Arial"/>
                <a:ea typeface="+mn-ea"/>
                <a:cs typeface="+mn-cs"/>
              </a:rPr>
              <a:t>): </a:t>
            </a:r>
            <a:endParaRPr kumimoji="0" lang="en-US" sz="2000" b="0" i="1" u="none" strike="noStrike" kern="0" cap="none" spc="0" normalizeH="0" baseline="0" noProof="0" dirty="0">
              <a:ln>
                <a:noFill/>
              </a:ln>
              <a:solidFill>
                <a:srgbClr val="66B142">
                  <a:lumMod val="50000"/>
                </a:srgbClr>
              </a:solidFill>
              <a:effectLst/>
              <a:uLnTx/>
              <a:uFillTx/>
              <a:latin typeface="Arial"/>
              <a:ea typeface="+mn-ea"/>
              <a:cs typeface="+mn-cs"/>
            </a:endParaRPr>
          </a:p>
          <a:p>
            <a:pPr marL="914400" marR="0" lvl="1" indent="-457200" algn="l" defTabSz="914400" rtl="0" eaLnBrk="1" fontAlgn="base" latinLnBrk="0" hangingPunct="1">
              <a:lnSpc>
                <a:spcPct val="100000"/>
              </a:lnSpc>
              <a:spcBef>
                <a:spcPct val="20000"/>
              </a:spcBef>
              <a:spcAft>
                <a:spcPts val="0"/>
              </a:spcAft>
              <a:buClrTx/>
              <a:buSzTx/>
              <a:buFont typeface="+mj-lt"/>
              <a:buAutoNum type="arabicPeriod"/>
              <a:tabLst/>
              <a:defRPr/>
            </a:pPr>
            <a:r>
              <a:rPr kumimoji="0" lang="en-US" sz="2800" b="0" i="1" u="none" strike="noStrike" kern="0" cap="none" spc="0" normalizeH="0" baseline="0" noProof="0" dirty="0">
                <a:ln>
                  <a:noFill/>
                </a:ln>
                <a:solidFill>
                  <a:srgbClr val="66B142">
                    <a:lumMod val="50000"/>
                  </a:srgbClr>
                </a:solidFill>
                <a:effectLst/>
                <a:uLnTx/>
                <a:uFillTx/>
                <a:latin typeface="Arial"/>
                <a:ea typeface="+mn-ea"/>
                <a:cs typeface="+mn-cs"/>
              </a:rPr>
              <a:t>An </a:t>
            </a: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more inclusive AKIS </a:t>
            </a:r>
            <a:r>
              <a:rPr kumimoji="0" lang="en-US" sz="2800" b="0" i="1" u="none" strike="noStrike" kern="0" cap="none" spc="0" normalizeH="0" baseline="0" noProof="0" dirty="0">
                <a:ln>
                  <a:noFill/>
                </a:ln>
                <a:solidFill>
                  <a:srgbClr val="66B142">
                    <a:lumMod val="50000"/>
                  </a:srgbClr>
                </a:solidFill>
                <a:effectLst/>
                <a:uLnTx/>
                <a:uFillTx/>
                <a:latin typeface="Arial"/>
                <a:ea typeface="+mn-ea"/>
                <a:cs typeface="+mn-cs"/>
              </a:rPr>
              <a:t>with better knowledge flows as part of </a:t>
            </a: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MS’ CAP </a:t>
            </a:r>
            <a:r>
              <a:rPr kumimoji="0" lang="en-US" sz="2800" b="0" i="1" u="none" strike="noStrike" kern="0" cap="none" spc="0" normalizeH="0" baseline="0" noProof="0" dirty="0">
                <a:ln>
                  <a:noFill/>
                </a:ln>
                <a:solidFill>
                  <a:srgbClr val="66B142">
                    <a:lumMod val="50000"/>
                  </a:srgbClr>
                </a:solidFill>
                <a:effectLst/>
                <a:uLnTx/>
                <a:uFillTx/>
                <a:latin typeface="Arial"/>
                <a:ea typeface="+mn-ea"/>
                <a:cs typeface="+mn-cs"/>
              </a:rPr>
              <a:t>Strategic Plan (Art </a:t>
            </a: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102 - new) </a:t>
            </a:r>
            <a:endParaRPr kumimoji="0" lang="en-US" sz="2800" b="0" i="1" u="none" strike="noStrike" kern="0" cap="none" spc="0" normalizeH="0" baseline="0" noProof="0" dirty="0">
              <a:ln>
                <a:noFill/>
              </a:ln>
              <a:solidFill>
                <a:srgbClr val="66B142">
                  <a:lumMod val="50000"/>
                </a:srgbClr>
              </a:solidFill>
              <a:effectLst/>
              <a:uLnTx/>
              <a:uFillTx/>
              <a:latin typeface="Arial"/>
              <a:ea typeface="+mn-ea"/>
              <a:cs typeface="+mn-cs"/>
            </a:endParaRPr>
          </a:p>
          <a:p>
            <a:pPr marL="914400" marR="0" lvl="1" indent="-457200" algn="l" defTabSz="914400" rtl="0" eaLnBrk="1" fontAlgn="base" latinLnBrk="0" hangingPunct="1">
              <a:lnSpc>
                <a:spcPct val="100000"/>
              </a:lnSpc>
              <a:spcBef>
                <a:spcPct val="20000"/>
              </a:spcBef>
              <a:spcAft>
                <a:spcPts val="0"/>
              </a:spcAft>
              <a:buClrTx/>
              <a:buSzTx/>
              <a:buFont typeface="+mj-lt"/>
              <a:buAutoNum type="arabicPeriod"/>
              <a:tabLst/>
              <a:defRPr/>
            </a:pPr>
            <a:r>
              <a:rPr kumimoji="0" lang="en-US" sz="2800" b="0" i="1" u="none" strike="noStrike" kern="0" cap="none" spc="0" normalizeH="0" baseline="0" noProof="0" dirty="0">
                <a:ln>
                  <a:noFill/>
                </a:ln>
                <a:solidFill>
                  <a:srgbClr val="66B142">
                    <a:lumMod val="50000"/>
                  </a:srgbClr>
                </a:solidFill>
                <a:effectLst/>
                <a:uLnTx/>
                <a:uFillTx/>
                <a:latin typeface="Arial"/>
                <a:ea typeface="+mn-ea"/>
                <a:cs typeface="+mn-cs"/>
              </a:rPr>
              <a:t>EIP OGs supporting </a:t>
            </a:r>
            <a:r>
              <a:rPr kumimoji="0" lang="en-US" sz="2800" b="1" i="1" u="sng" strike="noStrike" kern="0" cap="none" spc="0" normalizeH="0" baseline="0" noProof="0" dirty="0">
                <a:ln>
                  <a:noFill/>
                </a:ln>
                <a:solidFill>
                  <a:srgbClr val="66B142">
                    <a:lumMod val="50000"/>
                  </a:srgbClr>
                </a:solidFill>
                <a:effectLst/>
                <a:uLnTx/>
                <a:uFillTx/>
                <a:latin typeface="Arial"/>
                <a:ea typeface="+mn-ea"/>
                <a:cs typeface="+mn-cs"/>
              </a:rPr>
              <a:t>all</a:t>
            </a:r>
            <a:r>
              <a:rPr kumimoji="0" lang="en-US" sz="2800" b="0" i="1" u="none" strike="noStrike" kern="0" cap="none" spc="0" normalizeH="0" baseline="0" noProof="0" dirty="0">
                <a:ln>
                  <a:noFill/>
                </a:ln>
                <a:solidFill>
                  <a:srgbClr val="66B142">
                    <a:lumMod val="50000"/>
                  </a:srgbClr>
                </a:solidFill>
                <a:effectLst/>
                <a:uLnTx/>
                <a:uFillTx/>
                <a:latin typeface="Arial"/>
                <a:ea typeface="+mn-ea"/>
                <a:cs typeface="+mn-cs"/>
              </a:rPr>
              <a:t> CAP objectives </a:t>
            </a: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(Art 114, </a:t>
            </a:r>
            <a:r>
              <a:rPr kumimoji="0" lang="en-US" sz="2000" b="0" i="1" u="none" strike="noStrike" kern="0" cap="none" spc="0" normalizeH="0" baseline="0" noProof="0" dirty="0" smtClean="0">
                <a:ln>
                  <a:noFill/>
                </a:ln>
                <a:solidFill>
                  <a:srgbClr val="66B142">
                    <a:lumMod val="50000"/>
                  </a:srgbClr>
                </a:solidFill>
                <a:effectLst/>
                <a:uLnTx/>
                <a:uFillTx/>
                <a:latin typeface="Arial"/>
                <a:ea typeface="+mn-ea"/>
                <a:cs typeface="+mn-cs"/>
              </a:rPr>
              <a:t>replacing Art 53</a:t>
            </a: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a:t>
            </a:r>
          </a:p>
          <a:p>
            <a:pPr marL="914400" marR="0" lvl="1" indent="-457200" algn="l" defTabSz="914400" rtl="0" eaLnBrk="1" fontAlgn="base" latinLnBrk="0" hangingPunct="1">
              <a:lnSpc>
                <a:spcPct val="100000"/>
              </a:lnSpc>
              <a:spcBef>
                <a:spcPct val="20000"/>
              </a:spcBef>
              <a:spcAft>
                <a:spcPts val="0"/>
              </a:spcAft>
              <a:buClrTx/>
              <a:buSzTx/>
              <a:buFont typeface="+mj-lt"/>
              <a:buAutoNum type="arabicPeriod"/>
              <a:tabLst/>
              <a:defRPr/>
            </a:pP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EIP </a:t>
            </a:r>
            <a:r>
              <a:rPr kumimoji="0" lang="en-US" sz="2800" b="0" i="1" u="none" strike="noStrike" kern="0" cap="none" spc="0" normalizeH="0" baseline="0" noProof="0" dirty="0">
                <a:ln>
                  <a:noFill/>
                </a:ln>
                <a:solidFill>
                  <a:srgbClr val="66B142">
                    <a:lumMod val="50000"/>
                  </a:srgbClr>
                </a:solidFill>
                <a:effectLst/>
                <a:uLnTx/>
                <a:uFillTx/>
                <a:latin typeface="Arial"/>
                <a:ea typeface="+mn-ea"/>
                <a:cs typeface="+mn-cs"/>
              </a:rPr>
              <a:t>interactive innovation model defined (Art </a:t>
            </a: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114 - clarification)</a:t>
            </a:r>
            <a:endParaRPr kumimoji="0" lang="en-US" sz="2800" b="0" i="1" u="none" strike="noStrike" kern="0" cap="none" spc="0" normalizeH="0" baseline="0" noProof="0" dirty="0">
              <a:ln>
                <a:noFill/>
              </a:ln>
              <a:solidFill>
                <a:srgbClr val="66B142">
                  <a:lumMod val="50000"/>
                </a:srgbClr>
              </a:solidFill>
              <a:effectLst/>
              <a:uLnTx/>
              <a:uFillTx/>
              <a:latin typeface="Arial"/>
              <a:ea typeface="+mn-ea"/>
              <a:cs typeface="+mn-cs"/>
            </a:endParaRPr>
          </a:p>
          <a:p>
            <a:pPr marL="914400" marR="0" lvl="1" indent="-457200" algn="l" defTabSz="914400" rtl="0" eaLnBrk="1" fontAlgn="base" latinLnBrk="0" hangingPunct="1">
              <a:lnSpc>
                <a:spcPct val="100000"/>
              </a:lnSpc>
              <a:spcBef>
                <a:spcPct val="20000"/>
              </a:spcBef>
              <a:spcAft>
                <a:spcPts val="0"/>
              </a:spcAft>
              <a:buClrTx/>
              <a:buSzTx/>
              <a:buFont typeface="+mj-lt"/>
              <a:buAutoNum type="arabicPeriod"/>
              <a:tabLst/>
              <a:defRPr/>
            </a:pP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Impartial advice, all advisors inclusively integrated in AKIS (Art 13, new) =&gt; replacing FA</a:t>
            </a:r>
            <a:r>
              <a:rPr kumimoji="0" lang="en-US" sz="2800" b="0" i="1" u="sng" strike="noStrike" kern="0" cap="none" spc="0" normalizeH="0" baseline="0" noProof="0" dirty="0" smtClean="0">
                <a:ln>
                  <a:noFill/>
                </a:ln>
                <a:solidFill>
                  <a:srgbClr val="66B142">
                    <a:lumMod val="50000"/>
                  </a:srgbClr>
                </a:solidFill>
                <a:effectLst/>
                <a:uLnTx/>
                <a:uFillTx/>
                <a:latin typeface="Arial"/>
                <a:ea typeface="+mn-ea"/>
                <a:cs typeface="+mn-cs"/>
              </a:rPr>
              <a:t>S</a:t>
            </a: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 (system) by the AKI</a:t>
            </a:r>
            <a:r>
              <a:rPr kumimoji="0" lang="en-US" sz="2800" b="0" i="1" u="sng" strike="noStrike" kern="0" cap="none" spc="0" normalizeH="0" baseline="0" noProof="0" dirty="0" smtClean="0">
                <a:ln>
                  <a:noFill/>
                </a:ln>
                <a:solidFill>
                  <a:srgbClr val="66B142">
                    <a:lumMod val="50000"/>
                  </a:srgbClr>
                </a:solidFill>
                <a:effectLst/>
                <a:uLnTx/>
                <a:uFillTx/>
                <a:latin typeface="Arial"/>
                <a:ea typeface="+mn-ea"/>
                <a:cs typeface="+mn-cs"/>
              </a:rPr>
              <a:t>S</a:t>
            </a: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 (system)</a:t>
            </a:r>
          </a:p>
          <a:p>
            <a:pPr marL="914400" marR="0" lvl="1" indent="-457200" algn="l" defTabSz="914400" rtl="0" eaLnBrk="1" fontAlgn="base" latinLnBrk="0" hangingPunct="1">
              <a:lnSpc>
                <a:spcPct val="100000"/>
              </a:lnSpc>
              <a:spcBef>
                <a:spcPct val="20000"/>
              </a:spcBef>
              <a:spcAft>
                <a:spcPts val="0"/>
              </a:spcAft>
              <a:buClrTx/>
              <a:buSzTx/>
              <a:buFont typeface="+mj-lt"/>
              <a:buAutoNum type="arabicPeriod"/>
              <a:tabLst/>
              <a:defRPr/>
            </a:pP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Innovation </a:t>
            </a:r>
            <a:r>
              <a:rPr kumimoji="0" lang="en-US" sz="2800" b="0" i="1" u="none" strike="noStrike" kern="0" cap="none" spc="0" normalizeH="0" baseline="0" noProof="0" dirty="0">
                <a:ln>
                  <a:noFill/>
                </a:ln>
                <a:solidFill>
                  <a:srgbClr val="66B142">
                    <a:lumMod val="50000"/>
                  </a:srgbClr>
                </a:solidFill>
                <a:effectLst/>
                <a:uLnTx/>
                <a:uFillTx/>
                <a:latin typeface="Arial"/>
                <a:ea typeface="+mn-ea"/>
                <a:cs typeface="+mn-cs"/>
              </a:rPr>
              <a:t>brokering and </a:t>
            </a: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facilitation - supporting </a:t>
            </a:r>
            <a:r>
              <a:rPr kumimoji="0" lang="en-US" sz="2800" b="0" i="1" u="none" strike="noStrike" kern="0" cap="none" spc="0" normalizeH="0" baseline="0" noProof="0" dirty="0">
                <a:ln>
                  <a:noFill/>
                </a:ln>
                <a:solidFill>
                  <a:srgbClr val="66B142">
                    <a:lumMod val="50000"/>
                  </a:srgbClr>
                </a:solidFill>
                <a:effectLst/>
                <a:uLnTx/>
                <a:uFillTx/>
                <a:latin typeface="Arial"/>
                <a:ea typeface="+mn-ea"/>
                <a:cs typeface="+mn-cs"/>
              </a:rPr>
              <a:t>EIP OGs (Art </a:t>
            </a: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13, new) </a:t>
            </a:r>
          </a:p>
          <a:p>
            <a:pPr marL="914400" marR="0" lvl="1" indent="-457200" algn="l" defTabSz="914400" rtl="0" eaLnBrk="1" fontAlgn="base" latinLnBrk="0" hangingPunct="1">
              <a:lnSpc>
                <a:spcPct val="100000"/>
              </a:lnSpc>
              <a:spcBef>
                <a:spcPct val="20000"/>
              </a:spcBef>
              <a:spcAft>
                <a:spcPts val="0"/>
              </a:spcAft>
              <a:buClrTx/>
              <a:buSzTx/>
              <a:buFont typeface="+mj-lt"/>
              <a:buAutoNum type="arabicPeriod"/>
              <a:tabLst/>
              <a:defRPr/>
            </a:pP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OGs use Cooperation </a:t>
            </a:r>
            <a:r>
              <a:rPr kumimoji="0" lang="en-US" sz="2800" b="0" i="1" u="none" strike="noStrike" kern="0" cap="none" spc="0" normalizeH="0" baseline="0" noProof="0" dirty="0">
                <a:ln>
                  <a:noFill/>
                </a:ln>
                <a:solidFill>
                  <a:srgbClr val="66B142">
                    <a:lumMod val="50000"/>
                  </a:srgbClr>
                </a:solidFill>
                <a:effectLst/>
                <a:uLnTx/>
                <a:uFillTx/>
                <a:latin typeface="Arial"/>
                <a:ea typeface="+mn-ea"/>
                <a:cs typeface="+mn-cs"/>
              </a:rPr>
              <a:t>intervention for funding OGs (Art </a:t>
            </a: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71 </a:t>
            </a:r>
            <a:r>
              <a:rPr kumimoji="0" lang="en-US" sz="2000" b="0" i="1" u="none" strike="noStrike" kern="0" cap="none" spc="0" normalizeH="0" baseline="0" noProof="0" dirty="0" smtClean="0">
                <a:ln>
                  <a:noFill/>
                </a:ln>
                <a:solidFill>
                  <a:srgbClr val="66B142">
                    <a:lumMod val="50000"/>
                  </a:srgbClr>
                </a:solidFill>
                <a:effectLst/>
                <a:uLnTx/>
                <a:uFillTx/>
                <a:latin typeface="Arial"/>
                <a:ea typeface="+mn-ea"/>
                <a:cs typeface="+mn-cs"/>
              </a:rPr>
              <a:t>=&gt; M16</a:t>
            </a: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 </a:t>
            </a:r>
            <a:endParaRPr kumimoji="0" lang="en-US" sz="2800" b="0" i="1" u="none" strike="noStrike" kern="0" cap="none" spc="0" normalizeH="0" baseline="0" noProof="0" dirty="0">
              <a:ln>
                <a:noFill/>
              </a:ln>
              <a:solidFill>
                <a:srgbClr val="66B142">
                  <a:lumMod val="50000"/>
                </a:srgbClr>
              </a:solidFill>
              <a:effectLst/>
              <a:uLnTx/>
              <a:uFillTx/>
              <a:latin typeface="Arial"/>
              <a:ea typeface="+mn-ea"/>
              <a:cs typeface="+mn-cs"/>
            </a:endParaRPr>
          </a:p>
          <a:p>
            <a:pPr marL="914400" marR="0" lvl="1" indent="-457200" algn="l" defTabSz="914400" rtl="0" eaLnBrk="1" fontAlgn="base" latinLnBrk="0" hangingPunct="1">
              <a:lnSpc>
                <a:spcPct val="100000"/>
              </a:lnSpc>
              <a:spcBef>
                <a:spcPct val="20000"/>
              </a:spcBef>
              <a:spcAft>
                <a:spcPts val="0"/>
              </a:spcAft>
              <a:buClrTx/>
              <a:buSzTx/>
              <a:buFont typeface="+mj-lt"/>
              <a:buAutoNum type="arabicPeriod"/>
              <a:tabLst/>
              <a:defRPr/>
            </a:pP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AKIS uses Knowledge </a:t>
            </a:r>
            <a:r>
              <a:rPr kumimoji="0" lang="en-US" sz="2800" b="0" i="1" u="none" strike="noStrike" kern="0" cap="none" spc="0" normalizeH="0" baseline="0" noProof="0" dirty="0">
                <a:ln>
                  <a:noFill/>
                </a:ln>
                <a:solidFill>
                  <a:srgbClr val="66B142">
                    <a:lumMod val="50000"/>
                  </a:srgbClr>
                </a:solidFill>
                <a:effectLst/>
                <a:uLnTx/>
                <a:uFillTx/>
                <a:latin typeface="Arial"/>
                <a:ea typeface="+mn-ea"/>
                <a:cs typeface="+mn-cs"/>
              </a:rPr>
              <a:t>exchange </a:t>
            </a: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&amp; information (Art 72 </a:t>
            </a:r>
            <a:r>
              <a:rPr kumimoji="0" lang="en-US" sz="2000" b="0" i="1" u="none" strike="noStrike" kern="0" cap="none" spc="0" normalizeH="0" baseline="0" noProof="0" dirty="0" smtClean="0">
                <a:ln>
                  <a:noFill/>
                </a:ln>
                <a:solidFill>
                  <a:srgbClr val="66B142">
                    <a:lumMod val="50000"/>
                  </a:srgbClr>
                </a:solidFill>
                <a:effectLst/>
                <a:uLnTx/>
                <a:uFillTx/>
                <a:latin typeface="Arial"/>
                <a:ea typeface="+mn-ea"/>
                <a:cs typeface="+mn-cs"/>
              </a:rPr>
              <a:t>=&gt; M1 &amp; M2</a:t>
            </a: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 </a:t>
            </a:r>
            <a:endParaRPr kumimoji="0" lang="en-US" sz="2800" b="0" i="1" u="none" strike="noStrike" kern="0" cap="none" spc="0" normalizeH="0" baseline="0" noProof="0" dirty="0">
              <a:ln>
                <a:noFill/>
              </a:ln>
              <a:solidFill>
                <a:srgbClr val="66B142">
                  <a:lumMod val="50000"/>
                </a:srgbClr>
              </a:solidFill>
              <a:effectLst/>
              <a:uLnTx/>
              <a:uFillTx/>
              <a:latin typeface="Arial"/>
              <a:ea typeface="+mn-ea"/>
              <a:cs typeface="+mn-cs"/>
            </a:endParaRPr>
          </a:p>
          <a:p>
            <a:pPr marL="914400" marR="0" lvl="1" indent="-457200" algn="l" defTabSz="914400" rtl="0" eaLnBrk="1" fontAlgn="base" latinLnBrk="0" hangingPunct="1">
              <a:lnSpc>
                <a:spcPct val="100000"/>
              </a:lnSpc>
              <a:spcBef>
                <a:spcPct val="20000"/>
              </a:spcBef>
              <a:spcAft>
                <a:spcPts val="0"/>
              </a:spcAft>
              <a:buClrTx/>
              <a:buSzTx/>
              <a:buFont typeface="+mj-lt"/>
              <a:buAutoNum type="arabicPeriod"/>
              <a:tabLst/>
              <a:defRPr/>
            </a:pPr>
            <a:r>
              <a:rPr kumimoji="0" lang="en-US" sz="2800" b="0" i="1" u="none" strike="noStrike" kern="0" cap="none" spc="0" normalizeH="0" baseline="0" noProof="0" dirty="0">
                <a:ln>
                  <a:noFill/>
                </a:ln>
                <a:solidFill>
                  <a:srgbClr val="66B142">
                    <a:lumMod val="50000"/>
                  </a:srgbClr>
                </a:solidFill>
                <a:effectLst/>
                <a:uLnTx/>
                <a:uFillTx/>
                <a:latin typeface="Arial"/>
                <a:ea typeface="+mn-ea"/>
                <a:cs typeface="+mn-cs"/>
              </a:rPr>
              <a:t>CAP networks at EU level and National/regional levels to support </a:t>
            </a: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EIP and AKIS coordination activities </a:t>
            </a:r>
            <a:r>
              <a:rPr kumimoji="0" lang="en-US" sz="2800" b="0" i="1" u="none" strike="noStrike" kern="0" cap="none" spc="0" normalizeH="0" baseline="0" noProof="0" dirty="0">
                <a:ln>
                  <a:noFill/>
                </a:ln>
                <a:solidFill>
                  <a:srgbClr val="66B142">
                    <a:lumMod val="50000"/>
                  </a:srgbClr>
                </a:solidFill>
                <a:effectLst/>
                <a:uLnTx/>
                <a:uFillTx/>
                <a:latin typeface="Arial"/>
                <a:ea typeface="+mn-ea"/>
                <a:cs typeface="+mn-cs"/>
              </a:rPr>
              <a:t>(Art </a:t>
            </a: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113 =&gt; </a:t>
            </a:r>
            <a:r>
              <a:rPr kumimoji="0" lang="en-US" sz="2000" b="0" i="1" u="none" strike="noStrike" kern="0" cap="none" spc="0" normalizeH="0" baseline="0" noProof="0" dirty="0" smtClean="0">
                <a:ln>
                  <a:noFill/>
                </a:ln>
                <a:solidFill>
                  <a:srgbClr val="66B142">
                    <a:lumMod val="50000"/>
                  </a:srgbClr>
                </a:solidFill>
                <a:effectLst/>
                <a:uLnTx/>
                <a:uFillTx/>
                <a:latin typeface="Arial"/>
                <a:ea typeface="+mn-ea"/>
                <a:cs typeface="+mn-cs"/>
              </a:rPr>
              <a:t>before: Art 52-57</a:t>
            </a:r>
            <a:r>
              <a:rPr kumimoji="0" lang="en-US" sz="2800" b="0" i="1" u="none" strike="noStrike" kern="0" cap="none" spc="0" normalizeH="0" baseline="0" noProof="0" dirty="0" smtClean="0">
                <a:ln>
                  <a:noFill/>
                </a:ln>
                <a:solidFill>
                  <a:srgbClr val="66B142">
                    <a:lumMod val="50000"/>
                  </a:srgbClr>
                </a:solidFill>
                <a:effectLst/>
                <a:uLnTx/>
                <a:uFillTx/>
                <a:latin typeface="Arial"/>
                <a:ea typeface="+mn-ea"/>
                <a:cs typeface="+mn-cs"/>
              </a:rPr>
              <a:t>)</a:t>
            </a:r>
            <a:endParaRPr kumimoji="0" lang="en-US" sz="2800" b="0" i="1" u="none" strike="noStrike" kern="0" cap="none" spc="0" normalizeH="0" baseline="0" noProof="0" dirty="0">
              <a:ln>
                <a:noFill/>
              </a:ln>
              <a:solidFill>
                <a:srgbClr val="66B142">
                  <a:lumMod val="50000"/>
                </a:srgbClr>
              </a:solidFill>
              <a:effectLst/>
              <a:uLnTx/>
              <a:uFillTx/>
              <a:latin typeface="Arial"/>
              <a:ea typeface="+mn-ea"/>
              <a:cs typeface="+mn-cs"/>
            </a:endParaRPr>
          </a:p>
        </p:txBody>
      </p:sp>
    </p:spTree>
    <p:extLst>
      <p:ext uri="{BB962C8B-B14F-4D97-AF65-F5344CB8AC3E}">
        <p14:creationId xmlns:p14="http://schemas.microsoft.com/office/powerpoint/2010/main" val="8812910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142875" y="1479627"/>
            <a:ext cx="11648791" cy="5155257"/>
          </a:xfrm>
          <a:prstGeom prst="rect">
            <a:avLst/>
          </a:prstGeom>
          <a:solidFill>
            <a:srgbClr val="F5AB26">
              <a:alpha val="83922"/>
            </a:srgbClr>
          </a:solidFill>
          <a:ln>
            <a:solidFill>
              <a:srgbClr val="F5AB26"/>
            </a:solidFill>
          </a:ln>
        </p:spPr>
        <p:style>
          <a:lnRef idx="1">
            <a:schemeClr val="accent1"/>
          </a:lnRef>
          <a:fillRef idx="3">
            <a:schemeClr val="accent1"/>
          </a:fillRef>
          <a:effectRef idx="2">
            <a:schemeClr val="accent1"/>
          </a:effectRef>
          <a:fontRef idx="minor">
            <a:schemeClr val="lt1"/>
          </a:fontRef>
        </p:style>
        <p:txBody>
          <a:bodyPr lIns="91398" tIns="45701" rIns="91398" bIns="45701" rtlCol="0" anchor="ctr"/>
          <a:lstStyle/>
          <a:p>
            <a:pPr algn="ctr" defTabSz="456993"/>
            <a:endParaRPr lang="nl-BE">
              <a:solidFill>
                <a:srgbClr val="FFFFFF"/>
              </a:solidFill>
            </a:endParaRPr>
          </a:p>
        </p:txBody>
      </p:sp>
      <p:sp>
        <p:nvSpPr>
          <p:cNvPr id="4" name="Content Placeholder 2">
            <a:extLst/>
          </p:cNvPr>
          <p:cNvSpPr txBox="1">
            <a:spLocks/>
          </p:cNvSpPr>
          <p:nvPr/>
        </p:nvSpPr>
        <p:spPr>
          <a:xfrm>
            <a:off x="142875" y="1168571"/>
            <a:ext cx="11982450" cy="6003754"/>
          </a:xfrm>
          <a:prstGeom prst="rect">
            <a:avLst/>
          </a:prstGeom>
        </p:spPr>
        <p:txBody>
          <a:bodyPr lIns="91398" tIns="45701" rIns="91398" bIns="45701"/>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456993" lvl="1" indent="0">
              <a:buFontTx/>
              <a:buNone/>
            </a:pPr>
            <a:endParaRPr lang="en-GB" dirty="0">
              <a:solidFill>
                <a:srgbClr val="66B142">
                  <a:lumMod val="50000"/>
                </a:srgbClr>
              </a:solidFill>
            </a:endParaRPr>
          </a:p>
        </p:txBody>
      </p:sp>
      <p:sp>
        <p:nvSpPr>
          <p:cNvPr id="6" name="Title 1"/>
          <p:cNvSpPr txBox="1">
            <a:spLocks/>
          </p:cNvSpPr>
          <p:nvPr/>
        </p:nvSpPr>
        <p:spPr>
          <a:xfrm>
            <a:off x="609601" y="199571"/>
            <a:ext cx="8591550" cy="1257763"/>
          </a:xfrm>
          <a:prstGeom prst="rect">
            <a:avLst/>
          </a:prstGeom>
        </p:spPr>
        <p:txBody>
          <a:bodyPr lIns="91398" tIns="45701" rIns="91398" bIns="45701"/>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US" sz="3600" kern="0" dirty="0">
                <a:solidFill>
                  <a:srgbClr val="BBB831"/>
                </a:solidFill>
                <a:latin typeface="Calibri" pitchFamily="34" charset="0"/>
                <a:ea typeface="Verdana" pitchFamily="34" charset="0"/>
                <a:cs typeface="Verdana" pitchFamily="34" charset="0"/>
              </a:rPr>
              <a:t>CAP Plan template </a:t>
            </a:r>
          </a:p>
          <a:p>
            <a:r>
              <a:rPr lang="en-US" sz="3600" kern="0" dirty="0">
                <a:solidFill>
                  <a:srgbClr val="BBB831"/>
                </a:solidFill>
                <a:latin typeface="Calibri" pitchFamily="34" charset="0"/>
                <a:ea typeface="Verdana" pitchFamily="34" charset="0"/>
                <a:cs typeface="Verdana" pitchFamily="34" charset="0"/>
              </a:rPr>
              <a:t>8. </a:t>
            </a:r>
            <a:r>
              <a:rPr lang="en-GB" sz="3600" kern="0" dirty="0">
                <a:solidFill>
                  <a:srgbClr val="BBB831"/>
                </a:solidFill>
                <a:latin typeface="Calibri" pitchFamily="34" charset="0"/>
                <a:ea typeface="Verdana" pitchFamily="34" charset="0"/>
                <a:cs typeface="Verdana" pitchFamily="34" charset="0"/>
              </a:rPr>
              <a:t>Modernisation and Simplification</a:t>
            </a:r>
            <a:endParaRPr lang="en-US" sz="3600" kern="0" dirty="0">
              <a:solidFill>
                <a:srgbClr val="BBB831"/>
              </a:solidFill>
              <a:latin typeface="Calibri" pitchFamily="34" charset="0"/>
              <a:ea typeface="Verdana" pitchFamily="34" charset="0"/>
              <a:cs typeface="Verdana" pitchFamily="34" charset="0"/>
            </a:endParaRPr>
          </a:p>
          <a:p>
            <a:endParaRPr lang="fr-BE" sz="3400" kern="0" dirty="0">
              <a:solidFill>
                <a:srgbClr val="BBB831"/>
              </a:solidFill>
              <a:effectLst>
                <a:outerShdw blurRad="38100" dist="38100" dir="2700000" algn="tl">
                  <a:srgbClr val="000000">
                    <a:alpha val="43137"/>
                  </a:srgbClr>
                </a:outerShdw>
              </a:effectLst>
              <a:latin typeface="Calibri" pitchFamily="34" charset="0"/>
              <a:ea typeface="Verdana" pitchFamily="34" charset="0"/>
              <a:cs typeface="Verdana" pitchFamily="34" charset="0"/>
            </a:endParaRPr>
          </a:p>
        </p:txBody>
      </p:sp>
      <p:sp>
        <p:nvSpPr>
          <p:cNvPr id="2" name="Rectangle 1"/>
          <p:cNvSpPr/>
          <p:nvPr/>
        </p:nvSpPr>
        <p:spPr>
          <a:xfrm>
            <a:off x="457200" y="1479627"/>
            <a:ext cx="10953750" cy="5155257"/>
          </a:xfrm>
          <a:prstGeom prst="rect">
            <a:avLst/>
          </a:prstGeom>
        </p:spPr>
        <p:txBody>
          <a:bodyPr wrap="square" lIns="91398" tIns="45701" rIns="91398" bIns="45701">
            <a:spAutoFit/>
          </a:bodyPr>
          <a:lstStyle/>
          <a:p>
            <a:pPr>
              <a:spcAft>
                <a:spcPts val="600"/>
              </a:spcAft>
            </a:pPr>
            <a:r>
              <a:rPr lang="en-GB" sz="2400" b="1" dirty="0">
                <a:solidFill>
                  <a:srgbClr val="335921"/>
                </a:solidFill>
              </a:rPr>
              <a:t>8.1 Modernisation: AKIS and digital technologies</a:t>
            </a:r>
          </a:p>
          <a:p>
            <a:pPr>
              <a:spcAft>
                <a:spcPts val="600"/>
              </a:spcAft>
            </a:pPr>
            <a:r>
              <a:rPr lang="en-GB" sz="2000" dirty="0">
                <a:solidFill>
                  <a:srgbClr val="335921"/>
                </a:solidFill>
              </a:rPr>
              <a:t>How the CAP Strategic Plan will contribute to the </a:t>
            </a:r>
            <a:r>
              <a:rPr lang="en-GB" sz="2000" b="1" dirty="0">
                <a:solidFill>
                  <a:srgbClr val="335921"/>
                </a:solidFill>
              </a:rPr>
              <a:t>cross-cutting general objective related to fostering and sharing knowledge and innovation</a:t>
            </a:r>
            <a:r>
              <a:rPr lang="en-GB" sz="2000" dirty="0">
                <a:solidFill>
                  <a:srgbClr val="335921"/>
                </a:solidFill>
              </a:rPr>
              <a:t>, including:</a:t>
            </a:r>
          </a:p>
          <a:p>
            <a:pPr marL="285624" indent="-285624">
              <a:spcAft>
                <a:spcPts val="600"/>
              </a:spcAft>
              <a:buFont typeface="Arial" panose="020B0604020202020204" pitchFamily="34" charset="0"/>
              <a:buChar char="•"/>
            </a:pPr>
            <a:r>
              <a:rPr lang="en-GB" sz="2000" dirty="0">
                <a:solidFill>
                  <a:srgbClr val="335921"/>
                </a:solidFill>
              </a:rPr>
              <a:t>Identification of the </a:t>
            </a:r>
            <a:r>
              <a:rPr lang="en-GB" sz="2000" b="1" dirty="0">
                <a:solidFill>
                  <a:srgbClr val="C00000"/>
                </a:solidFill>
              </a:rPr>
              <a:t>needs</a:t>
            </a:r>
            <a:r>
              <a:rPr lang="en-GB" sz="2000" dirty="0">
                <a:solidFill>
                  <a:srgbClr val="335921"/>
                </a:solidFill>
              </a:rPr>
              <a:t>, based on the evidence from the </a:t>
            </a:r>
            <a:r>
              <a:rPr lang="en-GB" sz="2000" b="1" dirty="0">
                <a:solidFill>
                  <a:srgbClr val="C00000"/>
                </a:solidFill>
              </a:rPr>
              <a:t>SWOT</a:t>
            </a:r>
            <a:r>
              <a:rPr lang="en-GB" sz="2000" dirty="0">
                <a:solidFill>
                  <a:srgbClr val="335921"/>
                </a:solidFill>
              </a:rPr>
              <a:t> analysis, in relation to the cross-cutting objective related to fostering and sharing of knowledge innovation and digitalisation, including relevant information from the SWOT analysis about the functioning of the AKIS and related structures;</a:t>
            </a:r>
          </a:p>
          <a:p>
            <a:pPr marL="285624" indent="-285624">
              <a:spcAft>
                <a:spcPts val="600"/>
              </a:spcAft>
              <a:buFont typeface="Arial" panose="020B0604020202020204" pitchFamily="34" charset="0"/>
              <a:buChar char="•"/>
            </a:pPr>
            <a:r>
              <a:rPr lang="en-GB" sz="2000" dirty="0">
                <a:solidFill>
                  <a:srgbClr val="335921"/>
                </a:solidFill>
              </a:rPr>
              <a:t>Overall </a:t>
            </a:r>
            <a:r>
              <a:rPr lang="en-GB" sz="2000" b="1" dirty="0">
                <a:solidFill>
                  <a:srgbClr val="C00000"/>
                </a:solidFill>
              </a:rPr>
              <a:t>organisational</a:t>
            </a:r>
            <a:r>
              <a:rPr lang="en-GB" sz="2000" dirty="0">
                <a:solidFill>
                  <a:srgbClr val="C00000"/>
                </a:solidFill>
              </a:rPr>
              <a:t> set-up of the AKIS</a:t>
            </a:r>
            <a:r>
              <a:rPr lang="en-GB" sz="2000" dirty="0">
                <a:solidFill>
                  <a:srgbClr val="335921"/>
                </a:solidFill>
              </a:rPr>
              <a:t>, including </a:t>
            </a:r>
            <a:r>
              <a:rPr lang="en-GB" sz="2000" b="1" dirty="0">
                <a:solidFill>
                  <a:srgbClr val="C00000"/>
                </a:solidFill>
              </a:rPr>
              <a:t>planned actions </a:t>
            </a:r>
            <a:r>
              <a:rPr lang="en-GB" sz="2000" dirty="0">
                <a:solidFill>
                  <a:srgbClr val="C00000"/>
                </a:solidFill>
              </a:rPr>
              <a:t>to improve </a:t>
            </a:r>
            <a:r>
              <a:rPr lang="en-GB" sz="2000" dirty="0">
                <a:solidFill>
                  <a:srgbClr val="335921"/>
                </a:solidFill>
              </a:rPr>
              <a:t>knowledge flows in particular between advisors, researchers and CAP networks;</a:t>
            </a:r>
          </a:p>
          <a:p>
            <a:pPr marL="285624" indent="-285624">
              <a:spcAft>
                <a:spcPts val="600"/>
              </a:spcAft>
              <a:buFont typeface="Arial" panose="020B0604020202020204" pitchFamily="34" charset="0"/>
              <a:buChar char="•"/>
            </a:pPr>
            <a:r>
              <a:rPr lang="en-GB" sz="2000" dirty="0">
                <a:solidFill>
                  <a:srgbClr val="335921"/>
                </a:solidFill>
              </a:rPr>
              <a:t>Description of the </a:t>
            </a:r>
            <a:r>
              <a:rPr lang="en-GB" sz="2000" b="1" dirty="0">
                <a:solidFill>
                  <a:srgbClr val="C00000"/>
                </a:solidFill>
              </a:rPr>
              <a:t>farm advisory services provided</a:t>
            </a:r>
            <a:r>
              <a:rPr lang="en-GB" sz="2000" dirty="0">
                <a:solidFill>
                  <a:srgbClr val="335921"/>
                </a:solidFill>
              </a:rPr>
              <a:t>, which shall cover economic, environmental and social dimensions and deliver up to date technological and scientific information developed by research and innovation;</a:t>
            </a:r>
          </a:p>
          <a:p>
            <a:pPr marL="285624" indent="-285624">
              <a:spcAft>
                <a:spcPts val="600"/>
              </a:spcAft>
              <a:buFont typeface="Arial" panose="020B0604020202020204" pitchFamily="34" charset="0"/>
              <a:buChar char="•"/>
            </a:pPr>
            <a:r>
              <a:rPr lang="en-GB" sz="2000" dirty="0">
                <a:solidFill>
                  <a:srgbClr val="335921"/>
                </a:solidFill>
              </a:rPr>
              <a:t>Description of </a:t>
            </a:r>
            <a:r>
              <a:rPr lang="en-GB" sz="2000" b="1" dirty="0">
                <a:solidFill>
                  <a:srgbClr val="C00000"/>
                </a:solidFill>
              </a:rPr>
              <a:t>how advisory services, research and CAP networks will work together </a:t>
            </a:r>
            <a:r>
              <a:rPr lang="en-GB" sz="2000" dirty="0">
                <a:solidFill>
                  <a:srgbClr val="335921"/>
                </a:solidFill>
              </a:rPr>
              <a:t>within the framework of the AKIS, and </a:t>
            </a:r>
            <a:r>
              <a:rPr lang="en-GB" sz="2000" dirty="0">
                <a:solidFill>
                  <a:srgbClr val="C00000"/>
                </a:solidFill>
              </a:rPr>
              <a:t>how advice and innovation support services are provided</a:t>
            </a:r>
            <a:r>
              <a:rPr lang="en-GB" sz="2000" dirty="0">
                <a:solidFill>
                  <a:srgbClr val="335921"/>
                </a:solidFill>
              </a:rPr>
              <a:t>;</a:t>
            </a:r>
          </a:p>
        </p:txBody>
      </p:sp>
    </p:spTree>
    <p:extLst>
      <p:ext uri="{BB962C8B-B14F-4D97-AF65-F5344CB8AC3E}">
        <p14:creationId xmlns:p14="http://schemas.microsoft.com/office/powerpoint/2010/main" val="28715854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p:cNvPr>
          <p:cNvSpPr txBox="1">
            <a:spLocks/>
          </p:cNvSpPr>
          <p:nvPr/>
        </p:nvSpPr>
        <p:spPr>
          <a:xfrm>
            <a:off x="142875" y="1168571"/>
            <a:ext cx="11982450" cy="6003754"/>
          </a:xfrm>
          <a:prstGeom prst="rect">
            <a:avLst/>
          </a:prstGeom>
        </p:spPr>
        <p:txBody>
          <a:bodyPr lIns="91398" tIns="45701" rIns="91398" bIns="45701"/>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456993" lvl="1" indent="0">
              <a:spcBef>
                <a:spcPts val="2400"/>
              </a:spcBef>
              <a:spcAft>
                <a:spcPts val="600"/>
              </a:spcAft>
              <a:buFontTx/>
              <a:buNone/>
            </a:pPr>
            <a:r>
              <a:rPr lang="en-GB" sz="2400" dirty="0">
                <a:solidFill>
                  <a:srgbClr val="66B142">
                    <a:lumMod val="50000"/>
                  </a:srgbClr>
                </a:solidFill>
              </a:rPr>
              <a:t>7. 1   Identification of governance and coordination bodies</a:t>
            </a:r>
          </a:p>
        </p:txBody>
      </p:sp>
      <p:sp>
        <p:nvSpPr>
          <p:cNvPr id="6" name="Title 1"/>
          <p:cNvSpPr txBox="1">
            <a:spLocks/>
          </p:cNvSpPr>
          <p:nvPr/>
        </p:nvSpPr>
        <p:spPr>
          <a:xfrm>
            <a:off x="533401" y="33658"/>
            <a:ext cx="11268074" cy="1509392"/>
          </a:xfrm>
          <a:prstGeom prst="rect">
            <a:avLst/>
          </a:prstGeom>
        </p:spPr>
        <p:txBody>
          <a:bodyPr lIns="91398" tIns="45701" rIns="91398" bIns="45701"/>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US" sz="3600" kern="0" dirty="0">
                <a:solidFill>
                  <a:srgbClr val="BBB831"/>
                </a:solidFill>
                <a:latin typeface="Calibri" pitchFamily="34" charset="0"/>
                <a:ea typeface="Verdana" pitchFamily="34" charset="0"/>
                <a:cs typeface="Verdana" pitchFamily="34" charset="0"/>
              </a:rPr>
              <a:t>CAP Plan template  </a:t>
            </a:r>
          </a:p>
          <a:p>
            <a:r>
              <a:rPr lang="en-US" sz="3600" kern="0" dirty="0">
                <a:solidFill>
                  <a:srgbClr val="BBB831"/>
                </a:solidFill>
                <a:latin typeface="Calibri" pitchFamily="34" charset="0"/>
                <a:ea typeface="Verdana" pitchFamily="34" charset="0"/>
                <a:cs typeface="Verdana" pitchFamily="34" charset="0"/>
              </a:rPr>
              <a:t>7. </a:t>
            </a:r>
            <a:r>
              <a:rPr lang="en-GB" sz="3600" kern="0" dirty="0">
                <a:solidFill>
                  <a:srgbClr val="BBB831"/>
                </a:solidFill>
                <a:latin typeface="Calibri" pitchFamily="34" charset="0"/>
                <a:ea typeface="Verdana" pitchFamily="34" charset="0"/>
                <a:cs typeface="Verdana" pitchFamily="34" charset="0"/>
              </a:rPr>
              <a:t>Governance systems and coordination systems</a:t>
            </a:r>
            <a:endParaRPr lang="fr-BE" sz="3400" kern="0" dirty="0">
              <a:solidFill>
                <a:srgbClr val="BBB831"/>
              </a:solidFill>
              <a:effectLst>
                <a:outerShdw blurRad="38100" dist="38100" dir="2700000" algn="tl">
                  <a:srgbClr val="000000">
                    <a:alpha val="43137"/>
                  </a:srgbClr>
                </a:outerShdw>
              </a:effectLst>
              <a:latin typeface="Calibri" pitchFamily="34" charset="0"/>
              <a:ea typeface="Verdana" pitchFamily="34" charset="0"/>
              <a:cs typeface="Verdana"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89908138"/>
              </p:ext>
            </p:extLst>
          </p:nvPr>
        </p:nvGraphicFramePr>
        <p:xfrm>
          <a:off x="665163" y="1920090"/>
          <a:ext cx="6983412" cy="4285421"/>
        </p:xfrm>
        <a:graphic>
          <a:graphicData uri="http://schemas.openxmlformats.org/drawingml/2006/table">
            <a:tbl>
              <a:tblPr firstRow="1" firstCol="1" bandRow="1">
                <a:tableStyleId>{5C22544A-7EE6-4342-B048-85BDC9FD1C3A}</a:tableStyleId>
              </a:tblPr>
              <a:tblGrid>
                <a:gridCol w="3491311">
                  <a:extLst>
                    <a:ext uri="{9D8B030D-6E8A-4147-A177-3AD203B41FA5}">
                      <a16:colId xmlns="" xmlns:a16="http://schemas.microsoft.com/office/drawing/2014/main" val="20000"/>
                    </a:ext>
                  </a:extLst>
                </a:gridCol>
                <a:gridCol w="3492101">
                  <a:extLst>
                    <a:ext uri="{9D8B030D-6E8A-4147-A177-3AD203B41FA5}">
                      <a16:colId xmlns="" xmlns:a16="http://schemas.microsoft.com/office/drawing/2014/main" val="20001"/>
                    </a:ext>
                  </a:extLst>
                </a:gridCol>
              </a:tblGrid>
              <a:tr h="325087">
                <a:tc>
                  <a:txBody>
                    <a:bodyPr/>
                    <a:lstStyle/>
                    <a:p>
                      <a:pPr marL="263525" indent="0" algn="l">
                        <a:spcAft>
                          <a:spcPts val="1200"/>
                        </a:spcAft>
                        <a:tabLst>
                          <a:tab pos="1371600" algn="l"/>
                        </a:tabLst>
                      </a:pPr>
                      <a:r>
                        <a:rPr lang="en-GB" sz="2000" b="1" kern="1200" dirty="0">
                          <a:solidFill>
                            <a:srgbClr val="335921"/>
                          </a:solidFill>
                          <a:effectLst/>
                          <a:latin typeface="Calibri" panose="020F0502020204030204" pitchFamily="34" charset="0"/>
                          <a:ea typeface="+mn-ea"/>
                          <a:cs typeface="+mn-cs"/>
                        </a:rPr>
                        <a:t>Body</a:t>
                      </a:r>
                    </a:p>
                  </a:txBody>
                  <a:tcPr marL="68580" marR="68580" marT="0" marB="0" anchor="ctr"/>
                </a:tc>
                <a:tc>
                  <a:txBody>
                    <a:bodyPr/>
                    <a:lstStyle/>
                    <a:p>
                      <a:pPr marL="683895" algn="ctr">
                        <a:spcAft>
                          <a:spcPts val="1200"/>
                        </a:spcAft>
                        <a:tabLst>
                          <a:tab pos="1371600" algn="l"/>
                        </a:tabLst>
                      </a:pPr>
                      <a:r>
                        <a:rPr lang="en-GB" sz="2000" b="1" kern="1200" dirty="0">
                          <a:solidFill>
                            <a:srgbClr val="335921"/>
                          </a:solidFill>
                          <a:effectLst/>
                          <a:latin typeface="Calibri" panose="020F0502020204030204" pitchFamily="34" charset="0"/>
                          <a:ea typeface="+mn-ea"/>
                          <a:cs typeface="+mn-cs"/>
                        </a:rPr>
                        <a:t>Contact details</a:t>
                      </a:r>
                    </a:p>
                  </a:txBody>
                  <a:tcPr marL="68580" marR="68580" marT="0" marB="0"/>
                </a:tc>
                <a:extLst>
                  <a:ext uri="{0D108BD9-81ED-4DB2-BD59-A6C34878D82A}">
                    <a16:rowId xmlns="" xmlns:a16="http://schemas.microsoft.com/office/drawing/2014/main" val="10000"/>
                  </a:ext>
                </a:extLst>
              </a:tr>
              <a:tr h="287256">
                <a:tc>
                  <a:txBody>
                    <a:bodyPr/>
                    <a:lstStyle/>
                    <a:p>
                      <a:pPr marL="263525" indent="0" algn="just">
                        <a:spcAft>
                          <a:spcPts val="1200"/>
                        </a:spcAft>
                        <a:tabLst>
                          <a:tab pos="1371600" algn="l"/>
                        </a:tabLst>
                      </a:pPr>
                      <a:r>
                        <a:rPr lang="en-GB" sz="1200" dirty="0">
                          <a:effectLst/>
                        </a:rPr>
                        <a:t>Competent Authority</a:t>
                      </a:r>
                      <a:endParaRPr lang="en-GB" sz="1200" dirty="0">
                        <a:effectLst/>
                        <a:latin typeface="Times New Roman"/>
                        <a:ea typeface="Times New Roman"/>
                      </a:endParaRPr>
                    </a:p>
                  </a:txBody>
                  <a:tcPr marL="68580" marR="68580" marT="0" marB="0" anchor="ctr"/>
                </a:tc>
                <a:tc>
                  <a:txBody>
                    <a:bodyPr/>
                    <a:lstStyle/>
                    <a:p>
                      <a:pPr marL="683895" algn="just">
                        <a:spcAft>
                          <a:spcPts val="0"/>
                        </a:spcAft>
                        <a:tabLst>
                          <a:tab pos="1371600" algn="l"/>
                        </a:tabLst>
                      </a:pPr>
                      <a:r>
                        <a:rPr lang="en-GB" sz="1200" dirty="0">
                          <a:effectLst/>
                        </a:rPr>
                        <a:t> </a:t>
                      </a:r>
                      <a:endParaRPr lang="en-GB" sz="1200" dirty="0">
                        <a:effectLst/>
                        <a:latin typeface="Times New Roman"/>
                        <a:ea typeface="Times New Roman"/>
                      </a:endParaRPr>
                    </a:p>
                  </a:txBody>
                  <a:tcPr marL="68580" marR="68580" marT="0" marB="0"/>
                </a:tc>
                <a:extLst>
                  <a:ext uri="{0D108BD9-81ED-4DB2-BD59-A6C34878D82A}">
                    <a16:rowId xmlns="" xmlns:a16="http://schemas.microsoft.com/office/drawing/2014/main" val="10001"/>
                  </a:ext>
                </a:extLst>
              </a:tr>
              <a:tr h="287256">
                <a:tc>
                  <a:txBody>
                    <a:bodyPr/>
                    <a:lstStyle/>
                    <a:p>
                      <a:pPr marL="263525" indent="0" algn="just" defTabSz="914400" rtl="0" eaLnBrk="1" latinLnBrk="0" hangingPunct="1">
                        <a:spcAft>
                          <a:spcPts val="1200"/>
                        </a:spcAft>
                        <a:tabLst>
                          <a:tab pos="1371600" algn="l"/>
                        </a:tabLst>
                      </a:pPr>
                      <a:r>
                        <a:rPr lang="en-GB" sz="1200" b="1" kern="1200" dirty="0">
                          <a:solidFill>
                            <a:schemeClr val="lt1"/>
                          </a:solidFill>
                          <a:effectLst/>
                          <a:latin typeface="+mn-lt"/>
                          <a:ea typeface="+mn-ea"/>
                          <a:cs typeface="+mn-cs"/>
                        </a:rPr>
                        <a:t>Managing Authority</a:t>
                      </a:r>
                    </a:p>
                  </a:txBody>
                  <a:tcPr marL="68580" marR="68580" marT="0" marB="0" anchor="ctr"/>
                </a:tc>
                <a:tc>
                  <a:txBody>
                    <a:bodyPr/>
                    <a:lstStyle/>
                    <a:p>
                      <a:pPr marL="683895" algn="just">
                        <a:spcAft>
                          <a:spcPts val="0"/>
                        </a:spcAft>
                        <a:tabLst>
                          <a:tab pos="1371600" algn="l"/>
                        </a:tabLst>
                      </a:pPr>
                      <a:r>
                        <a:rPr lang="en-GB" sz="1200">
                          <a:effectLst/>
                        </a:rPr>
                        <a:t> </a:t>
                      </a:r>
                      <a:endParaRPr lang="en-GB" sz="1200">
                        <a:effectLst/>
                        <a:latin typeface="Times New Roman"/>
                        <a:ea typeface="Times New Roman"/>
                      </a:endParaRPr>
                    </a:p>
                  </a:txBody>
                  <a:tcPr marL="68580" marR="68580" marT="0" marB="0"/>
                </a:tc>
                <a:extLst>
                  <a:ext uri="{0D108BD9-81ED-4DB2-BD59-A6C34878D82A}">
                    <a16:rowId xmlns="" xmlns:a16="http://schemas.microsoft.com/office/drawing/2014/main" val="10002"/>
                  </a:ext>
                </a:extLst>
              </a:tr>
              <a:tr h="287256">
                <a:tc>
                  <a:txBody>
                    <a:bodyPr/>
                    <a:lstStyle/>
                    <a:p>
                      <a:pPr marL="263525" indent="0" algn="just" defTabSz="914400" rtl="0" eaLnBrk="1" latinLnBrk="0" hangingPunct="1">
                        <a:spcAft>
                          <a:spcPts val="1200"/>
                        </a:spcAft>
                        <a:tabLst>
                          <a:tab pos="1371600" algn="l"/>
                        </a:tabLst>
                      </a:pPr>
                      <a:r>
                        <a:rPr lang="en-GB" sz="1200" b="1" kern="1200" dirty="0">
                          <a:solidFill>
                            <a:schemeClr val="lt1"/>
                          </a:solidFill>
                          <a:effectLst/>
                          <a:latin typeface="+mn-lt"/>
                          <a:ea typeface="+mn-ea"/>
                          <a:cs typeface="+mn-cs"/>
                        </a:rPr>
                        <a:t>Paying Agency (</a:t>
                      </a:r>
                      <a:r>
                        <a:rPr lang="en-GB" sz="1200" b="1" kern="1200" dirty="0" err="1">
                          <a:solidFill>
                            <a:schemeClr val="lt1"/>
                          </a:solidFill>
                          <a:effectLst/>
                          <a:latin typeface="+mn-lt"/>
                          <a:ea typeface="+mn-ea"/>
                          <a:cs typeface="+mn-cs"/>
                        </a:rPr>
                        <a:t>ies</a:t>
                      </a:r>
                      <a:r>
                        <a:rPr lang="en-GB" sz="1200" b="1" kern="1200" dirty="0">
                          <a:solidFill>
                            <a:schemeClr val="lt1"/>
                          </a:solidFill>
                          <a:effectLst/>
                          <a:latin typeface="+mn-lt"/>
                          <a:ea typeface="+mn-ea"/>
                          <a:cs typeface="+mn-cs"/>
                        </a:rPr>
                        <a:t>)</a:t>
                      </a:r>
                    </a:p>
                  </a:txBody>
                  <a:tcPr marL="68580" marR="68580" marT="0" marB="0" anchor="ctr"/>
                </a:tc>
                <a:tc>
                  <a:txBody>
                    <a:bodyPr/>
                    <a:lstStyle/>
                    <a:p>
                      <a:pPr marL="683895" algn="just">
                        <a:spcAft>
                          <a:spcPts val="0"/>
                        </a:spcAft>
                        <a:tabLst>
                          <a:tab pos="1371600" algn="l"/>
                        </a:tabLst>
                      </a:pPr>
                      <a:r>
                        <a:rPr lang="en-GB" sz="1200">
                          <a:effectLst/>
                        </a:rPr>
                        <a:t> </a:t>
                      </a:r>
                      <a:endParaRPr lang="en-GB" sz="1200">
                        <a:effectLst/>
                        <a:latin typeface="Times New Roman"/>
                        <a:ea typeface="Times New Roman"/>
                      </a:endParaRPr>
                    </a:p>
                  </a:txBody>
                  <a:tcPr marL="68580" marR="68580" marT="0" marB="0"/>
                </a:tc>
                <a:extLst>
                  <a:ext uri="{0D108BD9-81ED-4DB2-BD59-A6C34878D82A}">
                    <a16:rowId xmlns="" xmlns:a16="http://schemas.microsoft.com/office/drawing/2014/main" val="10003"/>
                  </a:ext>
                </a:extLst>
              </a:tr>
              <a:tr h="398264">
                <a:tc>
                  <a:txBody>
                    <a:bodyPr/>
                    <a:lstStyle/>
                    <a:p>
                      <a:pPr marL="263525" indent="0" algn="just" defTabSz="914400" rtl="0" eaLnBrk="1" latinLnBrk="0" hangingPunct="1">
                        <a:spcAft>
                          <a:spcPts val="1200"/>
                        </a:spcAft>
                        <a:tabLst>
                          <a:tab pos="1371600" algn="l"/>
                        </a:tabLst>
                      </a:pPr>
                      <a:r>
                        <a:rPr lang="en-GB" sz="1200" b="1" kern="1200" dirty="0">
                          <a:solidFill>
                            <a:schemeClr val="lt1"/>
                          </a:solidFill>
                          <a:effectLst/>
                          <a:latin typeface="+mn-lt"/>
                          <a:ea typeface="+mn-ea"/>
                          <a:cs typeface="+mn-cs"/>
                        </a:rPr>
                        <a:t>Coordinating Body (if applicable)</a:t>
                      </a:r>
                    </a:p>
                  </a:txBody>
                  <a:tcPr marL="68580" marR="68580" marT="0" marB="0" anchor="ctr"/>
                </a:tc>
                <a:tc>
                  <a:txBody>
                    <a:bodyPr/>
                    <a:lstStyle/>
                    <a:p>
                      <a:pPr marL="683895" algn="just">
                        <a:spcAft>
                          <a:spcPts val="0"/>
                        </a:spcAft>
                        <a:tabLst>
                          <a:tab pos="1371600" algn="l"/>
                        </a:tabLst>
                      </a:pPr>
                      <a:r>
                        <a:rPr lang="en-GB" sz="1200">
                          <a:effectLst/>
                        </a:rPr>
                        <a:t> </a:t>
                      </a:r>
                      <a:endParaRPr lang="en-GB" sz="1200">
                        <a:effectLst/>
                        <a:latin typeface="Times New Roman"/>
                        <a:ea typeface="Times New Roman"/>
                      </a:endParaRPr>
                    </a:p>
                  </a:txBody>
                  <a:tcPr marL="68580" marR="68580" marT="0" marB="0"/>
                </a:tc>
                <a:extLst>
                  <a:ext uri="{0D108BD9-81ED-4DB2-BD59-A6C34878D82A}">
                    <a16:rowId xmlns="" xmlns:a16="http://schemas.microsoft.com/office/drawing/2014/main" val="10004"/>
                  </a:ext>
                </a:extLst>
              </a:tr>
              <a:tr h="287256">
                <a:tc>
                  <a:txBody>
                    <a:bodyPr/>
                    <a:lstStyle/>
                    <a:p>
                      <a:pPr marL="263525" indent="0" algn="just" defTabSz="914400" rtl="0" eaLnBrk="1" latinLnBrk="0" hangingPunct="1">
                        <a:spcAft>
                          <a:spcPts val="1200"/>
                        </a:spcAft>
                        <a:tabLst>
                          <a:tab pos="1371600" algn="l"/>
                        </a:tabLst>
                      </a:pPr>
                      <a:r>
                        <a:rPr lang="en-GB" sz="1200" b="1" kern="1200" dirty="0">
                          <a:solidFill>
                            <a:schemeClr val="lt1"/>
                          </a:solidFill>
                          <a:effectLst/>
                          <a:latin typeface="+mn-lt"/>
                          <a:ea typeface="+mn-ea"/>
                          <a:cs typeface="+mn-cs"/>
                        </a:rPr>
                        <a:t>Certification Body</a:t>
                      </a:r>
                    </a:p>
                  </a:txBody>
                  <a:tcPr marL="68580" marR="68580" marT="0" marB="0" anchor="ctr"/>
                </a:tc>
                <a:tc>
                  <a:txBody>
                    <a:bodyPr/>
                    <a:lstStyle/>
                    <a:p>
                      <a:pPr marL="683895" algn="just">
                        <a:spcAft>
                          <a:spcPts val="0"/>
                        </a:spcAft>
                        <a:tabLst>
                          <a:tab pos="1371600" algn="l"/>
                        </a:tabLst>
                      </a:pPr>
                      <a:r>
                        <a:rPr lang="en-GB" sz="1200">
                          <a:effectLst/>
                        </a:rPr>
                        <a:t> </a:t>
                      </a:r>
                      <a:endParaRPr lang="en-GB" sz="1200">
                        <a:effectLst/>
                        <a:latin typeface="Times New Roman"/>
                        <a:ea typeface="Times New Roman"/>
                      </a:endParaRPr>
                    </a:p>
                  </a:txBody>
                  <a:tcPr marL="68580" marR="68580" marT="0" marB="0"/>
                </a:tc>
                <a:extLst>
                  <a:ext uri="{0D108BD9-81ED-4DB2-BD59-A6C34878D82A}">
                    <a16:rowId xmlns="" xmlns:a16="http://schemas.microsoft.com/office/drawing/2014/main" val="10005"/>
                  </a:ext>
                </a:extLst>
              </a:tr>
              <a:tr h="287256">
                <a:tc>
                  <a:txBody>
                    <a:bodyPr/>
                    <a:lstStyle/>
                    <a:p>
                      <a:pPr marL="263525" indent="0" algn="just" defTabSz="914400" rtl="0" eaLnBrk="1" latinLnBrk="0" hangingPunct="1">
                        <a:spcAft>
                          <a:spcPts val="1200"/>
                        </a:spcAft>
                        <a:tabLst>
                          <a:tab pos="1371600" algn="l"/>
                        </a:tabLst>
                      </a:pPr>
                      <a:r>
                        <a:rPr lang="en-GB" sz="1200" b="1" kern="1200">
                          <a:solidFill>
                            <a:schemeClr val="lt1"/>
                          </a:solidFill>
                          <a:effectLst/>
                          <a:latin typeface="+mn-lt"/>
                          <a:ea typeface="+mn-ea"/>
                          <a:cs typeface="+mn-cs"/>
                        </a:rPr>
                        <a:t>Monitoring Committee</a:t>
                      </a:r>
                    </a:p>
                  </a:txBody>
                  <a:tcPr marL="68580" marR="68580" marT="0" marB="0" anchor="ctr"/>
                </a:tc>
                <a:tc>
                  <a:txBody>
                    <a:bodyPr/>
                    <a:lstStyle/>
                    <a:p>
                      <a:pPr marL="683895" algn="just">
                        <a:spcAft>
                          <a:spcPts val="0"/>
                        </a:spcAft>
                        <a:tabLst>
                          <a:tab pos="1371600" algn="l"/>
                        </a:tabLst>
                      </a:pPr>
                      <a:r>
                        <a:rPr lang="en-GB" sz="1200">
                          <a:effectLst/>
                        </a:rPr>
                        <a:t> </a:t>
                      </a:r>
                      <a:endParaRPr lang="en-GB" sz="1200">
                        <a:effectLst/>
                        <a:latin typeface="Times New Roman"/>
                        <a:ea typeface="Times New Roman"/>
                      </a:endParaRPr>
                    </a:p>
                  </a:txBody>
                  <a:tcPr marL="68580" marR="68580" marT="0" marB="0"/>
                </a:tc>
                <a:extLst>
                  <a:ext uri="{0D108BD9-81ED-4DB2-BD59-A6C34878D82A}">
                    <a16:rowId xmlns="" xmlns:a16="http://schemas.microsoft.com/office/drawing/2014/main" val="10006"/>
                  </a:ext>
                </a:extLst>
              </a:tr>
              <a:tr h="716090">
                <a:tc>
                  <a:txBody>
                    <a:bodyPr/>
                    <a:lstStyle/>
                    <a:p>
                      <a:pPr marL="263525" indent="0" algn="just" defTabSz="914400" rtl="0" eaLnBrk="1" latinLnBrk="0" hangingPunct="1">
                        <a:spcAft>
                          <a:spcPts val="1200"/>
                        </a:spcAft>
                        <a:tabLst>
                          <a:tab pos="1371600" algn="l"/>
                        </a:tabLst>
                      </a:pPr>
                      <a:r>
                        <a:rPr lang="en-GB" sz="1200" b="1" kern="1200" dirty="0">
                          <a:solidFill>
                            <a:schemeClr val="lt1"/>
                          </a:solidFill>
                          <a:effectLst/>
                          <a:latin typeface="+mn-lt"/>
                          <a:ea typeface="+mn-ea"/>
                          <a:cs typeface="+mn-cs"/>
                        </a:rPr>
                        <a:t>Other delegated and intermediate bodies not laid down in the Regulation, with a description of their role</a:t>
                      </a:r>
                    </a:p>
                  </a:txBody>
                  <a:tcPr marL="68580" marR="68580" marT="0" marB="0" anchor="ctr"/>
                </a:tc>
                <a:tc>
                  <a:txBody>
                    <a:bodyPr/>
                    <a:lstStyle/>
                    <a:p>
                      <a:pPr marL="683895" algn="just">
                        <a:spcAft>
                          <a:spcPts val="0"/>
                        </a:spcAft>
                        <a:tabLst>
                          <a:tab pos="1371600" algn="l"/>
                        </a:tabLst>
                      </a:pPr>
                      <a:r>
                        <a:rPr lang="en-GB" sz="1200" dirty="0">
                          <a:effectLst/>
                        </a:rPr>
                        <a:t> </a:t>
                      </a:r>
                      <a:endParaRPr lang="en-GB" sz="1200" dirty="0">
                        <a:effectLst/>
                        <a:latin typeface="Times New Roman"/>
                        <a:ea typeface="Times New Roman"/>
                      </a:endParaRPr>
                    </a:p>
                  </a:txBody>
                  <a:tcPr marL="68580" marR="68580" marT="0" marB="0"/>
                </a:tc>
                <a:extLst>
                  <a:ext uri="{0D108BD9-81ED-4DB2-BD59-A6C34878D82A}">
                    <a16:rowId xmlns="" xmlns:a16="http://schemas.microsoft.com/office/drawing/2014/main" val="10007"/>
                  </a:ext>
                </a:extLst>
              </a:tr>
              <a:tr h="504825">
                <a:tc gridSpan="2">
                  <a:txBody>
                    <a:bodyPr/>
                    <a:lstStyle/>
                    <a:p>
                      <a:pPr marL="683895" algn="ctr">
                        <a:spcAft>
                          <a:spcPts val="1200"/>
                        </a:spcAft>
                        <a:tabLst>
                          <a:tab pos="1371600" algn="l"/>
                        </a:tabLst>
                      </a:pPr>
                      <a:r>
                        <a:rPr lang="en-GB" sz="2400" dirty="0">
                          <a:solidFill>
                            <a:srgbClr val="C00000"/>
                          </a:solidFill>
                          <a:effectLst/>
                          <a:latin typeface="Calibri" panose="020F0502020204030204" pitchFamily="34" charset="0"/>
                        </a:rPr>
                        <a:t>AKIS coordination, including farm advice </a:t>
                      </a:r>
                      <a:endParaRPr lang="en-GB" sz="2400" dirty="0">
                        <a:solidFill>
                          <a:srgbClr val="C00000"/>
                        </a:solidFill>
                        <a:effectLst/>
                        <a:latin typeface="Calibri" panose="020F0502020204030204" pitchFamily="34" charset="0"/>
                        <a:ea typeface="Times New Roman"/>
                      </a:endParaRPr>
                    </a:p>
                  </a:txBody>
                  <a:tcPr marL="68580" marR="68580" marT="0" marB="0" anchor="ctr"/>
                </a:tc>
                <a:tc hMerge="1">
                  <a:txBody>
                    <a:bodyPr/>
                    <a:lstStyle/>
                    <a:p>
                      <a:endParaRPr lang="en-GB"/>
                    </a:p>
                  </a:txBody>
                  <a:tcPr/>
                </a:tc>
                <a:extLst>
                  <a:ext uri="{0D108BD9-81ED-4DB2-BD59-A6C34878D82A}">
                    <a16:rowId xmlns="" xmlns:a16="http://schemas.microsoft.com/office/drawing/2014/main" val="10008"/>
                  </a:ext>
                </a:extLst>
              </a:tr>
              <a:tr h="904875">
                <a:tc>
                  <a:txBody>
                    <a:bodyPr/>
                    <a:lstStyle/>
                    <a:p>
                      <a:pPr marL="263525" indent="0" algn="just">
                        <a:spcAft>
                          <a:spcPts val="1200"/>
                        </a:spcAft>
                        <a:tabLst>
                          <a:tab pos="1371600" algn="l"/>
                        </a:tabLst>
                      </a:pPr>
                      <a:r>
                        <a:rPr lang="en-GB" sz="2400" dirty="0">
                          <a:solidFill>
                            <a:srgbClr val="C00000"/>
                          </a:solidFill>
                          <a:effectLst/>
                          <a:latin typeface="Calibri" panose="020F0502020204030204" pitchFamily="34" charset="0"/>
                        </a:rPr>
                        <a:t>Relevant coordination body(</a:t>
                      </a:r>
                      <a:r>
                        <a:rPr lang="en-GB" sz="2400" dirty="0" err="1">
                          <a:solidFill>
                            <a:srgbClr val="C00000"/>
                          </a:solidFill>
                          <a:effectLst/>
                          <a:latin typeface="Calibri" panose="020F0502020204030204" pitchFamily="34" charset="0"/>
                        </a:rPr>
                        <a:t>ies</a:t>
                      </a:r>
                      <a:r>
                        <a:rPr lang="en-GB" sz="2400" dirty="0">
                          <a:solidFill>
                            <a:srgbClr val="C00000"/>
                          </a:solidFill>
                          <a:effectLst/>
                          <a:latin typeface="Calibri" panose="020F0502020204030204" pitchFamily="34" charset="0"/>
                        </a:rPr>
                        <a:t>) for the AKIS</a:t>
                      </a:r>
                      <a:endParaRPr lang="en-GB" sz="2400" dirty="0">
                        <a:solidFill>
                          <a:srgbClr val="C00000"/>
                        </a:solidFill>
                        <a:effectLst/>
                        <a:latin typeface="Calibri" panose="020F0502020204030204" pitchFamily="34" charset="0"/>
                        <a:ea typeface="Times New Roman"/>
                      </a:endParaRPr>
                    </a:p>
                  </a:txBody>
                  <a:tcPr marL="68580" marR="68580" marT="0" marB="0"/>
                </a:tc>
                <a:tc>
                  <a:txBody>
                    <a:bodyPr/>
                    <a:lstStyle/>
                    <a:p>
                      <a:pPr marL="683895" algn="just">
                        <a:spcAft>
                          <a:spcPts val="1200"/>
                        </a:spcAft>
                        <a:tabLst>
                          <a:tab pos="1371600" algn="l"/>
                        </a:tabLst>
                      </a:pPr>
                      <a:r>
                        <a:rPr lang="en-GB" sz="1200" dirty="0">
                          <a:solidFill>
                            <a:srgbClr val="335921"/>
                          </a:solidFill>
                          <a:effectLst/>
                        </a:rPr>
                        <a:t> </a:t>
                      </a:r>
                      <a:endParaRPr lang="en-GB" sz="1200" dirty="0">
                        <a:solidFill>
                          <a:srgbClr val="335921"/>
                        </a:solidFill>
                        <a:effectLst/>
                        <a:latin typeface="Times New Roman"/>
                        <a:ea typeface="Times New Roman"/>
                      </a:endParaRPr>
                    </a:p>
                  </a:txBody>
                  <a:tcPr marL="68580" marR="68580" marT="0" marB="0"/>
                </a:tc>
                <a:extLst>
                  <a:ext uri="{0D108BD9-81ED-4DB2-BD59-A6C34878D82A}">
                    <a16:rowId xmlns="" xmlns:a16="http://schemas.microsoft.com/office/drawing/2014/main" val="10009"/>
                  </a:ext>
                </a:extLst>
              </a:tr>
            </a:tbl>
          </a:graphicData>
        </a:graphic>
      </p:graphicFrame>
      <p:sp>
        <p:nvSpPr>
          <p:cNvPr id="9" name="Rectangle 4"/>
          <p:cNvSpPr>
            <a:spLocks noChangeArrowheads="1"/>
          </p:cNvSpPr>
          <p:nvPr/>
        </p:nvSpPr>
        <p:spPr bwMode="auto">
          <a:xfrm>
            <a:off x="3290896" y="2167710"/>
            <a:ext cx="185495" cy="64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8" tIns="45701" rIns="91398" bIns="45701" numCol="1" anchor="ctr" anchorCtr="0" compatLnSpc="1">
            <a:prstTxWarp prst="textNoShape">
              <a:avLst/>
            </a:prstTxWarp>
            <a:spAutoFit/>
          </a:bodyPr>
          <a:lstStyle/>
          <a:p>
            <a:pPr fontAlgn="base">
              <a:spcBef>
                <a:spcPct val="0"/>
              </a:spcBef>
              <a:spcAft>
                <a:spcPct val="0"/>
              </a:spcAft>
            </a:pPr>
            <a:r>
              <a:rPr lang="en-GB" altLang="en-US" smtClean="0">
                <a:solidFill>
                  <a:srgbClr val="BBB831"/>
                </a:solidFill>
                <a:cs typeface="Arial" pitchFamily="34" charset="0"/>
              </a:rPr>
              <a:t/>
            </a:r>
            <a:br>
              <a:rPr lang="en-GB" altLang="en-US" smtClean="0">
                <a:solidFill>
                  <a:srgbClr val="BBB831"/>
                </a:solidFill>
                <a:cs typeface="Arial" pitchFamily="34" charset="0"/>
              </a:rPr>
            </a:br>
            <a:endParaRPr lang="en-GB" altLang="en-US" smtClean="0">
              <a:solidFill>
                <a:srgbClr val="BBB831"/>
              </a:solidFill>
              <a:cs typeface="Arial" pitchFamily="34" charset="0"/>
            </a:endParaRPr>
          </a:p>
        </p:txBody>
      </p:sp>
      <p:sp>
        <p:nvSpPr>
          <p:cNvPr id="10" name="Rectangle 5"/>
          <p:cNvSpPr>
            <a:spLocks noChangeArrowheads="1"/>
          </p:cNvSpPr>
          <p:nvPr/>
        </p:nvSpPr>
        <p:spPr bwMode="auto">
          <a:xfrm>
            <a:off x="3290896" y="2309525"/>
            <a:ext cx="185495" cy="368893"/>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8" tIns="45701" rIns="91398" bIns="45701" numCol="1" anchor="ctr" anchorCtr="0" compatLnSpc="1">
            <a:prstTxWarp prst="textNoShape">
              <a:avLst/>
            </a:prstTxWarp>
            <a:spAutoFit/>
          </a:bodyPr>
          <a:lstStyle/>
          <a:p>
            <a:endParaRPr lang="en-GB">
              <a:solidFill>
                <a:srgbClr val="BBB831"/>
              </a:solidFill>
            </a:endParaRPr>
          </a:p>
        </p:txBody>
      </p:sp>
      <p:sp>
        <p:nvSpPr>
          <p:cNvPr id="2" name="Rectangle 1"/>
          <p:cNvSpPr/>
          <p:nvPr/>
        </p:nvSpPr>
        <p:spPr>
          <a:xfrm>
            <a:off x="8362949" y="3109794"/>
            <a:ext cx="3438525" cy="2862322"/>
          </a:xfrm>
          <a:prstGeom prst="rect">
            <a:avLst/>
          </a:prstGeom>
        </p:spPr>
        <p:txBody>
          <a:bodyPr wrap="square" lIns="91398" tIns="45701" rIns="91398" bIns="45701">
            <a:spAutoFit/>
          </a:bodyPr>
          <a:lstStyle/>
          <a:p>
            <a:r>
              <a:rPr lang="en-GB" sz="2000" i="1" dirty="0">
                <a:solidFill>
                  <a:srgbClr val="335921"/>
                </a:solidFill>
              </a:rPr>
              <a:t>Whenever the draft Regulation provides for the possibility to establish governance bodies at regional level, and Member States make use of this possibility, this Chapter will include information on all these bodies. </a:t>
            </a:r>
          </a:p>
        </p:txBody>
      </p:sp>
    </p:spTree>
    <p:extLst>
      <p:ext uri="{BB962C8B-B14F-4D97-AF65-F5344CB8AC3E}">
        <p14:creationId xmlns:p14="http://schemas.microsoft.com/office/powerpoint/2010/main" val="31704344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6"/>
          <p:cNvSpPr>
            <a:spLocks noChangeArrowheads="1"/>
          </p:cNvSpPr>
          <p:nvPr/>
        </p:nvSpPr>
        <p:spPr bwMode="auto">
          <a:xfrm>
            <a:off x="6025487" y="4407348"/>
            <a:ext cx="6066429" cy="2373727"/>
          </a:xfrm>
          <a:prstGeom prst="roundRect">
            <a:avLst>
              <a:gd name="adj" fmla="val 16667"/>
            </a:avLst>
          </a:prstGeom>
          <a:solidFill>
            <a:srgbClr val="BBB831"/>
          </a:solidFill>
          <a:ln>
            <a:noFill/>
          </a:ln>
          <a:extLst/>
        </p:spPr>
        <p:txBody>
          <a:bodyPr anchor="ctr"/>
          <a:lstStyle/>
          <a:p>
            <a:pPr marL="3175" defTabSz="914400"/>
            <a:endParaRPr lang="en-US" altLang="en-US">
              <a:solidFill>
                <a:srgbClr val="BBB831"/>
              </a:solidFill>
            </a:endParaRPr>
          </a:p>
        </p:txBody>
      </p:sp>
      <p:sp>
        <p:nvSpPr>
          <p:cNvPr id="16" name="Rounded Rectangle 6"/>
          <p:cNvSpPr>
            <a:spLocks noChangeArrowheads="1"/>
          </p:cNvSpPr>
          <p:nvPr/>
        </p:nvSpPr>
        <p:spPr bwMode="auto">
          <a:xfrm>
            <a:off x="122831" y="5254386"/>
            <a:ext cx="5863436" cy="1494429"/>
          </a:xfrm>
          <a:prstGeom prst="roundRect">
            <a:avLst>
              <a:gd name="adj" fmla="val 16667"/>
            </a:avLst>
          </a:prstGeom>
          <a:solidFill>
            <a:srgbClr val="BBB831"/>
          </a:solidFill>
          <a:ln>
            <a:noFill/>
          </a:ln>
          <a:extLst/>
        </p:spPr>
        <p:txBody>
          <a:bodyPr anchor="ctr"/>
          <a:lstStyle/>
          <a:p>
            <a:pPr marL="3175" defTabSz="914400"/>
            <a:endParaRPr lang="en-US" altLang="en-US">
              <a:solidFill>
                <a:srgbClr val="BBB831"/>
              </a:solidFill>
            </a:endParaRPr>
          </a:p>
        </p:txBody>
      </p:sp>
      <p:sp>
        <p:nvSpPr>
          <p:cNvPr id="4" name="Content Placeholder 2">
            <a:extLst/>
          </p:cNvPr>
          <p:cNvSpPr txBox="1">
            <a:spLocks/>
          </p:cNvSpPr>
          <p:nvPr/>
        </p:nvSpPr>
        <p:spPr>
          <a:xfrm>
            <a:off x="827618" y="1005787"/>
            <a:ext cx="9958917" cy="5003629"/>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defTabSz="685800">
              <a:buClr>
                <a:srgbClr val="BBB831"/>
              </a:buClr>
              <a:buFontTx/>
              <a:buNone/>
              <a:defRPr/>
            </a:pPr>
            <a:endParaRPr lang="en-GB" kern="0" dirty="0">
              <a:solidFill>
                <a:srgbClr val="66B142">
                  <a:lumMod val="50000"/>
                </a:srgbClr>
              </a:solidFill>
              <a:latin typeface="Calibri" pitchFamily="34" charset="0"/>
              <a:ea typeface="Verdana" pitchFamily="34" charset="0"/>
              <a:cs typeface="Verdana" pitchFamily="34" charset="0"/>
            </a:endParaRPr>
          </a:p>
          <a:p>
            <a:pPr marL="557213" lvl="1" indent="-214313" defTabSz="685800">
              <a:buClr>
                <a:srgbClr val="BBB831"/>
              </a:buClr>
              <a:buFont typeface="Arial" panose="020B0604020202020204" pitchFamily="34" charset="0"/>
              <a:buChar char="•"/>
              <a:defRPr/>
            </a:pPr>
            <a:endParaRPr lang="en-GB" sz="2400" b="0" kern="0" dirty="0">
              <a:solidFill>
                <a:srgbClr val="66B142">
                  <a:lumMod val="50000"/>
                </a:srgbClr>
              </a:solidFill>
              <a:latin typeface="Calibri" pitchFamily="34" charset="0"/>
              <a:ea typeface="Verdana" pitchFamily="34" charset="0"/>
              <a:cs typeface="Verdana" pitchFamily="34" charset="0"/>
            </a:endParaRPr>
          </a:p>
          <a:p>
            <a:pPr marL="257175" indent="-257175" defTabSz="685800">
              <a:buClr>
                <a:srgbClr val="BBB831"/>
              </a:buClr>
              <a:buFont typeface="Arial" panose="020B0604020202020204" pitchFamily="34" charset="0"/>
              <a:buChar char="•"/>
              <a:defRPr/>
            </a:pPr>
            <a:endParaRPr lang="en-GB" kern="0" dirty="0">
              <a:solidFill>
                <a:srgbClr val="66B142">
                  <a:lumMod val="50000"/>
                </a:srgbClr>
              </a:solidFill>
              <a:latin typeface="Calibri" pitchFamily="34" charset="0"/>
              <a:ea typeface="Verdana" pitchFamily="34" charset="0"/>
              <a:cs typeface="Verdana" pitchFamily="34" charset="0"/>
            </a:endParaRPr>
          </a:p>
          <a:p>
            <a:pPr marL="0" indent="0" defTabSz="685800">
              <a:buClr>
                <a:srgbClr val="BBB831"/>
              </a:buClr>
              <a:buFontTx/>
              <a:buNone/>
              <a:defRPr/>
            </a:pPr>
            <a:r>
              <a:rPr lang="en-GB" kern="0" dirty="0">
                <a:solidFill>
                  <a:srgbClr val="66B142">
                    <a:lumMod val="50000"/>
                  </a:srgbClr>
                </a:solidFill>
                <a:latin typeface="Calibri" pitchFamily="34" charset="0"/>
                <a:ea typeface="Verdana" pitchFamily="34" charset="0"/>
                <a:cs typeface="Verdana" pitchFamily="34" charset="0"/>
              </a:rPr>
              <a:t/>
            </a:r>
            <a:br>
              <a:rPr lang="en-GB" kern="0" dirty="0">
                <a:solidFill>
                  <a:srgbClr val="66B142">
                    <a:lumMod val="50000"/>
                  </a:srgbClr>
                </a:solidFill>
                <a:latin typeface="Calibri" pitchFamily="34" charset="0"/>
                <a:ea typeface="Verdana" pitchFamily="34" charset="0"/>
                <a:cs typeface="Verdana" pitchFamily="34" charset="0"/>
              </a:rPr>
            </a:br>
            <a:endParaRPr lang="en-GB" kern="0" dirty="0">
              <a:solidFill>
                <a:srgbClr val="66B142">
                  <a:lumMod val="50000"/>
                </a:srgbClr>
              </a:solidFill>
              <a:latin typeface="Calibri" pitchFamily="34" charset="0"/>
              <a:ea typeface="Verdana" pitchFamily="34" charset="0"/>
              <a:cs typeface="Verdana" pitchFamily="34" charset="0"/>
            </a:endParaRPr>
          </a:p>
          <a:p>
            <a:pPr marL="257175" indent="-257175" defTabSz="685800">
              <a:buClr>
                <a:srgbClr val="BBB831"/>
              </a:buClr>
              <a:buFont typeface="Arial" panose="020B0604020202020204" pitchFamily="34" charset="0"/>
              <a:buChar char="•"/>
              <a:defRPr/>
            </a:pPr>
            <a:endParaRPr lang="en-GB" kern="0" dirty="0">
              <a:solidFill>
                <a:srgbClr val="66B142">
                  <a:lumMod val="50000"/>
                </a:srgbClr>
              </a:solidFill>
              <a:latin typeface="Calibri" pitchFamily="34" charset="0"/>
              <a:ea typeface="Verdana" pitchFamily="34" charset="0"/>
              <a:cs typeface="Verdana" pitchFamily="34" charset="0"/>
            </a:endParaRPr>
          </a:p>
        </p:txBody>
      </p:sp>
      <p:sp>
        <p:nvSpPr>
          <p:cNvPr id="6" name="Title 1"/>
          <p:cNvSpPr txBox="1">
            <a:spLocks/>
          </p:cNvSpPr>
          <p:nvPr/>
        </p:nvSpPr>
        <p:spPr>
          <a:xfrm>
            <a:off x="1292707" y="155346"/>
            <a:ext cx="12191999" cy="936625"/>
          </a:xfrm>
          <a:prstGeom prst="rect">
            <a:avLst/>
          </a:prstGeom>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defTabSz="914400"/>
            <a:r>
              <a:rPr lang="en-US" sz="3600" kern="0" dirty="0">
                <a:solidFill>
                  <a:srgbClr val="BBB831"/>
                </a:solidFill>
                <a:latin typeface="Calibri" pitchFamily="34" charset="0"/>
                <a:ea typeface="Verdana" pitchFamily="34" charset="0"/>
                <a:cs typeface="Verdana" pitchFamily="34" charset="0"/>
              </a:rPr>
              <a:t>Milestones of Advisory Services under the </a:t>
            </a:r>
            <a:r>
              <a:rPr lang="en-US" sz="3600" kern="0" dirty="0" smtClean="0">
                <a:solidFill>
                  <a:srgbClr val="BBB831"/>
                </a:solidFill>
                <a:latin typeface="Calibri" pitchFamily="34" charset="0"/>
                <a:ea typeface="Verdana" pitchFamily="34" charset="0"/>
                <a:cs typeface="Verdana" pitchFamily="34" charset="0"/>
              </a:rPr>
              <a:t>CAP</a:t>
            </a:r>
            <a:endParaRPr lang="fr-BE" sz="3600" kern="0" dirty="0">
              <a:solidFill>
                <a:srgbClr val="BBB831"/>
              </a:solidFill>
              <a:latin typeface="Calibri" pitchFamily="34" charset="0"/>
              <a:ea typeface="Verdana" pitchFamily="34" charset="0"/>
              <a:cs typeface="Verdana" pitchFamily="34" charset="0"/>
            </a:endParaRPr>
          </a:p>
        </p:txBody>
      </p:sp>
      <p:sp>
        <p:nvSpPr>
          <p:cNvPr id="5" name="Rounded Rectangle 6"/>
          <p:cNvSpPr>
            <a:spLocks noChangeArrowheads="1"/>
          </p:cNvSpPr>
          <p:nvPr/>
        </p:nvSpPr>
        <p:spPr bwMode="auto">
          <a:xfrm>
            <a:off x="122831" y="1508753"/>
            <a:ext cx="5863436" cy="2517337"/>
          </a:xfrm>
          <a:prstGeom prst="roundRect">
            <a:avLst>
              <a:gd name="adj" fmla="val 16667"/>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3175" defTabSz="914400"/>
            <a:endParaRPr lang="en-US" altLang="en-US">
              <a:solidFill>
                <a:srgbClr val="BBB831"/>
              </a:solidFill>
            </a:endParaRPr>
          </a:p>
        </p:txBody>
      </p:sp>
      <p:sp>
        <p:nvSpPr>
          <p:cNvPr id="7" name="Rounded Rectangle 7"/>
          <p:cNvSpPr>
            <a:spLocks noChangeArrowheads="1"/>
          </p:cNvSpPr>
          <p:nvPr/>
        </p:nvSpPr>
        <p:spPr bwMode="auto">
          <a:xfrm>
            <a:off x="6025487" y="1508754"/>
            <a:ext cx="6066429" cy="2789950"/>
          </a:xfrm>
          <a:prstGeom prst="roundRect">
            <a:avLst>
              <a:gd name="adj" fmla="val 16667"/>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3175" defTabSz="914400"/>
            <a:endParaRPr lang="en-US" altLang="en-US" sz="2000">
              <a:solidFill>
                <a:srgbClr val="BBB831"/>
              </a:solidFill>
            </a:endParaRPr>
          </a:p>
        </p:txBody>
      </p:sp>
      <p:sp>
        <p:nvSpPr>
          <p:cNvPr id="8" name="Isosceles Triangle 8"/>
          <p:cNvSpPr>
            <a:spLocks noChangeArrowheads="1"/>
          </p:cNvSpPr>
          <p:nvPr/>
        </p:nvSpPr>
        <p:spPr bwMode="auto">
          <a:xfrm>
            <a:off x="1146413" y="716591"/>
            <a:ext cx="9758148" cy="770294"/>
          </a:xfrm>
          <a:prstGeom prst="triangle">
            <a:avLst>
              <a:gd name="adj" fmla="val 50000"/>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3175" algn="ctr" defTabSz="914400"/>
            <a:r>
              <a:rPr lang="da-DK" altLang="en-US" sz="2800" dirty="0">
                <a:solidFill>
                  <a:srgbClr val="FFFF00"/>
                </a:solidFill>
              </a:rPr>
              <a:t>CAP</a:t>
            </a:r>
            <a:endParaRPr lang="en-GB" altLang="en-US" sz="2800" dirty="0">
              <a:solidFill>
                <a:srgbClr val="FFFF00"/>
              </a:solidFill>
            </a:endParaRPr>
          </a:p>
        </p:txBody>
      </p:sp>
      <p:sp>
        <p:nvSpPr>
          <p:cNvPr id="9" name="TextBox 9"/>
          <p:cNvSpPr txBox="1">
            <a:spLocks noChangeArrowheads="1"/>
          </p:cNvSpPr>
          <p:nvPr/>
        </p:nvSpPr>
        <p:spPr bwMode="auto">
          <a:xfrm>
            <a:off x="395785" y="1959602"/>
            <a:ext cx="5590483" cy="4732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F5494"/>
                </a:solidFill>
                <a:latin typeface="Verdana" pitchFamily="34" charset="0"/>
              </a:defRPr>
            </a:lvl1pPr>
            <a:lvl2pPr>
              <a:defRPr sz="1600">
                <a:solidFill>
                  <a:schemeClr val="tx1"/>
                </a:solidFill>
                <a:latin typeface="Verdana" pitchFamily="34" charset="0"/>
              </a:defRPr>
            </a:lvl2pPr>
            <a:lvl3pPr>
              <a:defRPr sz="1400">
                <a:solidFill>
                  <a:schemeClr val="tx1"/>
                </a:solidFill>
                <a:latin typeface="Verdana"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defTabSz="914400"/>
            <a:endParaRPr lang="da-DK" altLang="en-US" sz="800" dirty="0">
              <a:solidFill>
                <a:srgbClr val="3166CF"/>
              </a:solidFill>
              <a:ea typeface="Verdana" pitchFamily="34" charset="0"/>
              <a:cs typeface="Verdana" pitchFamily="34" charset="0"/>
            </a:endParaRPr>
          </a:p>
          <a:p>
            <a:pPr defTabSz="914400">
              <a:spcAft>
                <a:spcPts val="900"/>
              </a:spcAft>
            </a:pPr>
            <a:r>
              <a:rPr lang="da-DK" altLang="en-US" sz="2000" b="1" dirty="0">
                <a:solidFill>
                  <a:srgbClr val="3166CF"/>
                </a:solidFill>
                <a:ea typeface="Verdana" pitchFamily="34" charset="0"/>
                <a:cs typeface="Verdana" pitchFamily="34" charset="0"/>
              </a:rPr>
              <a:t>2003</a:t>
            </a:r>
            <a:r>
              <a:rPr lang="da-DK" altLang="en-US" sz="2000" dirty="0">
                <a:solidFill>
                  <a:srgbClr val="3166CF"/>
                </a:solidFill>
                <a:ea typeface="Verdana" pitchFamily="34" charset="0"/>
                <a:cs typeface="Verdana" pitchFamily="34" charset="0"/>
              </a:rPr>
              <a:t> </a:t>
            </a:r>
            <a:r>
              <a:rPr lang="da-DK" altLang="en-US" sz="1400" dirty="0">
                <a:solidFill>
                  <a:srgbClr val="3166CF"/>
                </a:solidFill>
                <a:ea typeface="Verdana" pitchFamily="34" charset="0"/>
                <a:cs typeface="Verdana" pitchFamily="34" charset="0"/>
              </a:rPr>
              <a:t>(introduction cross compliance</a:t>
            </a:r>
            <a:r>
              <a:rPr lang="da-DK" altLang="en-US" sz="1400" dirty="0" smtClean="0">
                <a:solidFill>
                  <a:srgbClr val="3166CF"/>
                </a:solidFill>
                <a:ea typeface="Verdana" pitchFamily="34" charset="0"/>
                <a:cs typeface="Verdana" pitchFamily="34" charset="0"/>
              </a:rPr>
              <a:t>)</a:t>
            </a:r>
            <a:endParaRPr lang="da-DK" altLang="en-US" sz="2000" dirty="0">
              <a:solidFill>
                <a:srgbClr val="3166CF"/>
              </a:solidFill>
              <a:ea typeface="Verdana" pitchFamily="34" charset="0"/>
              <a:cs typeface="Verdana" pitchFamily="34" charset="0"/>
            </a:endParaRPr>
          </a:p>
          <a:p>
            <a:pPr defTabSz="914400"/>
            <a:r>
              <a:rPr lang="da-DK" altLang="en-US" sz="2000" b="1" dirty="0">
                <a:solidFill>
                  <a:srgbClr val="3166CF"/>
                </a:solidFill>
                <a:ea typeface="Verdana" pitchFamily="34" charset="0"/>
                <a:cs typeface="Verdana" pitchFamily="34" charset="0"/>
              </a:rPr>
              <a:t>2007</a:t>
            </a:r>
            <a:r>
              <a:rPr lang="da-DK" altLang="en-US" sz="2000" dirty="0">
                <a:solidFill>
                  <a:srgbClr val="3166CF"/>
                </a:solidFill>
                <a:ea typeface="Verdana" pitchFamily="34" charset="0"/>
                <a:cs typeface="Verdana" pitchFamily="34" charset="0"/>
              </a:rPr>
              <a:t> </a:t>
            </a:r>
            <a:r>
              <a:rPr lang="da-DK" altLang="en-US" sz="2000" dirty="0">
                <a:solidFill>
                  <a:srgbClr val="C00000"/>
                </a:solidFill>
                <a:ea typeface="Verdana" pitchFamily="34" charset="0"/>
                <a:cs typeface="Verdana" pitchFamily="34" charset="0"/>
              </a:rPr>
              <a:t>Obligatory </a:t>
            </a:r>
            <a:r>
              <a:rPr lang="da-DK" altLang="en-US" sz="2000" dirty="0" smtClean="0">
                <a:solidFill>
                  <a:srgbClr val="C00000"/>
                </a:solidFill>
                <a:ea typeface="Verdana" pitchFamily="34" charset="0"/>
                <a:cs typeface="Verdana" pitchFamily="34" charset="0"/>
              </a:rPr>
              <a:t>”</a:t>
            </a:r>
            <a:r>
              <a:rPr lang="da-DK" altLang="en-US" sz="2000" b="1" dirty="0" smtClean="0">
                <a:solidFill>
                  <a:srgbClr val="C00000"/>
                </a:solidFill>
                <a:ea typeface="Verdana" pitchFamily="34" charset="0"/>
                <a:cs typeface="Verdana" pitchFamily="34" charset="0"/>
              </a:rPr>
              <a:t>Farm </a:t>
            </a:r>
            <a:r>
              <a:rPr lang="da-DK" altLang="en-US" sz="2000" b="1" dirty="0">
                <a:solidFill>
                  <a:srgbClr val="C00000"/>
                </a:solidFill>
                <a:ea typeface="Verdana" pitchFamily="34" charset="0"/>
                <a:cs typeface="Verdana" pitchFamily="34" charset="0"/>
              </a:rPr>
              <a:t>Advisory </a:t>
            </a:r>
            <a:r>
              <a:rPr lang="da-DK" altLang="en-US" sz="2000" b="1" dirty="0" smtClean="0">
                <a:solidFill>
                  <a:srgbClr val="C00000"/>
                </a:solidFill>
                <a:ea typeface="Verdana" pitchFamily="34" charset="0"/>
                <a:cs typeface="Verdana" pitchFamily="34" charset="0"/>
              </a:rPr>
              <a:t>System”</a:t>
            </a:r>
            <a:r>
              <a:rPr lang="da-DK" altLang="en-US" sz="2000" dirty="0" smtClean="0">
                <a:solidFill>
                  <a:srgbClr val="C00000"/>
                </a:solidFill>
                <a:ea typeface="Verdana" pitchFamily="34" charset="0"/>
                <a:cs typeface="Verdana" pitchFamily="34" charset="0"/>
              </a:rPr>
              <a:t> </a:t>
            </a:r>
            <a:r>
              <a:rPr lang="da-DK" altLang="en-US" sz="2000" dirty="0">
                <a:solidFill>
                  <a:srgbClr val="3166CF"/>
                </a:solidFill>
                <a:ea typeface="Verdana" pitchFamily="34" charset="0"/>
                <a:cs typeface="Verdana" pitchFamily="34" charset="0"/>
              </a:rPr>
              <a:t>(FAS) </a:t>
            </a:r>
            <a:r>
              <a:rPr lang="da-DK" altLang="en-US" sz="2000" dirty="0" smtClean="0">
                <a:solidFill>
                  <a:srgbClr val="3166CF"/>
                </a:solidFill>
                <a:ea typeface="Verdana" pitchFamily="34" charset="0"/>
                <a:cs typeface="Verdana" pitchFamily="34" charset="0"/>
              </a:rPr>
              <a:t>all MS must make up a list of dedicated advisory services in support of cross-compliance as a package</a:t>
            </a:r>
          </a:p>
          <a:p>
            <a:pPr defTabSz="914400"/>
            <a:endParaRPr lang="da-DK" altLang="en-US" dirty="0">
              <a:solidFill>
                <a:srgbClr val="3166CF"/>
              </a:solidFill>
              <a:ea typeface="Verdana" pitchFamily="34" charset="0"/>
              <a:cs typeface="Verdana" pitchFamily="34" charset="0"/>
            </a:endParaRPr>
          </a:p>
          <a:p>
            <a:pPr defTabSz="914400">
              <a:spcBef>
                <a:spcPts val="600"/>
              </a:spcBef>
              <a:spcAft>
                <a:spcPts val="600"/>
              </a:spcAft>
            </a:pPr>
            <a:r>
              <a:rPr lang="da-DK" altLang="en-US" sz="2000" b="1" dirty="0" smtClean="0">
                <a:solidFill>
                  <a:srgbClr val="3166CF"/>
                </a:solidFill>
                <a:ea typeface="Verdana" pitchFamily="34" charset="0"/>
                <a:cs typeface="Verdana" pitchFamily="34" charset="0"/>
              </a:rPr>
              <a:t>2014</a:t>
            </a:r>
            <a:r>
              <a:rPr lang="da-DK" altLang="en-US" sz="2000" dirty="0" smtClean="0">
                <a:solidFill>
                  <a:srgbClr val="3166CF"/>
                </a:solidFill>
                <a:ea typeface="Verdana" pitchFamily="34" charset="0"/>
                <a:cs typeface="Verdana" pitchFamily="34" charset="0"/>
              </a:rPr>
              <a:t> </a:t>
            </a:r>
            <a:r>
              <a:rPr lang="da-DK" altLang="en-US" sz="2000" dirty="0">
                <a:solidFill>
                  <a:srgbClr val="3166CF"/>
                </a:solidFill>
                <a:ea typeface="Verdana" pitchFamily="34" charset="0"/>
                <a:cs typeface="Verdana" pitchFamily="34" charset="0"/>
              </a:rPr>
              <a:t>FAS </a:t>
            </a:r>
            <a:r>
              <a:rPr lang="da-DK" altLang="en-US" sz="2000" dirty="0" smtClean="0">
                <a:solidFill>
                  <a:srgbClr val="3166CF"/>
                </a:solidFill>
                <a:ea typeface="Verdana" pitchFamily="34" charset="0"/>
                <a:cs typeface="Verdana" pitchFamily="34" charset="0"/>
              </a:rPr>
              <a:t>moved into </a:t>
            </a:r>
            <a:r>
              <a:rPr lang="da-DK" altLang="en-US" sz="2000" dirty="0">
                <a:solidFill>
                  <a:srgbClr val="3166CF"/>
                </a:solidFill>
                <a:ea typeface="Verdana" pitchFamily="34" charset="0"/>
                <a:cs typeface="Verdana" pitchFamily="34" charset="0"/>
              </a:rPr>
              <a:t>horizontal </a:t>
            </a:r>
            <a:r>
              <a:rPr lang="da-DK" altLang="en-US" sz="2000" dirty="0" smtClean="0">
                <a:solidFill>
                  <a:srgbClr val="3166CF"/>
                </a:solidFill>
                <a:ea typeface="Verdana" pitchFamily="34" charset="0"/>
                <a:cs typeface="Verdana" pitchFamily="34" charset="0"/>
              </a:rPr>
              <a:t>legislation (Art 12-15 R. 1305/2013) covering both CAP pillars</a:t>
            </a:r>
          </a:p>
          <a:p>
            <a:pPr defTabSz="914400"/>
            <a:endParaRPr lang="da-DK" altLang="en-US" dirty="0">
              <a:solidFill>
                <a:srgbClr val="3166CF"/>
              </a:solidFill>
            </a:endParaRPr>
          </a:p>
          <a:p>
            <a:pPr defTabSz="914400"/>
            <a:r>
              <a:rPr lang="da-DK" altLang="en-US" sz="2000" b="1" dirty="0" smtClean="0">
                <a:solidFill>
                  <a:srgbClr val="C00000"/>
                </a:solidFill>
              </a:rPr>
              <a:t>2021</a:t>
            </a:r>
            <a:r>
              <a:rPr lang="da-DK" altLang="en-US" sz="2000" dirty="0" smtClean="0">
                <a:solidFill>
                  <a:srgbClr val="C00000"/>
                </a:solidFill>
              </a:rPr>
              <a:t> </a:t>
            </a:r>
            <a:r>
              <a:rPr lang="da-DK" altLang="en-US" sz="2000" b="1" dirty="0">
                <a:solidFill>
                  <a:srgbClr val="C00000"/>
                </a:solidFill>
              </a:rPr>
              <a:t>AKIS system replaces</a:t>
            </a:r>
            <a:r>
              <a:rPr lang="da-DK" altLang="en-US" sz="2000" dirty="0">
                <a:solidFill>
                  <a:srgbClr val="C00000"/>
                </a:solidFill>
              </a:rPr>
              <a:t> FAS </a:t>
            </a:r>
            <a:r>
              <a:rPr lang="da-DK" altLang="en-US" sz="2000" dirty="0" smtClean="0">
                <a:solidFill>
                  <a:srgbClr val="C00000"/>
                </a:solidFill>
              </a:rPr>
              <a:t>system (simplification)</a:t>
            </a:r>
            <a:endParaRPr lang="da-DK" altLang="en-US" sz="2000" dirty="0">
              <a:solidFill>
                <a:srgbClr val="C00000"/>
              </a:solidFill>
            </a:endParaRPr>
          </a:p>
          <a:p>
            <a:pPr defTabSz="914400"/>
            <a:r>
              <a:rPr lang="da-DK" altLang="en-US" sz="2000" dirty="0" smtClean="0">
                <a:solidFill>
                  <a:srgbClr val="C00000"/>
                </a:solidFill>
              </a:rPr>
              <a:t>=&gt; Cross-cutting objective on Knowledge and Innovation for the </a:t>
            </a:r>
            <a:r>
              <a:rPr lang="da-DK" altLang="en-US" sz="2000" b="1" dirty="0" smtClean="0">
                <a:solidFill>
                  <a:srgbClr val="C00000"/>
                </a:solidFill>
              </a:rPr>
              <a:t>whole CAP</a:t>
            </a:r>
          </a:p>
        </p:txBody>
      </p:sp>
      <p:sp>
        <p:nvSpPr>
          <p:cNvPr id="10" name="TextBox 12"/>
          <p:cNvSpPr txBox="1"/>
          <p:nvPr/>
        </p:nvSpPr>
        <p:spPr>
          <a:xfrm>
            <a:off x="6274132" y="1951733"/>
            <a:ext cx="5817784" cy="4824398"/>
          </a:xfrm>
          <a:prstGeom prst="rect">
            <a:avLst/>
          </a:prstGeom>
          <a:noFill/>
        </p:spPr>
        <p:txBody>
          <a:bodyPr wrap="square">
            <a:spAutoFit/>
          </a:bodyPr>
          <a:lstStyle/>
          <a:p>
            <a:pPr marL="3175" defTabSz="914400">
              <a:spcAft>
                <a:spcPts val="900"/>
              </a:spcAft>
              <a:defRPr/>
            </a:pPr>
            <a:r>
              <a:rPr lang="da-DK" sz="2000" b="1" dirty="0">
                <a:solidFill>
                  <a:srgbClr val="3166CF"/>
                </a:solidFill>
                <a:latin typeface="Verdana" pitchFamily="34" charset="0"/>
                <a:ea typeface="Verdana" pitchFamily="34" charset="0"/>
                <a:cs typeface="Verdana" pitchFamily="34" charset="0"/>
              </a:rPr>
              <a:t>2007-2013: </a:t>
            </a:r>
            <a:r>
              <a:rPr lang="da-DK" sz="2000" dirty="0" smtClean="0">
                <a:solidFill>
                  <a:srgbClr val="3166CF"/>
                </a:solidFill>
                <a:latin typeface="Verdana" pitchFamily="34" charset="0"/>
                <a:ea typeface="Verdana" pitchFamily="34" charset="0"/>
                <a:cs typeface="Verdana" pitchFamily="34" charset="0"/>
              </a:rPr>
              <a:t>Support </a:t>
            </a:r>
            <a:r>
              <a:rPr lang="da-DK" sz="2000" dirty="0">
                <a:solidFill>
                  <a:srgbClr val="3166CF"/>
                </a:solidFill>
                <a:latin typeface="Verdana" pitchFamily="34" charset="0"/>
                <a:ea typeface="Verdana" pitchFamily="34" charset="0"/>
                <a:cs typeface="Verdana" pitchFamily="34" charset="0"/>
              </a:rPr>
              <a:t>for vocational training  and advisory </a:t>
            </a:r>
            <a:r>
              <a:rPr lang="da-DK" sz="2000" dirty="0" smtClean="0">
                <a:solidFill>
                  <a:srgbClr val="3166CF"/>
                </a:solidFill>
                <a:latin typeface="Verdana" pitchFamily="34" charset="0"/>
                <a:ea typeface="Verdana" pitchFamily="34" charset="0"/>
                <a:cs typeface="Verdana" pitchFamily="34" charset="0"/>
              </a:rPr>
              <a:t>services</a:t>
            </a:r>
            <a:endParaRPr lang="da-DK" sz="2000" b="1" dirty="0">
              <a:solidFill>
                <a:srgbClr val="3166CF"/>
              </a:solidFill>
              <a:latin typeface="Verdana" pitchFamily="34" charset="0"/>
              <a:ea typeface="Verdana" pitchFamily="34" charset="0"/>
              <a:cs typeface="Verdana" pitchFamily="34" charset="0"/>
            </a:endParaRPr>
          </a:p>
          <a:p>
            <a:pPr marL="3175" defTabSz="914400">
              <a:spcAft>
                <a:spcPts val="1200"/>
              </a:spcAft>
              <a:defRPr/>
            </a:pPr>
            <a:r>
              <a:rPr lang="da-DK" sz="2000" b="1" dirty="0" smtClean="0">
                <a:solidFill>
                  <a:srgbClr val="3166CF"/>
                </a:solidFill>
                <a:latin typeface="Verdana" pitchFamily="34" charset="0"/>
                <a:ea typeface="Verdana" pitchFamily="34" charset="0"/>
                <a:cs typeface="Verdana" pitchFamily="34" charset="0"/>
              </a:rPr>
              <a:t>2014-2020: </a:t>
            </a:r>
            <a:r>
              <a:rPr lang="da-DK" sz="2000" dirty="0" smtClean="0">
                <a:solidFill>
                  <a:srgbClr val="3166CF"/>
                </a:solidFill>
                <a:latin typeface="Verdana" pitchFamily="34" charset="0"/>
                <a:ea typeface="Verdana" pitchFamily="34" charset="0"/>
                <a:cs typeface="Verdana" pitchFamily="34" charset="0"/>
              </a:rPr>
              <a:t>Knowledge </a:t>
            </a:r>
            <a:r>
              <a:rPr lang="da-DK" sz="2000" dirty="0">
                <a:solidFill>
                  <a:srgbClr val="3166CF"/>
                </a:solidFill>
                <a:latin typeface="Verdana" pitchFamily="34" charset="0"/>
                <a:ea typeface="Verdana" pitchFamily="34" charset="0"/>
                <a:cs typeface="Verdana" pitchFamily="34" charset="0"/>
              </a:rPr>
              <a:t>and advisory measures </a:t>
            </a:r>
            <a:r>
              <a:rPr lang="da-DK" sz="2000" dirty="0" smtClean="0">
                <a:solidFill>
                  <a:srgbClr val="3166CF"/>
                </a:solidFill>
                <a:latin typeface="Verdana" pitchFamily="34" charset="0"/>
                <a:ea typeface="Verdana" pitchFamily="34" charset="0"/>
                <a:cs typeface="Verdana" pitchFamily="34" charset="0"/>
              </a:rPr>
              <a:t>further developed (e.g. training of advisors, only specific elements to be advised on, not the full CC package)</a:t>
            </a:r>
          </a:p>
          <a:p>
            <a:pPr marL="3175" defTabSz="914400">
              <a:spcAft>
                <a:spcPts val="1200"/>
              </a:spcAft>
              <a:defRPr/>
            </a:pPr>
            <a:endParaRPr lang="da-DK" sz="2000" dirty="0" smtClean="0">
              <a:solidFill>
                <a:srgbClr val="3166CF"/>
              </a:solidFill>
            </a:endParaRPr>
          </a:p>
          <a:p>
            <a:pPr defTabSz="914400">
              <a:spcAft>
                <a:spcPts val="900"/>
              </a:spcAft>
              <a:defRPr/>
            </a:pPr>
            <a:r>
              <a:rPr lang="da-DK" sz="2000" b="1" dirty="0" smtClean="0">
                <a:solidFill>
                  <a:srgbClr val="C00000"/>
                </a:solidFill>
                <a:latin typeface="Verdana" pitchFamily="34" charset="0"/>
                <a:ea typeface="Verdana" pitchFamily="34" charset="0"/>
                <a:cs typeface="Verdana" pitchFamily="34" charset="0"/>
              </a:rPr>
              <a:t>2021-2027</a:t>
            </a:r>
            <a:r>
              <a:rPr lang="da-DK" sz="2000" dirty="0" smtClean="0">
                <a:solidFill>
                  <a:srgbClr val="C00000"/>
                </a:solidFill>
                <a:latin typeface="Verdana" pitchFamily="34" charset="0"/>
                <a:ea typeface="Verdana" pitchFamily="34" charset="0"/>
                <a:cs typeface="Verdana" pitchFamily="34" charset="0"/>
              </a:rPr>
              <a:t>: ”Farm Advisory </a:t>
            </a:r>
            <a:r>
              <a:rPr lang="da-DK" sz="2000" b="1" dirty="0" smtClean="0">
                <a:solidFill>
                  <a:srgbClr val="C00000"/>
                </a:solidFill>
                <a:latin typeface="Verdana" pitchFamily="34" charset="0"/>
                <a:ea typeface="Verdana" pitchFamily="34" charset="0"/>
                <a:cs typeface="Verdana" pitchFamily="34" charset="0"/>
              </a:rPr>
              <a:t>Services” </a:t>
            </a:r>
            <a:r>
              <a:rPr lang="da-DK" sz="2000" dirty="0" smtClean="0">
                <a:solidFill>
                  <a:srgbClr val="C00000"/>
                </a:solidFill>
                <a:latin typeface="Verdana" pitchFamily="34" charset="0"/>
                <a:ea typeface="Verdana" pitchFamily="34" charset="0"/>
                <a:cs typeface="Verdana" pitchFamily="34" charset="0"/>
              </a:rPr>
              <a:t>= RD support for </a:t>
            </a:r>
            <a:r>
              <a:rPr lang="da-DK" sz="2000" b="1" dirty="0" smtClean="0">
                <a:solidFill>
                  <a:srgbClr val="C00000"/>
                </a:solidFill>
                <a:latin typeface="Verdana" pitchFamily="34" charset="0"/>
                <a:ea typeface="Verdana" pitchFamily="34" charset="0"/>
                <a:cs typeface="Verdana" pitchFamily="34" charset="0"/>
              </a:rPr>
              <a:t>all advisors to be integrated in the AKIS according to </a:t>
            </a:r>
            <a:r>
              <a:rPr lang="da-DK" sz="2000" dirty="0" smtClean="0">
                <a:solidFill>
                  <a:srgbClr val="C00000"/>
                </a:solidFill>
                <a:latin typeface="Verdana" pitchFamily="34" charset="0"/>
                <a:ea typeface="Verdana" pitchFamily="34" charset="0"/>
                <a:cs typeface="Verdana" pitchFamily="34" charset="0"/>
              </a:rPr>
              <a:t>Art </a:t>
            </a:r>
            <a:r>
              <a:rPr lang="da-DK" sz="2000" dirty="0">
                <a:solidFill>
                  <a:srgbClr val="C00000"/>
                </a:solidFill>
                <a:latin typeface="Verdana" pitchFamily="34" charset="0"/>
                <a:ea typeface="Verdana" pitchFamily="34" charset="0"/>
                <a:cs typeface="Verdana" pitchFamily="34" charset="0"/>
              </a:rPr>
              <a:t>102 strategy </a:t>
            </a:r>
            <a:r>
              <a:rPr lang="da-DK" sz="2000" dirty="0" smtClean="0">
                <a:solidFill>
                  <a:srgbClr val="C00000"/>
                </a:solidFill>
                <a:latin typeface="Verdana" pitchFamily="34" charset="0"/>
                <a:ea typeface="Verdana" pitchFamily="34" charset="0"/>
                <a:cs typeface="Verdana" pitchFamily="34" charset="0"/>
              </a:rPr>
              <a:t>+ Art </a:t>
            </a:r>
            <a:r>
              <a:rPr lang="da-DK" sz="2000" dirty="0">
                <a:solidFill>
                  <a:srgbClr val="C00000"/>
                </a:solidFill>
                <a:latin typeface="Verdana" pitchFamily="34" charset="0"/>
                <a:ea typeface="Verdana" pitchFamily="34" charset="0"/>
                <a:cs typeface="Verdana" pitchFamily="34" charset="0"/>
              </a:rPr>
              <a:t>72 </a:t>
            </a:r>
            <a:r>
              <a:rPr lang="da-DK" sz="2000" dirty="0" smtClean="0">
                <a:solidFill>
                  <a:srgbClr val="C00000"/>
                </a:solidFill>
                <a:latin typeface="Verdana" pitchFamily="34" charset="0"/>
                <a:ea typeface="Verdana" pitchFamily="34" charset="0"/>
                <a:cs typeface="Verdana" pitchFamily="34" charset="0"/>
              </a:rPr>
              <a:t>interventions (incl SCO Art 77) to be designed in coherence with CAP AKIS Strategic Plan (Art.102) made after SWOT (Art.103)</a:t>
            </a:r>
            <a:endParaRPr lang="en-GB" sz="2000" dirty="0">
              <a:solidFill>
                <a:srgbClr val="C00000"/>
              </a:solidFill>
              <a:latin typeface="Verdana" pitchFamily="34" charset="0"/>
              <a:ea typeface="Verdana" pitchFamily="34" charset="0"/>
              <a:cs typeface="Verdana" pitchFamily="34" charset="0"/>
            </a:endParaRPr>
          </a:p>
        </p:txBody>
      </p:sp>
      <p:sp>
        <p:nvSpPr>
          <p:cNvPr id="11" name="Rounded Rectangle 4"/>
          <p:cNvSpPr>
            <a:spLocks noChangeArrowheads="1"/>
          </p:cNvSpPr>
          <p:nvPr/>
        </p:nvSpPr>
        <p:spPr bwMode="auto">
          <a:xfrm>
            <a:off x="2720248" y="1416413"/>
            <a:ext cx="2209800" cy="617255"/>
          </a:xfrm>
          <a:prstGeom prst="roundRect">
            <a:avLst>
              <a:gd name="adj" fmla="val 16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175" defTabSz="914400"/>
            <a:r>
              <a:rPr lang="en-US" altLang="en-US" sz="2600" b="1" dirty="0">
                <a:solidFill>
                  <a:srgbClr val="0070C0"/>
                </a:solidFill>
              </a:rPr>
              <a:t>Pillar I</a:t>
            </a:r>
          </a:p>
        </p:txBody>
      </p:sp>
      <p:sp>
        <p:nvSpPr>
          <p:cNvPr id="12" name="Rounded Rectangle 5"/>
          <p:cNvSpPr>
            <a:spLocks noChangeArrowheads="1"/>
          </p:cNvSpPr>
          <p:nvPr/>
        </p:nvSpPr>
        <p:spPr bwMode="auto">
          <a:xfrm>
            <a:off x="6849866" y="1399567"/>
            <a:ext cx="2495549" cy="693775"/>
          </a:xfrm>
          <a:prstGeom prst="roundRect">
            <a:avLst>
              <a:gd name="adj" fmla="val 16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175" defTabSz="914400"/>
            <a:r>
              <a:rPr lang="en-US" altLang="en-US" sz="2600" b="1" dirty="0">
                <a:solidFill>
                  <a:srgbClr val="0070C0"/>
                </a:solidFill>
              </a:rPr>
              <a:t>Pillar II</a:t>
            </a:r>
          </a:p>
        </p:txBody>
      </p:sp>
    </p:spTree>
    <p:extLst>
      <p:ext uri="{BB962C8B-B14F-4D97-AF65-F5344CB8AC3E}">
        <p14:creationId xmlns:p14="http://schemas.microsoft.com/office/powerpoint/2010/main" val="16598692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ounded Rectangle 6"/>
          <p:cNvSpPr>
            <a:spLocks noChangeArrowheads="1"/>
          </p:cNvSpPr>
          <p:nvPr/>
        </p:nvSpPr>
        <p:spPr bwMode="auto">
          <a:xfrm>
            <a:off x="532263" y="1544268"/>
            <a:ext cx="11505062" cy="5313731"/>
          </a:xfrm>
          <a:prstGeom prst="roundRect">
            <a:avLst>
              <a:gd name="adj" fmla="val 16667"/>
            </a:avLst>
          </a:prstGeom>
          <a:solidFill>
            <a:srgbClr val="BBB831"/>
          </a:solidFill>
          <a:ln>
            <a:noFill/>
          </a:ln>
          <a:extLst/>
        </p:spPr>
        <p:txBody>
          <a:bodyPr anchor="ctr"/>
          <a:lstStyle/>
          <a:p>
            <a:pPr marL="3175" defTabSz="914400"/>
            <a:endParaRPr lang="en-US" altLang="en-US">
              <a:solidFill>
                <a:srgbClr val="BBB831"/>
              </a:solidFill>
            </a:endParaRPr>
          </a:p>
        </p:txBody>
      </p:sp>
      <p:sp>
        <p:nvSpPr>
          <p:cNvPr id="60422" name="Isosceles Triangle 8"/>
          <p:cNvSpPr>
            <a:spLocks noChangeArrowheads="1"/>
          </p:cNvSpPr>
          <p:nvPr/>
        </p:nvSpPr>
        <p:spPr bwMode="auto">
          <a:xfrm>
            <a:off x="2256369" y="752106"/>
            <a:ext cx="7133292" cy="792161"/>
          </a:xfrm>
          <a:prstGeom prst="triangle">
            <a:avLst>
              <a:gd name="adj" fmla="val 50000"/>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3175" algn="ctr" defTabSz="914400"/>
            <a:r>
              <a:rPr lang="da-DK" altLang="en-US" sz="2800" dirty="0" smtClean="0">
                <a:solidFill>
                  <a:srgbClr val="FFFF00"/>
                </a:solidFill>
              </a:rPr>
              <a:t>CAP</a:t>
            </a:r>
            <a:endParaRPr lang="en-GB" altLang="en-US" sz="2800" dirty="0">
              <a:solidFill>
                <a:srgbClr val="FFFF00"/>
              </a:solidFill>
            </a:endParaRPr>
          </a:p>
        </p:txBody>
      </p:sp>
      <p:sp>
        <p:nvSpPr>
          <p:cNvPr id="19463" name="TextBox 9"/>
          <p:cNvSpPr txBox="1">
            <a:spLocks noChangeArrowheads="1"/>
          </p:cNvSpPr>
          <p:nvPr/>
        </p:nvSpPr>
        <p:spPr bwMode="auto">
          <a:xfrm>
            <a:off x="682388" y="1858638"/>
            <a:ext cx="11354937"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F5494"/>
                </a:solidFill>
                <a:latin typeface="Verdana" pitchFamily="34" charset="0"/>
              </a:defRPr>
            </a:lvl1pPr>
            <a:lvl2pPr>
              <a:defRPr sz="1600">
                <a:solidFill>
                  <a:schemeClr val="tx1"/>
                </a:solidFill>
                <a:latin typeface="Verdana" pitchFamily="34" charset="0"/>
              </a:defRPr>
            </a:lvl2pPr>
            <a:lvl3pPr>
              <a:defRPr sz="1400">
                <a:solidFill>
                  <a:schemeClr val="tx1"/>
                </a:solidFill>
                <a:latin typeface="Verdana"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defTabSz="914400">
              <a:spcAft>
                <a:spcPts val="600"/>
              </a:spcAft>
            </a:pPr>
            <a:r>
              <a:rPr lang="en-US" altLang="en-US" sz="2000" b="1" dirty="0" smtClean="0"/>
              <a:t>-  One CAP regulation</a:t>
            </a:r>
            <a:r>
              <a:rPr lang="en-US" altLang="en-US" sz="2000" dirty="0"/>
              <a:t>: </a:t>
            </a:r>
            <a:r>
              <a:rPr lang="en-US" altLang="en-US" sz="2000" dirty="0" smtClean="0"/>
              <a:t>Advisory </a:t>
            </a:r>
            <a:r>
              <a:rPr lang="en-US" altLang="en-US" sz="2000" b="1" dirty="0">
                <a:solidFill>
                  <a:srgbClr val="C00000"/>
                </a:solidFill>
                <a:ea typeface="Verdana" pitchFamily="34" charset="0"/>
                <a:cs typeface="Verdana" pitchFamily="34" charset="0"/>
              </a:rPr>
              <a:t>services</a:t>
            </a:r>
            <a:r>
              <a:rPr lang="en-US" altLang="en-US" sz="2000" dirty="0" smtClean="0"/>
              <a:t> to </a:t>
            </a:r>
            <a:r>
              <a:rPr lang="en-US" altLang="en-US" sz="2000" dirty="0"/>
              <a:t>be included in the CAP </a:t>
            </a:r>
            <a:r>
              <a:rPr lang="en-US" altLang="en-US" sz="2000" dirty="0" smtClean="0"/>
              <a:t>Strategic plans (</a:t>
            </a:r>
            <a:r>
              <a:rPr lang="en-US" altLang="en-US" sz="2000" dirty="0"/>
              <a:t>Art 13(1</a:t>
            </a:r>
            <a:r>
              <a:rPr lang="en-US" altLang="en-US" sz="2000" dirty="0" smtClean="0"/>
              <a:t>))</a:t>
            </a:r>
            <a:r>
              <a:rPr lang="en-US" altLang="en-US" sz="2000" b="1" dirty="0">
                <a:solidFill>
                  <a:srgbClr val="C00000"/>
                </a:solidFill>
                <a:ea typeface="Verdana" pitchFamily="34" charset="0"/>
                <a:cs typeface="Verdana" pitchFamily="34" charset="0"/>
              </a:rPr>
              <a:t> </a:t>
            </a:r>
            <a:endParaRPr lang="en-US" altLang="en-US" sz="2000" b="1" dirty="0" smtClean="0">
              <a:solidFill>
                <a:srgbClr val="C00000"/>
              </a:solidFill>
              <a:ea typeface="Verdana" pitchFamily="34" charset="0"/>
              <a:cs typeface="Verdana" pitchFamily="34" charset="0"/>
            </a:endParaRPr>
          </a:p>
          <a:p>
            <a:pPr defTabSz="914400">
              <a:spcAft>
                <a:spcPts val="600"/>
              </a:spcAft>
            </a:pPr>
            <a:r>
              <a:rPr lang="da-DK" altLang="en-US" sz="2000" b="1" dirty="0" smtClean="0"/>
              <a:t>-  One </a:t>
            </a:r>
            <a:r>
              <a:rPr lang="da-DK" altLang="en-US" sz="2000" b="1" dirty="0"/>
              <a:t>Cross-cutting objective on Knowledge and </a:t>
            </a:r>
            <a:r>
              <a:rPr lang="da-DK" altLang="en-US" sz="2000" b="1" dirty="0" smtClean="0"/>
              <a:t>Innovation </a:t>
            </a:r>
            <a:r>
              <a:rPr lang="da-DK" altLang="en-US" sz="2000" dirty="0"/>
              <a:t>in support of all CAP 9 specific objectives (Art 5)</a:t>
            </a:r>
          </a:p>
          <a:p>
            <a:pPr defTabSz="914400">
              <a:spcAft>
                <a:spcPts val="600"/>
              </a:spcAft>
            </a:pPr>
            <a:r>
              <a:rPr lang="en-US" altLang="en-US" sz="2000" dirty="0" smtClean="0"/>
              <a:t>-  </a:t>
            </a:r>
            <a:r>
              <a:rPr lang="en-US" altLang="en-US" sz="2000" b="1" dirty="0" smtClean="0">
                <a:solidFill>
                  <a:srgbClr val="C00000"/>
                </a:solidFill>
              </a:rPr>
              <a:t>Funding</a:t>
            </a:r>
            <a:r>
              <a:rPr lang="en-US" altLang="en-US" sz="2000" dirty="0" smtClean="0"/>
              <a:t> for farm </a:t>
            </a:r>
            <a:r>
              <a:rPr lang="en-US" altLang="en-US" sz="2000" dirty="0"/>
              <a:t>advisors and various knowledge exchange activities </a:t>
            </a:r>
            <a:r>
              <a:rPr lang="en-US" altLang="en-US" sz="2000" b="1" dirty="0" smtClean="0">
                <a:solidFill>
                  <a:srgbClr val="C00000"/>
                </a:solidFill>
                <a:ea typeface="Verdana" pitchFamily="34" charset="0"/>
                <a:cs typeface="Verdana" pitchFamily="34" charset="0"/>
              </a:rPr>
              <a:t>(Art 72)  </a:t>
            </a:r>
            <a:endParaRPr lang="da-DK" altLang="en-US" sz="2000" dirty="0"/>
          </a:p>
          <a:p>
            <a:pPr defTabSz="914400">
              <a:spcAft>
                <a:spcPts val="600"/>
              </a:spcAft>
            </a:pPr>
            <a:r>
              <a:rPr lang="da-DK" altLang="en-US" sz="2000" dirty="0"/>
              <a:t>- </a:t>
            </a:r>
            <a:r>
              <a:rPr lang="da-DK" altLang="en-US" sz="2000" dirty="0" smtClean="0"/>
              <a:t> Art </a:t>
            </a:r>
            <a:r>
              <a:rPr lang="da-DK" altLang="en-US" sz="2000" dirty="0"/>
              <a:t>13(3</a:t>
            </a:r>
            <a:r>
              <a:rPr lang="da-DK" altLang="en-US" sz="2000" dirty="0" smtClean="0"/>
              <a:t>): </a:t>
            </a:r>
            <a:r>
              <a:rPr lang="da-DK" altLang="en-US" sz="2000" b="1" dirty="0" smtClean="0"/>
              <a:t>Impartial</a:t>
            </a:r>
            <a:r>
              <a:rPr lang="da-DK" altLang="en-US" sz="2000" dirty="0" smtClean="0"/>
              <a:t> </a:t>
            </a:r>
            <a:r>
              <a:rPr lang="da-DK" altLang="en-US" sz="2000" dirty="0"/>
              <a:t>advice </a:t>
            </a:r>
            <a:r>
              <a:rPr lang="da-DK" altLang="en-US" sz="2000" dirty="0" smtClean="0"/>
              <a:t>(no conflict of interest)</a:t>
            </a:r>
            <a:endParaRPr lang="da-DK" altLang="en-US" sz="2000" dirty="0"/>
          </a:p>
          <a:p>
            <a:pPr defTabSz="914400">
              <a:spcAft>
                <a:spcPts val="600"/>
              </a:spcAft>
              <a:defRPr/>
            </a:pPr>
            <a:r>
              <a:rPr lang="da-DK" sz="2000" dirty="0" smtClean="0"/>
              <a:t>-  Art </a:t>
            </a:r>
            <a:r>
              <a:rPr lang="da-DK" sz="2000" dirty="0"/>
              <a:t>13(2): </a:t>
            </a:r>
            <a:r>
              <a:rPr lang="da-DK" sz="2000" b="1" dirty="0" smtClean="0"/>
              <a:t>Advice </a:t>
            </a:r>
            <a:r>
              <a:rPr lang="da-DK" altLang="en-US" sz="2000" b="1" dirty="0" smtClean="0"/>
              <a:t>must </a:t>
            </a:r>
            <a:r>
              <a:rPr lang="da-DK" altLang="en-US" sz="2000" b="1" dirty="0"/>
              <a:t>be available on a </a:t>
            </a:r>
            <a:r>
              <a:rPr lang="da-DK" altLang="en-US" sz="2000" b="1" dirty="0" smtClean="0"/>
              <a:t>wide </a:t>
            </a:r>
            <a:r>
              <a:rPr lang="da-DK" altLang="en-US" sz="2000" b="1" dirty="0"/>
              <a:t>range of issues </a:t>
            </a:r>
            <a:r>
              <a:rPr lang="da-DK" altLang="en-US" sz="2000" dirty="0"/>
              <a:t>such as:</a:t>
            </a:r>
            <a:endParaRPr lang="da-DK" sz="2000" dirty="0" smtClean="0"/>
          </a:p>
          <a:p>
            <a:pPr marL="800100" lvl="1" indent="-342900" defTabSz="914400">
              <a:spcAft>
                <a:spcPts val="600"/>
              </a:spcAft>
              <a:buFont typeface="Arial" pitchFamily="34" charset="0"/>
              <a:buChar char="•"/>
              <a:defRPr/>
            </a:pPr>
            <a:r>
              <a:rPr lang="en-GB" sz="2000" dirty="0" smtClean="0">
                <a:solidFill>
                  <a:srgbClr val="0F5494"/>
                </a:solidFill>
              </a:rPr>
              <a:t>Economic</a:t>
            </a:r>
            <a:r>
              <a:rPr lang="en-GB" sz="2000" dirty="0">
                <a:solidFill>
                  <a:srgbClr val="0F5494"/>
                </a:solidFill>
              </a:rPr>
              <a:t>, environmental and social dimensions</a:t>
            </a:r>
          </a:p>
          <a:p>
            <a:pPr marL="800100" lvl="1" indent="-342900" defTabSz="914400">
              <a:spcAft>
                <a:spcPts val="600"/>
              </a:spcAft>
              <a:buFont typeface="Arial" pitchFamily="34" charset="0"/>
              <a:buChar char="•"/>
              <a:defRPr/>
            </a:pPr>
            <a:r>
              <a:rPr lang="en-GB" sz="2000" dirty="0" smtClean="0">
                <a:solidFill>
                  <a:srgbClr val="0F5494"/>
                </a:solidFill>
              </a:rPr>
              <a:t>Up </a:t>
            </a:r>
            <a:r>
              <a:rPr lang="en-GB" sz="2000" dirty="0">
                <a:solidFill>
                  <a:srgbClr val="0F5494"/>
                </a:solidFill>
              </a:rPr>
              <a:t>to date technological </a:t>
            </a:r>
            <a:r>
              <a:rPr lang="en-GB" sz="2000" dirty="0" smtClean="0">
                <a:solidFill>
                  <a:srgbClr val="0F5494"/>
                </a:solidFill>
              </a:rPr>
              <a:t>and scientific </a:t>
            </a:r>
            <a:r>
              <a:rPr lang="en-GB" sz="2000" dirty="0">
                <a:solidFill>
                  <a:srgbClr val="0F5494"/>
                </a:solidFill>
              </a:rPr>
              <a:t>information developed by </a:t>
            </a:r>
            <a:r>
              <a:rPr lang="en-GB" sz="2000" dirty="0" smtClean="0">
                <a:solidFill>
                  <a:srgbClr val="0F5494"/>
                </a:solidFill>
              </a:rPr>
              <a:t>R&amp;I</a:t>
            </a:r>
          </a:p>
          <a:p>
            <a:pPr marL="800100" lvl="1" indent="-342900" defTabSz="914400">
              <a:spcAft>
                <a:spcPts val="600"/>
              </a:spcAft>
              <a:buFont typeface="Arial" pitchFamily="34" charset="0"/>
              <a:buChar char="•"/>
              <a:defRPr/>
            </a:pPr>
            <a:r>
              <a:rPr lang="en-GB" sz="2000" dirty="0" smtClean="0">
                <a:solidFill>
                  <a:srgbClr val="0F5494"/>
                </a:solidFill>
              </a:rPr>
              <a:t>Therefore advisors </a:t>
            </a:r>
            <a:r>
              <a:rPr lang="en-GB" sz="2000" dirty="0">
                <a:solidFill>
                  <a:srgbClr val="0F5494"/>
                </a:solidFill>
              </a:rPr>
              <a:t>to be integrated within the AKIS</a:t>
            </a:r>
          </a:p>
          <a:p>
            <a:pPr marL="342900" indent="-342900" defTabSz="914400">
              <a:spcAft>
                <a:spcPts val="600"/>
              </a:spcAft>
              <a:buFontTx/>
              <a:buChar char="-"/>
              <a:defRPr/>
            </a:pPr>
            <a:r>
              <a:rPr lang="da-DK" sz="2000" dirty="0" smtClean="0"/>
              <a:t>Art 13(4): </a:t>
            </a:r>
          </a:p>
          <a:p>
            <a:pPr marL="800100" lvl="1" indent="-342900" defTabSz="914400">
              <a:spcAft>
                <a:spcPts val="600"/>
              </a:spcAft>
              <a:buFont typeface="Arial" pitchFamily="34" charset="0"/>
              <a:buChar char="•"/>
              <a:defRPr/>
            </a:pPr>
            <a:r>
              <a:rPr lang="en-GB" sz="2000" dirty="0" smtClean="0">
                <a:solidFill>
                  <a:srgbClr val="0F5494"/>
                </a:solidFill>
                <a:ea typeface="Verdana" pitchFamily="34" charset="0"/>
                <a:cs typeface="Verdana" pitchFamily="34" charset="0"/>
              </a:rPr>
              <a:t>List of </a:t>
            </a:r>
            <a:r>
              <a:rPr lang="en-GB" sz="2000" b="1" dirty="0" smtClean="0">
                <a:solidFill>
                  <a:srgbClr val="0F5494"/>
                </a:solidFill>
                <a:ea typeface="Verdana" pitchFamily="34" charset="0"/>
                <a:cs typeface="Verdana" pitchFamily="34" charset="0"/>
              </a:rPr>
              <a:t>fields to cover </a:t>
            </a:r>
            <a:r>
              <a:rPr lang="en-GB" sz="2000" dirty="0" smtClean="0">
                <a:solidFill>
                  <a:srgbClr val="0F5494"/>
                </a:solidFill>
                <a:ea typeface="Verdana" pitchFamily="34" charset="0"/>
                <a:cs typeface="Verdana" pitchFamily="34" charset="0"/>
              </a:rPr>
              <a:t>within the Member State, including innovation support</a:t>
            </a:r>
            <a:endParaRPr lang="da-DK" sz="2000" dirty="0">
              <a:solidFill>
                <a:srgbClr val="BBB831"/>
              </a:solidFill>
            </a:endParaRPr>
          </a:p>
          <a:p>
            <a:pPr defTabSz="914400">
              <a:spcAft>
                <a:spcPts val="600"/>
              </a:spcAft>
              <a:defRPr/>
            </a:pPr>
            <a:r>
              <a:rPr lang="da-DK" sz="2000" dirty="0" smtClean="0">
                <a:solidFill>
                  <a:srgbClr val="BBB831"/>
                </a:solidFill>
                <a:latin typeface="Arial"/>
              </a:rPr>
              <a:t>- </a:t>
            </a:r>
            <a:r>
              <a:rPr lang="en-US" altLang="en-US" sz="2000" b="1" dirty="0" smtClean="0"/>
              <a:t>Support</a:t>
            </a:r>
            <a:r>
              <a:rPr lang="en-US" altLang="en-US" sz="2000" dirty="0" smtClean="0"/>
              <a:t> </a:t>
            </a:r>
            <a:r>
              <a:rPr lang="en-US" altLang="en-US" sz="2000" b="1" dirty="0" smtClean="0"/>
              <a:t>for advisors from </a:t>
            </a:r>
            <a:r>
              <a:rPr lang="en-US" altLang="en-US" sz="2000" b="1" dirty="0" smtClean="0">
                <a:solidFill>
                  <a:srgbClr val="C00000"/>
                </a:solidFill>
              </a:rPr>
              <a:t>CAP networks’ actions</a:t>
            </a:r>
            <a:r>
              <a:rPr lang="en-US" altLang="en-US" sz="2000" b="1" dirty="0" smtClean="0">
                <a:solidFill>
                  <a:srgbClr val="C00000"/>
                </a:solidFill>
                <a:ea typeface="Verdana" pitchFamily="34" charset="0"/>
                <a:cs typeface="Verdana" pitchFamily="34" charset="0"/>
              </a:rPr>
              <a:t> for innovation</a:t>
            </a:r>
            <a:endParaRPr lang="en-US" altLang="en-US" sz="2000" b="1" dirty="0">
              <a:solidFill>
                <a:srgbClr val="C00000"/>
              </a:solidFill>
              <a:ea typeface="Verdana" pitchFamily="34" charset="0"/>
              <a:cs typeface="Verdana" pitchFamily="34" charset="0"/>
            </a:endParaRPr>
          </a:p>
        </p:txBody>
      </p:sp>
      <p:sp>
        <p:nvSpPr>
          <p:cNvPr id="11" name="Title 1"/>
          <p:cNvSpPr txBox="1">
            <a:spLocks/>
          </p:cNvSpPr>
          <p:nvPr/>
        </p:nvSpPr>
        <p:spPr>
          <a:xfrm>
            <a:off x="1292707" y="196290"/>
            <a:ext cx="12191999" cy="936625"/>
          </a:xfrm>
          <a:prstGeom prst="rect">
            <a:avLst/>
          </a:prstGeom>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defTabSz="914400"/>
            <a:r>
              <a:rPr lang="en-US" sz="3600" kern="0" dirty="0" smtClean="0">
                <a:solidFill>
                  <a:srgbClr val="BBB831"/>
                </a:solidFill>
                <a:latin typeface="Calibri" pitchFamily="34" charset="0"/>
                <a:ea typeface="Verdana" pitchFamily="34" charset="0"/>
                <a:cs typeface="Verdana" pitchFamily="34" charset="0"/>
              </a:rPr>
              <a:t>Advisory </a:t>
            </a:r>
            <a:r>
              <a:rPr lang="en-US" sz="3600" kern="0" dirty="0">
                <a:solidFill>
                  <a:srgbClr val="BBB831"/>
                </a:solidFill>
                <a:latin typeface="Calibri" pitchFamily="34" charset="0"/>
                <a:ea typeface="Verdana" pitchFamily="34" charset="0"/>
                <a:cs typeface="Verdana" pitchFamily="34" charset="0"/>
              </a:rPr>
              <a:t>Services under the </a:t>
            </a:r>
            <a:r>
              <a:rPr lang="en-US" sz="3600" kern="0" dirty="0" smtClean="0">
                <a:solidFill>
                  <a:srgbClr val="BBB831"/>
                </a:solidFill>
                <a:latin typeface="Calibri" pitchFamily="34" charset="0"/>
                <a:ea typeface="Verdana" pitchFamily="34" charset="0"/>
                <a:cs typeface="Verdana" pitchFamily="34" charset="0"/>
              </a:rPr>
              <a:t>CAP post 2020</a:t>
            </a:r>
            <a:endParaRPr lang="fr-BE" sz="3600" kern="0" dirty="0">
              <a:solidFill>
                <a:srgbClr val="BBB831"/>
              </a:solidFill>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1672314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p:cNvSpPr txBox="1">
            <a:spLocks noChangeArrowheads="1"/>
          </p:cNvSpPr>
          <p:nvPr/>
        </p:nvSpPr>
        <p:spPr bwMode="auto">
          <a:xfrm>
            <a:off x="178131" y="1331738"/>
            <a:ext cx="11756571" cy="530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bg1"/>
              </a:buClr>
              <a:buChar char="•"/>
              <a:defRPr sz="2400" i="1">
                <a:solidFill>
                  <a:srgbClr val="0F5494"/>
                </a:solidFill>
                <a:latin typeface="Verdana" pitchFamily="34" charset="0"/>
              </a:defRPr>
            </a:lvl1pPr>
            <a:lvl2pPr marL="630238" indent="-276225">
              <a:spcBef>
                <a:spcPct val="20000"/>
              </a:spcBef>
              <a:buClr>
                <a:srgbClr val="009FBA"/>
              </a:buClr>
              <a:buChar char="•"/>
              <a:defRPr sz="2000" b="1">
                <a:solidFill>
                  <a:srgbClr val="0F5494"/>
                </a:solidFill>
                <a:latin typeface="Verdana" pitchFamily="34" charset="0"/>
              </a:defRPr>
            </a:lvl2pPr>
            <a:lvl3pPr marL="1225550">
              <a:spcBef>
                <a:spcPct val="20000"/>
              </a:spcBef>
              <a:defRPr sz="1400">
                <a:solidFill>
                  <a:srgbClr val="0F5494"/>
                </a:solidFill>
                <a:latin typeface="Verdana" pitchFamily="34"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defTabSz="914400" fontAlgn="base">
              <a:lnSpc>
                <a:spcPct val="110000"/>
              </a:lnSpc>
              <a:spcBef>
                <a:spcPct val="10000"/>
              </a:spcBef>
              <a:spcAft>
                <a:spcPts val="600"/>
              </a:spcAft>
              <a:buClrTx/>
            </a:pPr>
            <a:r>
              <a:rPr lang="en-US" altLang="en-US" b="0" dirty="0" smtClean="0">
                <a:solidFill>
                  <a:srgbClr val="003366"/>
                </a:solidFill>
              </a:rPr>
              <a:t>2010: </a:t>
            </a:r>
            <a:r>
              <a:rPr lang="en-US" altLang="en-US" b="0" u="sng" dirty="0" smtClean="0">
                <a:solidFill>
                  <a:srgbClr val="003366"/>
                </a:solidFill>
              </a:rPr>
              <a:t>European Innovation Partnerships </a:t>
            </a:r>
            <a:r>
              <a:rPr lang="en-US" altLang="en-US" b="0" dirty="0" smtClean="0">
                <a:solidFill>
                  <a:srgbClr val="003366"/>
                </a:solidFill>
              </a:rPr>
              <a:t>want to speed up innovation through </a:t>
            </a:r>
            <a:r>
              <a:rPr lang="en-US" altLang="en-US" dirty="0" smtClean="0">
                <a:solidFill>
                  <a:srgbClr val="003366"/>
                </a:solidFill>
              </a:rPr>
              <a:t>cooperation and linking </a:t>
            </a:r>
            <a:r>
              <a:rPr lang="en-US" altLang="en-US" b="0" dirty="0" smtClean="0">
                <a:solidFill>
                  <a:srgbClr val="003366"/>
                </a:solidFill>
              </a:rPr>
              <a:t>existing policies and instruments </a:t>
            </a:r>
          </a:p>
          <a:p>
            <a:pPr lvl="1" defTabSz="914400" fontAlgn="base">
              <a:lnSpc>
                <a:spcPct val="110000"/>
              </a:lnSpc>
              <a:spcBef>
                <a:spcPct val="10000"/>
              </a:spcBef>
              <a:spcAft>
                <a:spcPts val="600"/>
              </a:spcAft>
              <a:buClrTx/>
            </a:pPr>
            <a:r>
              <a:rPr lang="en-US" altLang="en-US" b="0" dirty="0" smtClean="0">
                <a:solidFill>
                  <a:srgbClr val="003366"/>
                </a:solidFill>
              </a:rPr>
              <a:t>EIP </a:t>
            </a:r>
            <a:r>
              <a:rPr lang="en-US" altLang="en-US" dirty="0" smtClean="0">
                <a:solidFill>
                  <a:srgbClr val="003366"/>
                </a:solidFill>
              </a:rPr>
              <a:t>"</a:t>
            </a:r>
            <a:r>
              <a:rPr lang="en-US" altLang="en-US" b="0" dirty="0" smtClean="0">
                <a:solidFill>
                  <a:srgbClr val="003366"/>
                </a:solidFill>
              </a:rPr>
              <a:t>Agricultural productivity and sustainability" launched in 2012: "more and better from less", "ideas put into practice with success", impact by end-users becoming "actors" and motivated</a:t>
            </a:r>
          </a:p>
          <a:p>
            <a:pPr lvl="1" defTabSz="914400" fontAlgn="base">
              <a:lnSpc>
                <a:spcPct val="110000"/>
              </a:lnSpc>
              <a:spcBef>
                <a:spcPct val="10000"/>
              </a:spcBef>
              <a:spcAft>
                <a:spcPts val="600"/>
              </a:spcAft>
              <a:buClrTx/>
            </a:pPr>
            <a:r>
              <a:rPr lang="en-US" altLang="en-US" b="0" dirty="0" smtClean="0">
                <a:solidFill>
                  <a:srgbClr val="003366"/>
                </a:solidFill>
              </a:rPr>
              <a:t>The EIP-AGRI applies an overarching </a:t>
            </a:r>
            <a:r>
              <a:rPr lang="en-US" altLang="en-US" b="0" dirty="0" smtClean="0">
                <a:solidFill>
                  <a:srgbClr val="3E6FD2"/>
                </a:solidFill>
              </a:rPr>
              <a:t>"</a:t>
            </a:r>
            <a:r>
              <a:rPr lang="en-US" altLang="en-US" b="0" i="1" dirty="0" smtClean="0">
                <a:solidFill>
                  <a:srgbClr val="3E6FD2"/>
                </a:solidFill>
              </a:rPr>
              <a:t>Open innovation</a:t>
            </a:r>
            <a:r>
              <a:rPr lang="en-US" altLang="en-US" b="0" dirty="0" smtClean="0">
                <a:solidFill>
                  <a:srgbClr val="3E6FD2"/>
                </a:solidFill>
              </a:rPr>
              <a:t>" </a:t>
            </a:r>
            <a:r>
              <a:rPr lang="en-US" altLang="en-US" b="0" dirty="0" smtClean="0">
                <a:solidFill>
                  <a:srgbClr val="003366"/>
                </a:solidFill>
              </a:rPr>
              <a:t>concept based on the </a:t>
            </a:r>
            <a:r>
              <a:rPr lang="en-US" altLang="en-US" dirty="0" smtClean="0">
                <a:solidFill>
                  <a:srgbClr val="C00000"/>
                </a:solidFill>
              </a:rPr>
              <a:t>interactive innovation model </a:t>
            </a:r>
            <a:r>
              <a:rPr lang="en-US" altLang="en-US" b="0" dirty="0" smtClean="0">
                <a:solidFill>
                  <a:srgbClr val="003366"/>
                </a:solidFill>
              </a:rPr>
              <a:t>(applied in RD </a:t>
            </a:r>
            <a:r>
              <a:rPr lang="en-US" altLang="en-US" b="0" u="sng" dirty="0" smtClean="0">
                <a:solidFill>
                  <a:srgbClr val="003366"/>
                </a:solidFill>
              </a:rPr>
              <a:t>Operational Groups and H2020 Multi-Actor projects</a:t>
            </a:r>
            <a:r>
              <a:rPr lang="en-US" altLang="en-US" b="0" dirty="0" smtClean="0">
                <a:solidFill>
                  <a:srgbClr val="003366"/>
                </a:solidFill>
              </a:rPr>
              <a:t>):</a:t>
            </a:r>
          </a:p>
          <a:p>
            <a:pPr lvl="2" defTabSz="914400" fontAlgn="base">
              <a:lnSpc>
                <a:spcPct val="110000"/>
              </a:lnSpc>
              <a:spcBef>
                <a:spcPct val="10000"/>
              </a:spcBef>
              <a:spcAft>
                <a:spcPts val="600"/>
              </a:spcAft>
            </a:pPr>
            <a:r>
              <a:rPr lang="en-US" altLang="en-US" sz="2000" dirty="0" smtClean="0">
                <a:solidFill>
                  <a:srgbClr val="003366"/>
                </a:solidFill>
              </a:rPr>
              <a:t>Collaboration between various actors to make </a:t>
            </a:r>
            <a:r>
              <a:rPr lang="en-US" altLang="en-US" sz="2000" b="1" dirty="0" smtClean="0">
                <a:solidFill>
                  <a:srgbClr val="C00000"/>
                </a:solidFill>
              </a:rPr>
              <a:t>best use of complementary types of knowledge </a:t>
            </a:r>
            <a:r>
              <a:rPr lang="en-US" altLang="en-US" sz="2000" dirty="0" smtClean="0">
                <a:solidFill>
                  <a:srgbClr val="003366"/>
                </a:solidFill>
              </a:rPr>
              <a:t>(scientific, practical, </a:t>
            </a:r>
            <a:r>
              <a:rPr lang="en-US" altLang="en-US" sz="2000" dirty="0" err="1" smtClean="0">
                <a:solidFill>
                  <a:srgbClr val="003366"/>
                </a:solidFill>
              </a:rPr>
              <a:t>organisational</a:t>
            </a:r>
            <a:r>
              <a:rPr lang="en-US" altLang="en-US" sz="2000" dirty="0" smtClean="0">
                <a:solidFill>
                  <a:srgbClr val="003366"/>
                </a:solidFill>
              </a:rPr>
              <a:t>, </a:t>
            </a:r>
            <a:r>
              <a:rPr lang="en-US" altLang="en-US" sz="2000" dirty="0" err="1" smtClean="0">
                <a:solidFill>
                  <a:srgbClr val="003366"/>
                </a:solidFill>
              </a:rPr>
              <a:t>etc</a:t>
            </a:r>
            <a:r>
              <a:rPr lang="en-US" altLang="en-US" sz="2000" dirty="0" smtClean="0">
                <a:solidFill>
                  <a:srgbClr val="003366"/>
                </a:solidFill>
              </a:rPr>
              <a:t>) </a:t>
            </a:r>
            <a:r>
              <a:rPr lang="en-US" altLang="en-US" sz="2000" dirty="0" smtClean="0">
                <a:solidFill>
                  <a:srgbClr val="C00000"/>
                </a:solidFill>
              </a:rPr>
              <a:t>in view of </a:t>
            </a:r>
            <a:r>
              <a:rPr lang="en-US" altLang="en-US" sz="2000" b="1" dirty="0" smtClean="0">
                <a:solidFill>
                  <a:srgbClr val="C00000"/>
                </a:solidFill>
              </a:rPr>
              <a:t>co-creation</a:t>
            </a:r>
            <a:r>
              <a:rPr lang="en-US" altLang="en-US" sz="2000" dirty="0" smtClean="0">
                <a:solidFill>
                  <a:srgbClr val="C00000"/>
                </a:solidFill>
              </a:rPr>
              <a:t> </a:t>
            </a:r>
            <a:r>
              <a:rPr lang="en-US" altLang="en-US" sz="2000" dirty="0" smtClean="0">
                <a:solidFill>
                  <a:srgbClr val="003366"/>
                </a:solidFill>
              </a:rPr>
              <a:t>and diffusion of solutions/opportunities </a:t>
            </a:r>
            <a:r>
              <a:rPr lang="en-US" altLang="en-US" sz="2000" b="1" dirty="0" smtClean="0">
                <a:solidFill>
                  <a:srgbClr val="C00000"/>
                </a:solidFill>
              </a:rPr>
              <a:t>ready to implement in practice</a:t>
            </a:r>
            <a:r>
              <a:rPr lang="en-US" altLang="en-US" sz="2000" b="1" dirty="0" smtClean="0">
                <a:solidFill>
                  <a:srgbClr val="FF66CC"/>
                </a:solidFill>
              </a:rPr>
              <a:t>.</a:t>
            </a:r>
            <a:r>
              <a:rPr lang="en-US" altLang="en-US" sz="2000" dirty="0" smtClean="0">
                <a:solidFill>
                  <a:srgbClr val="FF66CC"/>
                </a:solidFill>
              </a:rPr>
              <a:t> </a:t>
            </a:r>
          </a:p>
          <a:p>
            <a:pPr lvl="1" defTabSz="914400" fontAlgn="base">
              <a:spcBef>
                <a:spcPct val="10000"/>
              </a:spcBef>
              <a:spcAft>
                <a:spcPts val="600"/>
              </a:spcAft>
              <a:buClrTx/>
            </a:pPr>
            <a:r>
              <a:rPr lang="en-US" altLang="en-US" dirty="0" smtClean="0">
                <a:solidFill>
                  <a:srgbClr val="003366"/>
                </a:solidFill>
              </a:rPr>
              <a:t>EU wide EIP network </a:t>
            </a:r>
            <a:r>
              <a:rPr lang="en-US" altLang="en-US" b="0" dirty="0" smtClean="0">
                <a:solidFill>
                  <a:srgbClr val="003366"/>
                </a:solidFill>
              </a:rPr>
              <a:t>linking actors: communication, partnering, dissemination, knowledge flows and collecting practice needs </a:t>
            </a:r>
            <a:r>
              <a:rPr lang="en-US" altLang="en-US" b="0" dirty="0" smtClean="0">
                <a:solidFill>
                  <a:srgbClr val="3E6FD2"/>
                </a:solidFill>
              </a:rPr>
              <a:t>(</a:t>
            </a:r>
            <a:r>
              <a:rPr lang="en-US" altLang="en-US" b="0" i="1" dirty="0" smtClean="0">
                <a:solidFill>
                  <a:srgbClr val="3E6FD2"/>
                </a:solidFill>
              </a:rPr>
              <a:t>Open science</a:t>
            </a:r>
            <a:r>
              <a:rPr lang="en-US" altLang="en-US" b="0" dirty="0" smtClean="0">
                <a:solidFill>
                  <a:srgbClr val="3E6FD2"/>
                </a:solidFill>
              </a:rPr>
              <a:t>)</a:t>
            </a:r>
          </a:p>
          <a:p>
            <a:pPr lvl="1" defTabSz="914400" fontAlgn="base">
              <a:spcBef>
                <a:spcPct val="10000"/>
              </a:spcBef>
              <a:spcAft>
                <a:spcPts val="600"/>
              </a:spcAft>
              <a:buClrTx/>
            </a:pPr>
            <a:endParaRPr lang="en-US" altLang="en-US" b="0" dirty="0" smtClean="0">
              <a:solidFill>
                <a:srgbClr val="3E6FD2"/>
              </a:solidFill>
            </a:endParaRPr>
          </a:p>
          <a:p>
            <a:pPr lvl="1" defTabSz="914400" fontAlgn="base">
              <a:spcBef>
                <a:spcPct val="10000"/>
              </a:spcBef>
              <a:spcAft>
                <a:spcPts val="600"/>
              </a:spcAft>
              <a:buClrTx/>
            </a:pPr>
            <a:endParaRPr lang="en-US" altLang="en-US" b="0" dirty="0" smtClean="0">
              <a:solidFill>
                <a:srgbClr val="3E6FD2"/>
              </a:solidFill>
            </a:endParaRPr>
          </a:p>
          <a:p>
            <a:pPr lvl="1" defTabSz="914400" fontAlgn="base">
              <a:lnSpc>
                <a:spcPct val="110000"/>
              </a:lnSpc>
              <a:spcBef>
                <a:spcPct val="10000"/>
              </a:spcBef>
              <a:spcAft>
                <a:spcPts val="1800"/>
              </a:spcAft>
              <a:buClrTx/>
              <a:buFontTx/>
              <a:buNone/>
            </a:pPr>
            <a:endParaRPr lang="en-GB" altLang="en-US" b="0" dirty="0" smtClean="0">
              <a:solidFill>
                <a:srgbClr val="003366"/>
              </a:solidFill>
            </a:endParaRPr>
          </a:p>
        </p:txBody>
      </p:sp>
      <p:sp>
        <p:nvSpPr>
          <p:cNvPr id="148483" name="Rectangle 27"/>
          <p:cNvSpPr>
            <a:spLocks noChangeArrowheads="1"/>
          </p:cNvSpPr>
          <p:nvPr/>
        </p:nvSpPr>
        <p:spPr bwMode="auto">
          <a:xfrm>
            <a:off x="-1132418" y="115888"/>
            <a:ext cx="767503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bg1"/>
              </a:buClr>
              <a:buChar char="•"/>
              <a:defRPr sz="2400" i="1">
                <a:solidFill>
                  <a:srgbClr val="0F5494"/>
                </a:solidFill>
                <a:latin typeface="Verdana" pitchFamily="34" charset="0"/>
              </a:defRPr>
            </a:lvl1pPr>
            <a:lvl2pPr marL="742950" indent="-285750">
              <a:spcBef>
                <a:spcPct val="20000"/>
              </a:spcBef>
              <a:buClr>
                <a:srgbClr val="009FBA"/>
              </a:buClr>
              <a:buChar char="•"/>
              <a:defRPr sz="2000" b="1">
                <a:solidFill>
                  <a:srgbClr val="0F5494"/>
                </a:solidFill>
                <a:latin typeface="Verdana" pitchFamily="34" charset="0"/>
              </a:defRPr>
            </a:lvl2pPr>
            <a:lvl3pPr marL="1143000" indent="-228600">
              <a:spcBef>
                <a:spcPct val="20000"/>
              </a:spcBef>
              <a:defRPr sz="1400">
                <a:solidFill>
                  <a:srgbClr val="0F5494"/>
                </a:solidFill>
                <a:latin typeface="Verdana" pitchFamily="34"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fontAlgn="base">
              <a:spcBef>
                <a:spcPct val="0"/>
              </a:spcBef>
              <a:spcAft>
                <a:spcPct val="0"/>
              </a:spcAft>
              <a:buClrTx/>
              <a:buFontTx/>
              <a:buNone/>
            </a:pPr>
            <a:r>
              <a:rPr lang="de-DE" altLang="en-US" b="1" smtClean="0">
                <a:solidFill>
                  <a:srgbClr val="FFFFFF"/>
                </a:solidFill>
              </a:rPr>
              <a:t>The EIP-AGRI in short</a:t>
            </a:r>
          </a:p>
        </p:txBody>
      </p:sp>
    </p:spTree>
    <p:extLst>
      <p:ext uri="{BB962C8B-B14F-4D97-AF65-F5344CB8AC3E}">
        <p14:creationId xmlns:p14="http://schemas.microsoft.com/office/powerpoint/2010/main" val="11381358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142875" y="1479627"/>
            <a:ext cx="11648791" cy="5155257"/>
          </a:xfrm>
          <a:prstGeom prst="rect">
            <a:avLst/>
          </a:prstGeom>
          <a:solidFill>
            <a:srgbClr val="F5AB26">
              <a:alpha val="83922"/>
            </a:srgbClr>
          </a:solidFill>
          <a:ln>
            <a:solidFill>
              <a:srgbClr val="F5AB26"/>
            </a:solidFill>
          </a:ln>
        </p:spPr>
        <p:style>
          <a:lnRef idx="1">
            <a:schemeClr val="accent1"/>
          </a:lnRef>
          <a:fillRef idx="3">
            <a:schemeClr val="accent1"/>
          </a:fillRef>
          <a:effectRef idx="2">
            <a:schemeClr val="accent1"/>
          </a:effectRef>
          <a:fontRef idx="minor">
            <a:schemeClr val="lt1"/>
          </a:fontRef>
        </p:style>
        <p:txBody>
          <a:bodyPr lIns="91398" tIns="45701" rIns="91398" bIns="45701" rtlCol="0" anchor="ctr"/>
          <a:lstStyle/>
          <a:p>
            <a:pPr algn="ctr" defTabSz="456993"/>
            <a:endParaRPr lang="nl-BE">
              <a:solidFill>
                <a:srgbClr val="FFFFFF"/>
              </a:solidFill>
            </a:endParaRPr>
          </a:p>
        </p:txBody>
      </p:sp>
      <p:sp>
        <p:nvSpPr>
          <p:cNvPr id="4" name="Content Placeholder 2">
            <a:extLst/>
          </p:cNvPr>
          <p:cNvSpPr txBox="1">
            <a:spLocks/>
          </p:cNvSpPr>
          <p:nvPr/>
        </p:nvSpPr>
        <p:spPr>
          <a:xfrm>
            <a:off x="142875" y="1168571"/>
            <a:ext cx="11982450" cy="6003754"/>
          </a:xfrm>
          <a:prstGeom prst="rect">
            <a:avLst/>
          </a:prstGeom>
        </p:spPr>
        <p:txBody>
          <a:bodyPr lIns="91398" tIns="45701" rIns="91398" bIns="45701"/>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456993" lvl="1" indent="0">
              <a:buFontTx/>
              <a:buNone/>
            </a:pPr>
            <a:endParaRPr lang="en-GB" dirty="0">
              <a:solidFill>
                <a:srgbClr val="66B142">
                  <a:lumMod val="50000"/>
                </a:srgbClr>
              </a:solidFill>
            </a:endParaRPr>
          </a:p>
        </p:txBody>
      </p:sp>
      <p:sp>
        <p:nvSpPr>
          <p:cNvPr id="6" name="Title 1"/>
          <p:cNvSpPr txBox="1">
            <a:spLocks/>
          </p:cNvSpPr>
          <p:nvPr/>
        </p:nvSpPr>
        <p:spPr>
          <a:xfrm>
            <a:off x="609609" y="199571"/>
            <a:ext cx="11182065" cy="1257763"/>
          </a:xfrm>
          <a:prstGeom prst="rect">
            <a:avLst/>
          </a:prstGeom>
        </p:spPr>
        <p:txBody>
          <a:bodyPr lIns="91398" tIns="45701" rIns="91398" bIns="45701"/>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US" sz="3600" kern="0" dirty="0">
                <a:solidFill>
                  <a:srgbClr val="BBB831"/>
                </a:solidFill>
                <a:latin typeface="Calibri" pitchFamily="34" charset="0"/>
                <a:ea typeface="Verdana" pitchFamily="34" charset="0"/>
                <a:cs typeface="Verdana" pitchFamily="34" charset="0"/>
              </a:rPr>
              <a:t>CAP Plan template </a:t>
            </a:r>
          </a:p>
          <a:p>
            <a:r>
              <a:rPr lang="en-US" sz="3600" kern="0" dirty="0">
                <a:solidFill>
                  <a:srgbClr val="BBB831"/>
                </a:solidFill>
                <a:latin typeface="Calibri" pitchFamily="34" charset="0"/>
                <a:ea typeface="Verdana" pitchFamily="34" charset="0"/>
                <a:cs typeface="Verdana" pitchFamily="34" charset="0"/>
              </a:rPr>
              <a:t>4. 4.	Elements common to several interventions</a:t>
            </a:r>
          </a:p>
          <a:p>
            <a:endParaRPr lang="fr-BE" sz="3400" kern="0" dirty="0">
              <a:solidFill>
                <a:srgbClr val="BBB831"/>
              </a:solidFill>
              <a:effectLst>
                <a:outerShdw blurRad="38100" dist="38100" dir="2700000" algn="tl">
                  <a:srgbClr val="000000">
                    <a:alpha val="43137"/>
                  </a:srgbClr>
                </a:outerShdw>
              </a:effectLst>
              <a:latin typeface="Calibri" pitchFamily="34" charset="0"/>
              <a:ea typeface="Verdana" pitchFamily="34" charset="0"/>
              <a:cs typeface="Verdana" pitchFamily="34" charset="0"/>
            </a:endParaRPr>
          </a:p>
        </p:txBody>
      </p:sp>
      <p:sp>
        <p:nvSpPr>
          <p:cNvPr id="2" name="Rectangle 1"/>
          <p:cNvSpPr/>
          <p:nvPr/>
        </p:nvSpPr>
        <p:spPr>
          <a:xfrm>
            <a:off x="457200" y="1479619"/>
            <a:ext cx="10953750" cy="4185723"/>
          </a:xfrm>
          <a:prstGeom prst="rect">
            <a:avLst/>
          </a:prstGeom>
        </p:spPr>
        <p:txBody>
          <a:bodyPr wrap="square" lIns="91398" tIns="45701" rIns="91398" bIns="45701">
            <a:spAutoFit/>
          </a:bodyPr>
          <a:lstStyle/>
          <a:p>
            <a:pPr>
              <a:spcAft>
                <a:spcPts val="1200"/>
              </a:spcAft>
            </a:pPr>
            <a:r>
              <a:rPr lang="en-US" sz="2400" b="1" dirty="0">
                <a:solidFill>
                  <a:srgbClr val="335921"/>
                </a:solidFill>
              </a:rPr>
              <a:t>4.4.	Technical Assistance </a:t>
            </a:r>
          </a:p>
          <a:p>
            <a:pPr marL="342747" indent="-342747">
              <a:spcAft>
                <a:spcPts val="600"/>
              </a:spcAft>
              <a:buFont typeface="Arial" panose="020B0604020202020204" pitchFamily="34" charset="0"/>
              <a:buChar char="•"/>
            </a:pPr>
            <a:r>
              <a:rPr lang="en-US" sz="2400" b="1" dirty="0">
                <a:solidFill>
                  <a:srgbClr val="335921"/>
                </a:solidFill>
              </a:rPr>
              <a:t>Objectives; </a:t>
            </a:r>
          </a:p>
          <a:p>
            <a:pPr marL="342747" indent="-342747">
              <a:spcAft>
                <a:spcPts val="600"/>
              </a:spcAft>
              <a:buFont typeface="Arial" panose="020B0604020202020204" pitchFamily="34" charset="0"/>
              <a:buChar char="•"/>
            </a:pPr>
            <a:r>
              <a:rPr lang="en-US" sz="2400" b="1" dirty="0">
                <a:solidFill>
                  <a:srgbClr val="335921"/>
                </a:solidFill>
              </a:rPr>
              <a:t>Scope and </a:t>
            </a:r>
            <a:r>
              <a:rPr lang="en-US" sz="2400" b="1" dirty="0">
                <a:solidFill>
                  <a:srgbClr val="C00000"/>
                </a:solidFill>
              </a:rPr>
              <a:t>indicative planning of activities; </a:t>
            </a:r>
          </a:p>
          <a:p>
            <a:pPr marL="342747" indent="-342747">
              <a:spcAft>
                <a:spcPts val="600"/>
              </a:spcAft>
              <a:buFont typeface="Arial" panose="020B0604020202020204" pitchFamily="34" charset="0"/>
              <a:buChar char="•"/>
            </a:pPr>
            <a:r>
              <a:rPr lang="en-US" sz="2400" b="1" dirty="0">
                <a:solidFill>
                  <a:srgbClr val="C00000"/>
                </a:solidFill>
              </a:rPr>
              <a:t>Beneficiaries. </a:t>
            </a:r>
          </a:p>
          <a:p>
            <a:pPr>
              <a:spcAft>
                <a:spcPts val="600"/>
              </a:spcAft>
            </a:pPr>
            <a:endParaRPr lang="en-US" sz="2400" b="1" dirty="0">
              <a:solidFill>
                <a:srgbClr val="335921"/>
              </a:solidFill>
            </a:endParaRPr>
          </a:p>
          <a:p>
            <a:pPr>
              <a:spcAft>
                <a:spcPts val="1200"/>
              </a:spcAft>
            </a:pPr>
            <a:r>
              <a:rPr lang="en-US" sz="2400" b="1" dirty="0">
                <a:solidFill>
                  <a:srgbClr val="335921"/>
                </a:solidFill>
              </a:rPr>
              <a:t>4.5.	CAP Network </a:t>
            </a:r>
          </a:p>
          <a:p>
            <a:pPr marL="342747" indent="-342747">
              <a:spcAft>
                <a:spcPts val="1200"/>
              </a:spcAft>
              <a:buFont typeface="Arial" panose="020B0604020202020204" pitchFamily="34" charset="0"/>
              <a:buChar char="•"/>
            </a:pPr>
            <a:r>
              <a:rPr lang="en-US" sz="2400" b="1" dirty="0">
                <a:solidFill>
                  <a:srgbClr val="335921"/>
                </a:solidFill>
              </a:rPr>
              <a:t>Summary overview and objectives of the National CAP Network, </a:t>
            </a:r>
            <a:r>
              <a:rPr lang="en-US" sz="2400" b="1" dirty="0">
                <a:solidFill>
                  <a:srgbClr val="C00000"/>
                </a:solidFill>
              </a:rPr>
              <a:t>including activities to support knowledge flows within the AKIS.</a:t>
            </a:r>
          </a:p>
          <a:p>
            <a:pPr marL="342747" indent="-342747">
              <a:spcAft>
                <a:spcPts val="600"/>
              </a:spcAft>
              <a:buFont typeface="Arial" panose="020B0604020202020204" pitchFamily="34" charset="0"/>
              <a:buChar char="•"/>
            </a:pPr>
            <a:r>
              <a:rPr lang="en-US" sz="2400" b="1" dirty="0">
                <a:solidFill>
                  <a:srgbClr val="C00000"/>
                </a:solidFill>
              </a:rPr>
              <a:t>Structure, governance and operation of the National CAP </a:t>
            </a:r>
            <a:r>
              <a:rPr lang="en-US" sz="2400" b="1" dirty="0" smtClean="0">
                <a:solidFill>
                  <a:srgbClr val="C00000"/>
                </a:solidFill>
              </a:rPr>
              <a:t>Network</a:t>
            </a:r>
            <a:endParaRPr lang="en-GB" sz="2000" dirty="0">
              <a:solidFill>
                <a:srgbClr val="335921"/>
              </a:solidFill>
            </a:endParaRPr>
          </a:p>
        </p:txBody>
      </p:sp>
    </p:spTree>
    <p:extLst>
      <p:ext uri="{BB962C8B-B14F-4D97-AF65-F5344CB8AC3E}">
        <p14:creationId xmlns:p14="http://schemas.microsoft.com/office/powerpoint/2010/main" val="36788290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2184" y="318110"/>
            <a:ext cx="11042138" cy="923574"/>
          </a:xfrm>
          <a:prstGeom prst="rect">
            <a:avLst/>
          </a:prstGeom>
        </p:spPr>
        <p:txBody>
          <a:bodyPr lIns="47412" tIns="23707" rIns="47412" bIns="23707"/>
          <a:lstStyle>
            <a:lvl1pPr marL="9818" indent="0" algn="l" rtl="0" eaLnBrk="1" fontAlgn="base" hangingPunct="1">
              <a:spcBef>
                <a:spcPct val="0"/>
              </a:spcBef>
              <a:spcAft>
                <a:spcPct val="0"/>
              </a:spcAft>
              <a:defRPr sz="9300" b="1" i="1">
                <a:solidFill>
                  <a:schemeClr val="bg2">
                    <a:lumMod val="75000"/>
                  </a:schemeClr>
                </a:solidFill>
                <a:latin typeface="EC Square Sans Pro Medium" panose="020B0500000000020004" pitchFamily="34" charset="0"/>
                <a:ea typeface="+mj-ea"/>
                <a:cs typeface="+mj-cs"/>
              </a:defRPr>
            </a:lvl1pPr>
            <a:lvl2pPr marL="1109452" algn="l" rtl="0" eaLnBrk="1" fontAlgn="base" hangingPunct="1">
              <a:spcBef>
                <a:spcPct val="0"/>
              </a:spcBef>
              <a:spcAft>
                <a:spcPct val="0"/>
              </a:spcAft>
              <a:defRPr sz="9300" b="1">
                <a:solidFill>
                  <a:srgbClr val="0F5494"/>
                </a:solidFill>
                <a:latin typeface="Verdana" pitchFamily="34" charset="0"/>
              </a:defRPr>
            </a:lvl2pPr>
            <a:lvl3pPr marL="1109452" algn="l" rtl="0" eaLnBrk="1" fontAlgn="base" hangingPunct="1">
              <a:spcBef>
                <a:spcPct val="0"/>
              </a:spcBef>
              <a:spcAft>
                <a:spcPct val="0"/>
              </a:spcAft>
              <a:defRPr sz="9300" b="1">
                <a:solidFill>
                  <a:srgbClr val="0F5494"/>
                </a:solidFill>
                <a:latin typeface="Verdana" pitchFamily="34" charset="0"/>
              </a:defRPr>
            </a:lvl3pPr>
            <a:lvl4pPr marL="1109452" algn="l" rtl="0" eaLnBrk="1" fontAlgn="base" hangingPunct="1">
              <a:spcBef>
                <a:spcPct val="0"/>
              </a:spcBef>
              <a:spcAft>
                <a:spcPct val="0"/>
              </a:spcAft>
              <a:defRPr sz="9300" b="1">
                <a:solidFill>
                  <a:srgbClr val="0F5494"/>
                </a:solidFill>
                <a:latin typeface="Verdana" pitchFamily="34" charset="0"/>
              </a:defRPr>
            </a:lvl4pPr>
            <a:lvl5pPr marL="1109452" algn="l" rtl="0" eaLnBrk="1" fontAlgn="base" hangingPunct="1">
              <a:spcBef>
                <a:spcPct val="0"/>
              </a:spcBef>
              <a:spcAft>
                <a:spcPct val="0"/>
              </a:spcAft>
              <a:defRPr sz="9300" b="1">
                <a:solidFill>
                  <a:srgbClr val="0F5494"/>
                </a:solidFill>
                <a:latin typeface="Verdana" pitchFamily="34" charset="0"/>
              </a:defRPr>
            </a:lvl5pPr>
            <a:lvl6pPr marL="2523264" algn="l" rtl="0" eaLnBrk="1" fontAlgn="base" hangingPunct="1">
              <a:spcBef>
                <a:spcPct val="0"/>
              </a:spcBef>
              <a:spcAft>
                <a:spcPct val="0"/>
              </a:spcAft>
              <a:defRPr sz="9300" b="1">
                <a:solidFill>
                  <a:srgbClr val="0F5494"/>
                </a:solidFill>
                <a:latin typeface="Verdana" pitchFamily="34" charset="0"/>
              </a:defRPr>
            </a:lvl6pPr>
            <a:lvl7pPr marL="3937080" algn="l" rtl="0" eaLnBrk="1" fontAlgn="base" hangingPunct="1">
              <a:spcBef>
                <a:spcPct val="0"/>
              </a:spcBef>
              <a:spcAft>
                <a:spcPct val="0"/>
              </a:spcAft>
              <a:defRPr sz="9300" b="1">
                <a:solidFill>
                  <a:srgbClr val="0F5494"/>
                </a:solidFill>
                <a:latin typeface="Verdana" pitchFamily="34" charset="0"/>
              </a:defRPr>
            </a:lvl7pPr>
            <a:lvl8pPr marL="5350896" algn="l" rtl="0" eaLnBrk="1" fontAlgn="base" hangingPunct="1">
              <a:spcBef>
                <a:spcPct val="0"/>
              </a:spcBef>
              <a:spcAft>
                <a:spcPct val="0"/>
              </a:spcAft>
              <a:defRPr sz="9300" b="1">
                <a:solidFill>
                  <a:srgbClr val="0F5494"/>
                </a:solidFill>
                <a:latin typeface="Verdana" pitchFamily="34" charset="0"/>
              </a:defRPr>
            </a:lvl8pPr>
            <a:lvl9pPr marL="6764708" algn="l" rtl="0" eaLnBrk="1" fontAlgn="base" hangingPunct="1">
              <a:spcBef>
                <a:spcPct val="0"/>
              </a:spcBef>
              <a:spcAft>
                <a:spcPct val="0"/>
              </a:spcAft>
              <a:defRPr sz="9300" b="1">
                <a:solidFill>
                  <a:srgbClr val="0F5494"/>
                </a:solidFill>
                <a:latin typeface="Verdana" pitchFamily="34" charset="0"/>
              </a:defRPr>
            </a:lvl9pPr>
          </a:lstStyle>
          <a:p>
            <a:pPr defTabSz="474299"/>
            <a:r>
              <a:rPr lang="en-US" sz="2500" i="0" kern="0" dirty="0">
                <a:solidFill>
                  <a:srgbClr val="BBB831"/>
                </a:solidFill>
              </a:rPr>
              <a:t>Knowledge exchange and information under rural </a:t>
            </a:r>
            <a:r>
              <a:rPr lang="en-US" sz="2500" i="0" kern="0" dirty="0" smtClean="0">
                <a:solidFill>
                  <a:srgbClr val="BBB831"/>
                </a:solidFill>
              </a:rPr>
              <a:t>development (Art 72):</a:t>
            </a:r>
          </a:p>
          <a:p>
            <a:pPr defTabSz="474299"/>
            <a:r>
              <a:rPr lang="en-US" sz="2500" i="0" kern="0" dirty="0" smtClean="0">
                <a:solidFill>
                  <a:srgbClr val="BBB831"/>
                </a:solidFill>
              </a:rPr>
              <a:t>Examples of interventions contributing to R.2 result indicator</a:t>
            </a:r>
            <a:endParaRPr lang="en-US" sz="2500" i="0" kern="0" dirty="0">
              <a:solidFill>
                <a:srgbClr val="BBB831"/>
              </a:solidFill>
            </a:endParaRPr>
          </a:p>
        </p:txBody>
      </p:sp>
      <p:sp>
        <p:nvSpPr>
          <p:cNvPr id="5" name="Slide Number Placeholder 5"/>
          <p:cNvSpPr txBox="1">
            <a:spLocks/>
          </p:cNvSpPr>
          <p:nvPr/>
        </p:nvSpPr>
        <p:spPr>
          <a:xfrm>
            <a:off x="5711958" y="6338891"/>
            <a:ext cx="838200" cy="357187"/>
          </a:xfrm>
          <a:prstGeom prst="rect">
            <a:avLst/>
          </a:prstGeom>
          <a:solidFill>
            <a:srgbClr val="BBB831"/>
          </a:solidFill>
          <a:ln/>
        </p:spPr>
        <p:txBody>
          <a:bodyPr lIns="108824" tIns="54412" rIns="108824" bIns="54412" anchor="ctr"/>
          <a:lstStyle>
            <a:defPPr>
              <a:defRPr lang="en-GB"/>
            </a:defPPr>
            <a:lvl1pPr algn="l" rtl="0" eaLnBrk="0" fontAlgn="base" hangingPunct="0">
              <a:spcBef>
                <a:spcPct val="0"/>
              </a:spcBef>
              <a:spcAft>
                <a:spcPct val="0"/>
              </a:spcAft>
              <a:defRPr sz="7600" b="1" kern="1200">
                <a:solidFill>
                  <a:srgbClr val="FFD624"/>
                </a:solidFill>
                <a:latin typeface="Verdana" pitchFamily="34" charset="0"/>
                <a:ea typeface="+mn-ea"/>
                <a:cs typeface="+mn-cs"/>
              </a:defRPr>
            </a:lvl1pPr>
            <a:lvl2pPr marL="742950" indent="-285750" algn="l" rtl="0" eaLnBrk="0" fontAlgn="base" hangingPunct="0">
              <a:spcBef>
                <a:spcPct val="0"/>
              </a:spcBef>
              <a:spcAft>
                <a:spcPct val="0"/>
              </a:spcAft>
              <a:defRPr sz="7600" b="1" kern="1200">
                <a:solidFill>
                  <a:srgbClr val="FFD624"/>
                </a:solidFill>
                <a:latin typeface="Verdana" pitchFamily="34" charset="0"/>
                <a:ea typeface="+mn-ea"/>
                <a:cs typeface="+mn-cs"/>
              </a:defRPr>
            </a:lvl2pPr>
            <a:lvl3pPr marL="1143000" indent="-228600" algn="l" rtl="0" eaLnBrk="0" fontAlgn="base" hangingPunct="0">
              <a:spcBef>
                <a:spcPct val="0"/>
              </a:spcBef>
              <a:spcAft>
                <a:spcPct val="0"/>
              </a:spcAft>
              <a:defRPr sz="7600" b="1" kern="1200">
                <a:solidFill>
                  <a:srgbClr val="FFD624"/>
                </a:solidFill>
                <a:latin typeface="Verdana" pitchFamily="34" charset="0"/>
                <a:ea typeface="+mn-ea"/>
                <a:cs typeface="+mn-cs"/>
              </a:defRPr>
            </a:lvl3pPr>
            <a:lvl4pPr marL="1600200" indent="-228600" algn="l" rtl="0" eaLnBrk="0" fontAlgn="base" hangingPunct="0">
              <a:spcBef>
                <a:spcPct val="0"/>
              </a:spcBef>
              <a:spcAft>
                <a:spcPct val="0"/>
              </a:spcAft>
              <a:defRPr sz="7600" b="1" kern="1200">
                <a:solidFill>
                  <a:srgbClr val="FFD624"/>
                </a:solidFill>
                <a:latin typeface="Verdana" pitchFamily="34" charset="0"/>
                <a:ea typeface="+mn-ea"/>
                <a:cs typeface="+mn-cs"/>
              </a:defRPr>
            </a:lvl4pPr>
            <a:lvl5pPr marL="2057400" indent="-228600" algn="l" rtl="0" eaLnBrk="0" fontAlgn="base" hangingPunct="0">
              <a:spcBef>
                <a:spcPct val="0"/>
              </a:spcBef>
              <a:spcAft>
                <a:spcPct val="0"/>
              </a:spcAft>
              <a:defRPr sz="7600" b="1" kern="1200">
                <a:solidFill>
                  <a:srgbClr val="FFD624"/>
                </a:solidFill>
                <a:latin typeface="Verdana" pitchFamily="34" charset="0"/>
                <a:ea typeface="+mn-ea"/>
                <a:cs typeface="+mn-cs"/>
              </a:defRPr>
            </a:lvl5pPr>
            <a:lvl6pPr marL="2514600" indent="-228600" algn="l" defTabSz="914400" rtl="0" eaLnBrk="0" fontAlgn="base" latinLnBrk="0" hangingPunct="0">
              <a:spcBef>
                <a:spcPct val="0"/>
              </a:spcBef>
              <a:spcAft>
                <a:spcPct val="0"/>
              </a:spcAft>
              <a:defRPr sz="7600" b="1" kern="1200">
                <a:solidFill>
                  <a:srgbClr val="FFD624"/>
                </a:solidFill>
                <a:latin typeface="Verdana" pitchFamily="34" charset="0"/>
                <a:ea typeface="+mn-ea"/>
                <a:cs typeface="+mn-cs"/>
              </a:defRPr>
            </a:lvl6pPr>
            <a:lvl7pPr marL="2971800" indent="-228600" algn="l" defTabSz="914400" rtl="0" eaLnBrk="0" fontAlgn="base" latinLnBrk="0" hangingPunct="0">
              <a:spcBef>
                <a:spcPct val="0"/>
              </a:spcBef>
              <a:spcAft>
                <a:spcPct val="0"/>
              </a:spcAft>
              <a:defRPr sz="7600" b="1" kern="1200">
                <a:solidFill>
                  <a:srgbClr val="FFD624"/>
                </a:solidFill>
                <a:latin typeface="Verdana" pitchFamily="34" charset="0"/>
                <a:ea typeface="+mn-ea"/>
                <a:cs typeface="+mn-cs"/>
              </a:defRPr>
            </a:lvl7pPr>
            <a:lvl8pPr marL="3429000" indent="-228600" algn="l" defTabSz="914400" rtl="0" eaLnBrk="0" fontAlgn="base" latinLnBrk="0" hangingPunct="0">
              <a:spcBef>
                <a:spcPct val="0"/>
              </a:spcBef>
              <a:spcAft>
                <a:spcPct val="0"/>
              </a:spcAft>
              <a:defRPr sz="7600" b="1" kern="1200">
                <a:solidFill>
                  <a:srgbClr val="FFD624"/>
                </a:solidFill>
                <a:latin typeface="Verdana" pitchFamily="34" charset="0"/>
                <a:ea typeface="+mn-ea"/>
                <a:cs typeface="+mn-cs"/>
              </a:defRPr>
            </a:lvl8pPr>
            <a:lvl9pPr marL="3886200" indent="-228600" algn="l" defTabSz="914400" rtl="0" eaLnBrk="0" fontAlgn="base" latinLnBrk="0" hangingPunct="0">
              <a:spcBef>
                <a:spcPct val="0"/>
              </a:spcBef>
              <a:spcAft>
                <a:spcPct val="0"/>
              </a:spcAft>
              <a:defRPr sz="7600" b="1" kern="1200">
                <a:solidFill>
                  <a:srgbClr val="FFD624"/>
                </a:solidFill>
                <a:latin typeface="Verdana" pitchFamily="34" charset="0"/>
                <a:ea typeface="+mn-ea"/>
                <a:cs typeface="+mn-cs"/>
              </a:defRPr>
            </a:lvl9pPr>
          </a:lstStyle>
          <a:p>
            <a:pPr algn="ctr" defTabSz="474299" eaLnBrk="1" hangingPunct="1"/>
            <a:fld id="{5B491772-24F1-43EF-AB23-FDDAC09E3150}" type="slidenum">
              <a:rPr lang="en-GB" sz="1200">
                <a:solidFill>
                  <a:srgbClr val="FFFFFF"/>
                </a:solidFill>
              </a:rPr>
              <a:pPr algn="ctr" defTabSz="474299" eaLnBrk="1" hangingPunct="1"/>
              <a:t>41</a:t>
            </a:fld>
            <a:endParaRPr lang="en-GB" sz="1200" dirty="0">
              <a:solidFill>
                <a:srgbClr val="FFFFFF"/>
              </a:solidFill>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6696078"/>
            <a:ext cx="12189884"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Content Placeholder 3"/>
          <p:cNvGraphicFramePr>
            <a:graphicFrameLocks/>
          </p:cNvGraphicFramePr>
          <p:nvPr>
            <p:extLst>
              <p:ext uri="{D42A27DB-BD31-4B8C-83A1-F6EECF244321}">
                <p14:modId xmlns:p14="http://schemas.microsoft.com/office/powerpoint/2010/main" val="3252760567"/>
              </p:ext>
            </p:extLst>
          </p:nvPr>
        </p:nvGraphicFramePr>
        <p:xfrm>
          <a:off x="552183" y="1241683"/>
          <a:ext cx="11338089" cy="5454393"/>
        </p:xfrm>
        <a:graphic>
          <a:graphicData uri="http://schemas.openxmlformats.org/drawingml/2006/table">
            <a:tbl>
              <a:tblPr firstRow="1" bandRow="1"/>
              <a:tblGrid>
                <a:gridCol w="5281223">
                  <a:extLst>
                    <a:ext uri="{9D8B030D-6E8A-4147-A177-3AD203B41FA5}">
                      <a16:colId xmlns="" xmlns:a16="http://schemas.microsoft.com/office/drawing/2014/main" val="3428649569"/>
                    </a:ext>
                  </a:extLst>
                </a:gridCol>
                <a:gridCol w="1425506">
                  <a:extLst>
                    <a:ext uri="{9D8B030D-6E8A-4147-A177-3AD203B41FA5}">
                      <a16:colId xmlns="" xmlns:a16="http://schemas.microsoft.com/office/drawing/2014/main" val="897292699"/>
                    </a:ext>
                  </a:extLst>
                </a:gridCol>
                <a:gridCol w="1312966">
                  <a:extLst>
                    <a:ext uri="{9D8B030D-6E8A-4147-A177-3AD203B41FA5}">
                      <a16:colId xmlns="" xmlns:a16="http://schemas.microsoft.com/office/drawing/2014/main" val="2827915987"/>
                    </a:ext>
                  </a:extLst>
                </a:gridCol>
                <a:gridCol w="1586177">
                  <a:extLst>
                    <a:ext uri="{9D8B030D-6E8A-4147-A177-3AD203B41FA5}">
                      <a16:colId xmlns="" xmlns:a16="http://schemas.microsoft.com/office/drawing/2014/main" val="2913721830"/>
                    </a:ext>
                  </a:extLst>
                </a:gridCol>
                <a:gridCol w="1732217">
                  <a:extLst>
                    <a:ext uri="{9D8B030D-6E8A-4147-A177-3AD203B41FA5}">
                      <a16:colId xmlns="" xmlns:a16="http://schemas.microsoft.com/office/drawing/2014/main" val="129860007"/>
                    </a:ext>
                  </a:extLst>
                </a:gridCol>
              </a:tblGrid>
              <a:tr h="535811">
                <a:tc>
                  <a:txBody>
                    <a:bodyPr/>
                    <a:lstStyle/>
                    <a:p>
                      <a:endParaRPr lang="en-GB" sz="1400" dirty="0">
                        <a:latin typeface="Verdana" panose="020B0604030504040204" pitchFamily="34" charset="0"/>
                        <a:ea typeface="Verdana" panose="020B0604030504040204" pitchFamily="34" charset="0"/>
                        <a:cs typeface="Verdana" panose="020B0604030504040204" pitchFamily="34" charset="0"/>
                      </a:endParaRPr>
                    </a:p>
                  </a:txBody>
                  <a:tcPr marL="18612" marR="18612" marT="12116" marB="12116">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a:r>
                        <a:rPr lang="fr-BE" sz="14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R.1</a:t>
                      </a: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a:r>
                        <a:rPr lang="fr-BE" sz="14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R.2</a:t>
                      </a: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a:r>
                        <a:rPr lang="fr-BE" sz="14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R.3</a:t>
                      </a:r>
                      <a:endParaRPr lang="en-GB" sz="14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a:r>
                        <a:rPr lang="fr-BE" sz="14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R.24</a:t>
                      </a:r>
                      <a:endParaRPr lang="en-GB" sz="14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a:txBody>
                  <a:tcPr marL="18612" marR="18612" marT="12116" marB="12116">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solidFill>
                  </a:tcPr>
                </a:tc>
                <a:extLst>
                  <a:ext uri="{0D108BD9-81ED-4DB2-BD59-A6C34878D82A}">
                    <a16:rowId xmlns="" xmlns:a16="http://schemas.microsoft.com/office/drawing/2014/main" val="1256460470"/>
                  </a:ext>
                </a:extLst>
              </a:tr>
              <a:tr h="1289276">
                <a:tc>
                  <a:txBody>
                    <a:bodyPr/>
                    <a:lstStyle/>
                    <a:p>
                      <a:endParaRPr lang="en-GB" sz="1400" dirty="0" smtClean="0">
                        <a:solidFill>
                          <a:srgbClr val="C00000"/>
                        </a:solidFill>
                        <a:latin typeface="Verdana" panose="020B0604030504040204" pitchFamily="34" charset="0"/>
                        <a:ea typeface="Verdana" panose="020B0604030504040204" pitchFamily="34" charset="0"/>
                        <a:cs typeface="Verdana" panose="020B0604030504040204" pitchFamily="34" charset="0"/>
                      </a:endParaRPr>
                    </a:p>
                    <a:p>
                      <a:pPr algn="ctr"/>
                      <a:r>
                        <a:rPr lang="en-GB" sz="18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Examples of interventions</a:t>
                      </a:r>
                      <a:r>
                        <a:rPr lang="en-GB" sz="1800" b="1" baseline="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contributing to integration of advisors within the AKIS (R.2)</a:t>
                      </a:r>
                      <a:endParaRPr lang="en-GB" sz="18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a:txBody>
                  <a:tcPr marL="18612" marR="18612" marT="12116" marB="12116">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marL="0" marR="0" lvl="0" indent="0" algn="ctr" defTabSz="2098548" rtl="0" eaLnBrk="1" fontAlgn="auto" latinLnBrk="0" hangingPunct="1">
                        <a:lnSpc>
                          <a:spcPct val="100000"/>
                        </a:lnSpc>
                        <a:spcBef>
                          <a:spcPts val="0"/>
                        </a:spcBef>
                        <a:spcAft>
                          <a:spcPts val="0"/>
                        </a:spcAft>
                        <a:buClrTx/>
                        <a:buSzTx/>
                        <a:buFontTx/>
                        <a:buNone/>
                        <a:tabLst/>
                        <a:defRPr/>
                      </a:pPr>
                      <a:r>
                        <a:rPr lang="fr-BE" sz="1400" dirty="0" smtClean="0">
                          <a:solidFill>
                            <a:schemeClr val="bg2"/>
                          </a:solidFill>
                          <a:latin typeface="Verdana" panose="020B0604030504040204" pitchFamily="34" charset="0"/>
                          <a:ea typeface="Verdana" panose="020B0604030504040204" pitchFamily="34" charset="0"/>
                          <a:cs typeface="Verdana" panose="020B0604030504040204" pitchFamily="34" charset="0"/>
                        </a:rPr>
                        <a:t>Modernisation</a:t>
                      </a:r>
                    </a:p>
                    <a:p>
                      <a:pPr marL="0" marR="0" lvl="0" indent="0" algn="ctr" defTabSz="2098548" rtl="0" eaLnBrk="1" fontAlgn="auto" latinLnBrk="0" hangingPunct="1">
                        <a:lnSpc>
                          <a:spcPct val="100000"/>
                        </a:lnSpc>
                        <a:spcBef>
                          <a:spcPts val="0"/>
                        </a:spcBef>
                        <a:spcAft>
                          <a:spcPts val="0"/>
                        </a:spcAft>
                        <a:buClrTx/>
                        <a:buSzTx/>
                        <a:buFontTx/>
                        <a:buNone/>
                        <a:tabLst/>
                        <a:defRPr/>
                      </a:pPr>
                      <a:r>
                        <a:rPr lang="fr-BE" sz="1400" dirty="0" err="1" smtClean="0">
                          <a:solidFill>
                            <a:schemeClr val="bg2"/>
                          </a:solidFill>
                          <a:latin typeface="Verdana" panose="020B0604030504040204" pitchFamily="34" charset="0"/>
                          <a:ea typeface="Verdana" panose="020B0604030504040204" pitchFamily="34" charset="0"/>
                          <a:cs typeface="Verdana" panose="020B0604030504040204" pitchFamily="34" charset="0"/>
                        </a:rPr>
                        <a:t>Farm</a:t>
                      </a:r>
                      <a:endParaRPr lang="en-GB" sz="1400" dirty="0" smtClean="0">
                        <a:solidFill>
                          <a:schemeClr val="bg2"/>
                        </a:solidFill>
                        <a:latin typeface="Verdana" panose="020B0604030504040204" pitchFamily="34" charset="0"/>
                        <a:ea typeface="Verdana" panose="020B0604030504040204" pitchFamily="34" charset="0"/>
                        <a:cs typeface="Verdana" panose="020B0604030504040204" pitchFamily="34" charset="0"/>
                      </a:endParaRP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marL="0" marR="0" lvl="0" indent="0" algn="ctr" defTabSz="2098548" rtl="0" eaLnBrk="1" fontAlgn="auto" latinLnBrk="0" hangingPunct="1">
                        <a:lnSpc>
                          <a:spcPct val="100000"/>
                        </a:lnSpc>
                        <a:spcBef>
                          <a:spcPts val="0"/>
                        </a:spcBef>
                        <a:spcAft>
                          <a:spcPts val="0"/>
                        </a:spcAft>
                        <a:buClrTx/>
                        <a:buSzTx/>
                        <a:buFontTx/>
                        <a:buNone/>
                        <a:tabLst/>
                        <a:defRPr/>
                      </a:pPr>
                      <a:r>
                        <a:rPr lang="en-US" sz="14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Number of advisors integrated within AKIS</a:t>
                      </a: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marL="0" marR="0" lvl="0" indent="0" algn="ctr" defTabSz="2098548" rtl="0" eaLnBrk="1" fontAlgn="auto" latinLnBrk="0" hangingPunct="1">
                        <a:lnSpc>
                          <a:spcPct val="100000"/>
                        </a:lnSpc>
                        <a:spcBef>
                          <a:spcPts val="0"/>
                        </a:spcBef>
                        <a:spcAft>
                          <a:spcPts val="0"/>
                        </a:spcAft>
                        <a:buClrTx/>
                        <a:buSzTx/>
                        <a:buFontTx/>
                        <a:buNone/>
                        <a:tabLst/>
                        <a:defRPr/>
                      </a:pPr>
                      <a:r>
                        <a:rPr lang="fr-BE" sz="140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rPr>
                        <a:t>Digitisation</a:t>
                      </a:r>
                      <a:endParaRPr lang="fr-BE" sz="14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endParaRPr>
                    </a:p>
                    <a:p>
                      <a:pPr marL="0" marR="0" lvl="0" indent="0" algn="ctr" defTabSz="2098548" rtl="0" eaLnBrk="1" fontAlgn="auto" latinLnBrk="0" hangingPunct="1">
                        <a:lnSpc>
                          <a:spcPct val="100000"/>
                        </a:lnSpc>
                        <a:spcBef>
                          <a:spcPts val="0"/>
                        </a:spcBef>
                        <a:spcAft>
                          <a:spcPts val="0"/>
                        </a:spcAft>
                        <a:buClrTx/>
                        <a:buSzTx/>
                        <a:buFontTx/>
                        <a:buNone/>
                        <a:tabLst/>
                        <a:defRPr/>
                      </a:pPr>
                      <a:r>
                        <a:rPr lang="fr-BE" sz="140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rPr>
                        <a:t>Farm</a:t>
                      </a:r>
                      <a:endParaRPr lang="en-GB" sz="14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endParaRP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marL="0" marR="0" lvl="0" indent="0" algn="ctr" defTabSz="2098548" rtl="0" eaLnBrk="1" fontAlgn="auto" latinLnBrk="0" hangingPunct="1">
                        <a:lnSpc>
                          <a:spcPct val="100000"/>
                        </a:lnSpc>
                        <a:spcBef>
                          <a:spcPts val="0"/>
                        </a:spcBef>
                        <a:spcAft>
                          <a:spcPts val="0"/>
                        </a:spcAft>
                        <a:buClrTx/>
                        <a:buSzTx/>
                        <a:buFontTx/>
                        <a:buNone/>
                        <a:tabLst/>
                        <a:defRPr/>
                      </a:pPr>
                      <a:r>
                        <a:rPr lang="nl-BE" sz="140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rPr>
                        <a:t>Env</a:t>
                      </a:r>
                      <a:r>
                        <a:rPr lang="nl-BE" sz="14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rPr>
                        <a:t>/</a:t>
                      </a:r>
                      <a:r>
                        <a:rPr lang="nl-BE" sz="140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rPr>
                        <a:t>clim</a:t>
                      </a:r>
                      <a:r>
                        <a:rPr lang="nl-BE" sz="14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rPr>
                        <a:t> performance </a:t>
                      </a:r>
                      <a:r>
                        <a:rPr lang="nl-BE" sz="140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rPr>
                        <a:t>through</a:t>
                      </a:r>
                      <a:r>
                        <a:rPr lang="nl-BE" sz="14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rPr>
                        <a:t> </a:t>
                      </a:r>
                      <a:r>
                        <a:rPr lang="nl-BE" sz="140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rPr>
                        <a:t>knowledge</a:t>
                      </a:r>
                      <a:endParaRPr lang="en-GB" sz="1400" kern="1200" dirty="0">
                        <a:solidFill>
                          <a:schemeClr val="bg2"/>
                        </a:solidFill>
                        <a:latin typeface="Verdana" panose="020B0604030504040204" pitchFamily="34" charset="0"/>
                        <a:ea typeface="Verdana" panose="020B0604030504040204" pitchFamily="34" charset="0"/>
                        <a:cs typeface="Verdana" panose="020B0604030504040204" pitchFamily="34" charset="0"/>
                      </a:endParaRPr>
                    </a:p>
                  </a:txBody>
                  <a:tcPr marL="18612" marR="18612" marT="12116" marB="12116">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extLst>
                  <a:ext uri="{0D108BD9-81ED-4DB2-BD59-A6C34878D82A}">
                    <a16:rowId xmlns="" xmlns:a16="http://schemas.microsoft.com/office/drawing/2014/main" val="868453486"/>
                  </a:ext>
                </a:extLst>
              </a:tr>
              <a:tr h="296497">
                <a:tc>
                  <a:txBody>
                    <a:bodyPr/>
                    <a:lstStyle/>
                    <a:p>
                      <a:pPr marL="0" marR="0" lvl="0" indent="0" algn="l" defTabSz="2098548" rtl="0" eaLnBrk="1" fontAlgn="auto" latinLnBrk="0" hangingPunct="1">
                        <a:lnSpc>
                          <a:spcPct val="100000"/>
                        </a:lnSpc>
                        <a:spcBef>
                          <a:spcPts val="0"/>
                        </a:spcBef>
                        <a:spcAft>
                          <a:spcPts val="0"/>
                        </a:spcAft>
                        <a:buClrTx/>
                        <a:buSzTx/>
                        <a:buFontTx/>
                        <a:buNone/>
                        <a:tabLst/>
                        <a:defRPr/>
                      </a:pPr>
                      <a:r>
                        <a:rPr lang="en-US" sz="1400" b="1" dirty="0" smtClean="0">
                          <a:solidFill>
                            <a:schemeClr val="bg2"/>
                          </a:solidFill>
                          <a:latin typeface="Verdana" panose="020B0604030504040204" pitchFamily="34" charset="0"/>
                          <a:ea typeface="Verdana" panose="020B0604030504040204" pitchFamily="34" charset="0"/>
                          <a:cs typeface="Verdana" panose="020B0604030504040204" pitchFamily="34" charset="0"/>
                        </a:rPr>
                        <a:t>1. Training of advisors </a:t>
                      </a:r>
                      <a:r>
                        <a:rPr lang="en-US" sz="1400" b="1" dirty="0" smtClean="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(O.29)</a:t>
                      </a:r>
                      <a:endParaRPr lang="en-GB" sz="14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endParaRPr>
                    </a:p>
                  </a:txBody>
                  <a:tcPr marL="18612" marR="18612" marT="12116" marB="12116"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a:t>
                      </a: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a:t>
                      </a: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a:t>
                      </a: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 </a:t>
                      </a:r>
                    </a:p>
                  </a:txBody>
                  <a:tcPr marL="18612" marR="18612" marT="12116" marB="12116">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extLst>
                  <a:ext uri="{0D108BD9-81ED-4DB2-BD59-A6C34878D82A}">
                    <a16:rowId xmlns="" xmlns:a16="http://schemas.microsoft.com/office/drawing/2014/main" val="3413084175"/>
                  </a:ext>
                </a:extLst>
              </a:tr>
              <a:tr h="563536">
                <a:tc>
                  <a:txBody>
                    <a:bodyPr/>
                    <a:lstStyle/>
                    <a:p>
                      <a:pPr marL="0" marR="0" lvl="0" indent="0" algn="l" defTabSz="2098548" rtl="0" eaLnBrk="1" fontAlgn="auto" latinLnBrk="0" hangingPunct="1">
                        <a:lnSpc>
                          <a:spcPct val="100000"/>
                        </a:lnSpc>
                        <a:spcBef>
                          <a:spcPts val="0"/>
                        </a:spcBef>
                        <a:spcAft>
                          <a:spcPts val="0"/>
                        </a:spcAft>
                        <a:buClrTx/>
                        <a:buSzTx/>
                        <a:buFontTx/>
                        <a:buNone/>
                        <a:tabLst/>
                        <a:defRPr/>
                      </a:pPr>
                      <a:r>
                        <a:rPr lang="en-US" sz="1400" b="1" dirty="0" smtClean="0">
                          <a:solidFill>
                            <a:schemeClr val="bg2"/>
                          </a:solidFill>
                          <a:latin typeface="Verdana" panose="020B0604030504040204" pitchFamily="34" charset="0"/>
                          <a:ea typeface="Verdana" panose="020B0604030504040204" pitchFamily="34" charset="0"/>
                          <a:cs typeface="Verdana" panose="020B0604030504040204" pitchFamily="34" charset="0"/>
                        </a:rPr>
                        <a:t>2. Back-office work (=specialist support collecting practice knowledge)</a:t>
                      </a:r>
                      <a:r>
                        <a:rPr lang="en-US" sz="1400" b="1" baseline="0" dirty="0" smtClean="0">
                          <a:solidFill>
                            <a:schemeClr val="bg2"/>
                          </a:solidFill>
                          <a:latin typeface="Verdana" panose="020B0604030504040204" pitchFamily="34" charset="0"/>
                          <a:ea typeface="Verdana" panose="020B0604030504040204" pitchFamily="34" charset="0"/>
                          <a:cs typeface="Verdana" panose="020B0604030504040204" pitchFamily="34" charset="0"/>
                        </a:rPr>
                        <a:t> </a:t>
                      </a:r>
                      <a:r>
                        <a:rPr lang="en-US" sz="1400" b="1" dirty="0" smtClean="0">
                          <a:solidFill>
                            <a:schemeClr val="bg2"/>
                          </a:solidFill>
                          <a:latin typeface="Verdana" panose="020B0604030504040204" pitchFamily="34" charset="0"/>
                          <a:ea typeface="Verdana" panose="020B0604030504040204" pitchFamily="34" charset="0"/>
                          <a:cs typeface="Verdana" panose="020B0604030504040204" pitchFamily="34" charset="0"/>
                        </a:rPr>
                        <a:t>by advisors </a:t>
                      </a:r>
                      <a:r>
                        <a:rPr lang="en-US" sz="1400" b="1" dirty="0" smtClean="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(O.29)</a:t>
                      </a:r>
                      <a:endParaRPr lang="en-US" sz="1400" b="1"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endParaRPr>
                    </a:p>
                  </a:txBody>
                  <a:tcPr marL="18612" marR="18612" marT="12116" marB="12116"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 √ )</a:t>
                      </a: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 </a:t>
                      </a: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 √ )</a:t>
                      </a: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a:t>
                      </a:r>
                    </a:p>
                  </a:txBody>
                  <a:tcPr marL="18612" marR="18612" marT="12116" marB="12116">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extLst>
                  <a:ext uri="{0D108BD9-81ED-4DB2-BD59-A6C34878D82A}">
                    <a16:rowId xmlns="" xmlns:a16="http://schemas.microsoft.com/office/drawing/2014/main" val="3119647009"/>
                  </a:ext>
                </a:extLst>
              </a:tr>
              <a:tr h="412925">
                <a:tc>
                  <a:txBody>
                    <a:bodyPr/>
                    <a:lstStyle/>
                    <a:p>
                      <a:pPr marL="0" marR="0" lvl="0" indent="0" algn="l" defTabSz="2098548" rtl="0" eaLnBrk="1" fontAlgn="auto" latinLnBrk="0" hangingPunct="1">
                        <a:lnSpc>
                          <a:spcPct val="100000"/>
                        </a:lnSpc>
                        <a:spcBef>
                          <a:spcPts val="0"/>
                        </a:spcBef>
                        <a:spcAft>
                          <a:spcPts val="0"/>
                        </a:spcAft>
                        <a:buClrTx/>
                        <a:buSzTx/>
                        <a:buFontTx/>
                        <a:buNone/>
                        <a:tabLst/>
                        <a:defRPr/>
                      </a:pPr>
                      <a:r>
                        <a:rPr lang="fr-BE" sz="1400" b="1"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rPr>
                        <a:t>3. </a:t>
                      </a:r>
                      <a:r>
                        <a:rPr lang="en-US" sz="1400" b="1"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rPr>
                        <a:t>A</a:t>
                      </a:r>
                      <a:r>
                        <a:rPr lang="en-US" sz="1400" b="1" dirty="0" smtClean="0">
                          <a:solidFill>
                            <a:schemeClr val="bg2"/>
                          </a:solidFill>
                          <a:latin typeface="Verdana" panose="020B0604030504040204" pitchFamily="34" charset="0"/>
                          <a:ea typeface="Verdana" panose="020B0604030504040204" pitchFamily="34" charset="0"/>
                          <a:cs typeface="Verdana" panose="020B0604030504040204" pitchFamily="34" charset="0"/>
                        </a:rPr>
                        <a:t>dvisors' mobility budget </a:t>
                      </a:r>
                      <a:r>
                        <a:rPr lang="en-US" sz="1400" b="1" dirty="0" smtClean="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(O.29)</a:t>
                      </a:r>
                      <a:endParaRPr lang="en-US" sz="1400" b="1"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endParaRPr>
                    </a:p>
                  </a:txBody>
                  <a:tcPr marL="18612" marR="18612" marT="12116" marB="12116"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a:t>
                      </a: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a:t>
                      </a: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endPar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endParaRP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 √ )</a:t>
                      </a:r>
                    </a:p>
                  </a:txBody>
                  <a:tcPr marL="18612" marR="18612" marT="12116" marB="12116">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extLst>
                  <a:ext uri="{0D108BD9-81ED-4DB2-BD59-A6C34878D82A}">
                    <a16:rowId xmlns="" xmlns:a16="http://schemas.microsoft.com/office/drawing/2014/main" val="1247818101"/>
                  </a:ext>
                </a:extLst>
              </a:tr>
              <a:tr h="563536">
                <a:tc>
                  <a:txBody>
                    <a:bodyPr/>
                    <a:lstStyle/>
                    <a:p>
                      <a:pPr marL="0" marR="0" lvl="0" indent="0" algn="l" defTabSz="2098548" rtl="0" eaLnBrk="1" fontAlgn="auto" latinLnBrk="0" hangingPunct="1">
                        <a:lnSpc>
                          <a:spcPct val="100000"/>
                        </a:lnSpc>
                        <a:spcBef>
                          <a:spcPts val="0"/>
                        </a:spcBef>
                        <a:spcAft>
                          <a:spcPts val="0"/>
                        </a:spcAft>
                        <a:buClrTx/>
                        <a:buSzTx/>
                        <a:buFontTx/>
                        <a:buNone/>
                        <a:tabLst/>
                        <a:defRPr/>
                      </a:pPr>
                      <a:r>
                        <a:rPr lang="en-US" sz="1400" b="1"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rPr>
                        <a:t>4a. Providing innovation support for OG on social care farming </a:t>
                      </a:r>
                      <a:r>
                        <a:rPr lang="en-US" sz="1400" b="1" dirty="0" smtClean="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(O.2 or O.1)</a:t>
                      </a:r>
                      <a:endParaRPr lang="en-US" sz="1400" b="1"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endParaRPr>
                    </a:p>
                  </a:txBody>
                  <a:tcPr marL="18612" marR="18612" marT="12116" marB="12116"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a:t>
                      </a: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a:t>
                      </a: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endPar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endParaRP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algn="ctr"/>
                      <a:endParaRPr lang="en-GB" sz="1400" b="0" dirty="0">
                        <a:solidFill>
                          <a:srgbClr val="C00000"/>
                        </a:solidFill>
                        <a:latin typeface="Verdana" panose="020B0604030504040204" pitchFamily="34" charset="0"/>
                        <a:ea typeface="Verdana" panose="020B0604030504040204" pitchFamily="34" charset="0"/>
                        <a:cs typeface="Verdana" panose="020B0604030504040204" pitchFamily="34" charset="0"/>
                      </a:endParaRPr>
                    </a:p>
                  </a:txBody>
                  <a:tcPr marL="18612" marR="18612" marT="12116" marB="12116">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extLst>
                  <a:ext uri="{0D108BD9-81ED-4DB2-BD59-A6C34878D82A}">
                    <a16:rowId xmlns="" xmlns:a16="http://schemas.microsoft.com/office/drawing/2014/main" val="3170858725"/>
                  </a:ext>
                </a:extLst>
              </a:tr>
              <a:tr h="563536">
                <a:tc>
                  <a:txBody>
                    <a:bodyPr/>
                    <a:lstStyle/>
                    <a:p>
                      <a:pPr marL="0" marR="0" lvl="0" indent="0" algn="l" defTabSz="2098548" rtl="0" eaLnBrk="1" fontAlgn="auto" latinLnBrk="0" hangingPunct="1">
                        <a:lnSpc>
                          <a:spcPct val="100000"/>
                        </a:lnSpc>
                        <a:spcBef>
                          <a:spcPts val="0"/>
                        </a:spcBef>
                        <a:spcAft>
                          <a:spcPts val="0"/>
                        </a:spcAft>
                        <a:buClrTx/>
                        <a:buSzTx/>
                        <a:buFontTx/>
                        <a:buNone/>
                        <a:tabLst/>
                        <a:defRPr/>
                      </a:pPr>
                      <a:r>
                        <a:rPr lang="en-US" sz="1400" b="1"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rPr>
                        <a:t>4b. Providing innovation support for OG on short supply chains in HNV areas </a:t>
                      </a:r>
                      <a:r>
                        <a:rPr lang="en-US" sz="1400" b="1" kern="1200" dirty="0" smtClean="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(O.2 or O.1)</a:t>
                      </a:r>
                    </a:p>
                  </a:txBody>
                  <a:tcPr marL="18612" marR="18612" marT="12116" marB="12116"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a:t>
                      </a: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a:t>
                      </a: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 √ )</a:t>
                      </a: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a:t>
                      </a:r>
                    </a:p>
                  </a:txBody>
                  <a:tcPr marL="18612" marR="18612" marT="12116" marB="12116">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extLst>
                  <a:ext uri="{0D108BD9-81ED-4DB2-BD59-A6C34878D82A}">
                    <a16:rowId xmlns="" xmlns:a16="http://schemas.microsoft.com/office/drawing/2014/main" val="3750902400"/>
                  </a:ext>
                </a:extLst>
              </a:tr>
              <a:tr h="563536">
                <a:tc>
                  <a:txBody>
                    <a:bodyPr/>
                    <a:lstStyle/>
                    <a:p>
                      <a:pPr marL="0" marR="0" lvl="0" indent="0" algn="l" defTabSz="2098548" rtl="0" eaLnBrk="1" fontAlgn="auto" latinLnBrk="0" hangingPunct="1">
                        <a:lnSpc>
                          <a:spcPct val="100000"/>
                        </a:lnSpc>
                        <a:spcBef>
                          <a:spcPts val="0"/>
                        </a:spcBef>
                        <a:spcAft>
                          <a:spcPts val="0"/>
                        </a:spcAft>
                        <a:buClrTx/>
                        <a:buSzTx/>
                        <a:buFontTx/>
                        <a:buNone/>
                        <a:tabLst/>
                        <a:defRPr/>
                      </a:pPr>
                      <a:r>
                        <a:rPr lang="fr-BE" sz="1400" b="1"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rPr>
                        <a:t>5. </a:t>
                      </a:r>
                      <a:r>
                        <a:rPr lang="en-US" sz="1400" b="1"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rPr>
                        <a:t>Advisors leading thematic networks compiling knowledge for practice </a:t>
                      </a:r>
                      <a:r>
                        <a:rPr lang="en-US" sz="1400" b="1" dirty="0" smtClean="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(O.29)</a:t>
                      </a:r>
                      <a:endParaRPr lang="en-GB" sz="1400" b="1" kern="1200" dirty="0">
                        <a:solidFill>
                          <a:schemeClr val="bg2"/>
                        </a:solidFill>
                        <a:latin typeface="Verdana" panose="020B0604030504040204" pitchFamily="34" charset="0"/>
                        <a:ea typeface="Verdana" panose="020B0604030504040204" pitchFamily="34" charset="0"/>
                        <a:cs typeface="Verdana" panose="020B0604030504040204" pitchFamily="34" charset="0"/>
                      </a:endParaRPr>
                    </a:p>
                  </a:txBody>
                  <a:tcPr marL="18612" marR="18612" marT="12116" marB="12116"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 √ )</a:t>
                      </a: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a:t>
                      </a: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 √ )</a:t>
                      </a: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 √ )</a:t>
                      </a:r>
                    </a:p>
                  </a:txBody>
                  <a:tcPr marL="18612" marR="18612" marT="12116" marB="12116">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extLst>
                  <a:ext uri="{0D108BD9-81ED-4DB2-BD59-A6C34878D82A}">
                    <a16:rowId xmlns="" xmlns:a16="http://schemas.microsoft.com/office/drawing/2014/main" val="1093141993"/>
                  </a:ext>
                </a:extLst>
              </a:tr>
              <a:tr h="665740">
                <a:tc>
                  <a:txBody>
                    <a:bodyPr/>
                    <a:lstStyle/>
                    <a:p>
                      <a:pPr marL="0" marR="0" lvl="0" indent="0" algn="l" defTabSz="2098548" rtl="0" eaLnBrk="1" fontAlgn="auto" latinLnBrk="0" hangingPunct="1">
                        <a:lnSpc>
                          <a:spcPct val="100000"/>
                        </a:lnSpc>
                        <a:spcBef>
                          <a:spcPts val="0"/>
                        </a:spcBef>
                        <a:spcAft>
                          <a:spcPts val="0"/>
                        </a:spcAft>
                        <a:buClrTx/>
                        <a:buSzTx/>
                        <a:buFontTx/>
                        <a:buNone/>
                        <a:tabLst/>
                        <a:defRPr/>
                      </a:pPr>
                      <a:r>
                        <a:rPr lang="fr-BE" sz="1400" b="1"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rPr>
                        <a:t>6. </a:t>
                      </a:r>
                      <a:r>
                        <a:rPr lang="en-GB" sz="1400" b="1"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rPr>
                        <a:t>Advisors leading on-farm demonstration</a:t>
                      </a:r>
                      <a:r>
                        <a:rPr lang="en-GB" sz="1400" b="1" kern="1200" baseline="0" dirty="0" smtClean="0">
                          <a:solidFill>
                            <a:schemeClr val="bg2"/>
                          </a:solidFill>
                          <a:latin typeface="Verdana" panose="020B0604030504040204" pitchFamily="34" charset="0"/>
                          <a:ea typeface="Verdana" panose="020B0604030504040204" pitchFamily="34" charset="0"/>
                          <a:cs typeface="Verdana" panose="020B0604030504040204" pitchFamily="34" charset="0"/>
                        </a:rPr>
                        <a:t> events</a:t>
                      </a:r>
                    </a:p>
                    <a:p>
                      <a:pPr marL="0" marR="0" lvl="0" indent="0" algn="l" defTabSz="2098548" rtl="0" eaLnBrk="1" fontAlgn="auto" latinLnBrk="0" hangingPunct="1">
                        <a:lnSpc>
                          <a:spcPct val="100000"/>
                        </a:lnSpc>
                        <a:spcBef>
                          <a:spcPts val="0"/>
                        </a:spcBef>
                        <a:spcAft>
                          <a:spcPts val="0"/>
                        </a:spcAft>
                        <a:buClrTx/>
                        <a:buSzTx/>
                        <a:buFontTx/>
                        <a:buNone/>
                        <a:tabLst/>
                        <a:defRPr/>
                      </a:pPr>
                      <a:r>
                        <a:rPr lang="en-US" sz="1400" b="1" dirty="0" smtClean="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(O.29)</a:t>
                      </a:r>
                      <a:endParaRPr lang="en-GB" sz="1400" b="1" kern="1200" dirty="0">
                        <a:solidFill>
                          <a:schemeClr val="bg2"/>
                        </a:solidFill>
                        <a:latin typeface="Verdana" panose="020B0604030504040204" pitchFamily="34" charset="0"/>
                        <a:ea typeface="Verdana" panose="020B0604030504040204" pitchFamily="34" charset="0"/>
                        <a:cs typeface="Verdana" panose="020B0604030504040204" pitchFamily="34" charset="0"/>
                      </a:endParaRPr>
                    </a:p>
                  </a:txBody>
                  <a:tcPr marL="18612" marR="18612" marT="12116" marB="12116"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 </a:t>
                      </a: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a:t>
                      </a: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 √ )</a:t>
                      </a:r>
                    </a:p>
                  </a:txBody>
                  <a:tcPr marL="18612" marR="18612" marT="12116" marB="1211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lvl="0" indent="0" algn="ctr" defTabSz="914337" rtl="0" eaLnBrk="1" fontAlgn="auto" latinLnBrk="0" hangingPunct="1">
                        <a:lnSpc>
                          <a:spcPct val="100000"/>
                        </a:lnSpc>
                        <a:spcBef>
                          <a:spcPts val="0"/>
                        </a:spcBef>
                        <a:spcAft>
                          <a:spcPts val="0"/>
                        </a:spcAft>
                        <a:buClrTx/>
                        <a:buSzTx/>
                        <a:buFontTx/>
                        <a:buNone/>
                        <a:tabLst/>
                        <a:defRPr/>
                      </a:pPr>
                      <a:r>
                        <a:rPr lang="en-GB" sz="1400" b="0" dirty="0" smtClean="0">
                          <a:solidFill>
                            <a:schemeClr val="bg2"/>
                          </a:solidFill>
                          <a:latin typeface="Verdana" panose="020B0604030504040204" pitchFamily="34" charset="0"/>
                          <a:ea typeface="Verdana" panose="020B0604030504040204" pitchFamily="34" charset="0"/>
                          <a:cs typeface="Verdana" panose="020B0604030504040204" pitchFamily="34" charset="0"/>
                        </a:rPr>
                        <a:t> (√ )</a:t>
                      </a:r>
                    </a:p>
                  </a:txBody>
                  <a:tcPr marL="18612" marR="18612" marT="12116" marB="12116">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extLst>
                  <a:ext uri="{0D108BD9-81ED-4DB2-BD59-A6C34878D82A}">
                    <a16:rowId xmlns="" xmlns:a16="http://schemas.microsoft.com/office/drawing/2014/main" val="1741826147"/>
                  </a:ext>
                </a:extLst>
              </a:tr>
            </a:tbl>
          </a:graphicData>
        </a:graphic>
      </p:graphicFrame>
    </p:spTree>
    <p:extLst>
      <p:ext uri="{BB962C8B-B14F-4D97-AF65-F5344CB8AC3E}">
        <p14:creationId xmlns:p14="http://schemas.microsoft.com/office/powerpoint/2010/main" val="15226780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a:spLocks noGrp="1"/>
          </p:cNvSpPr>
          <p:nvPr>
            <p:ph type="title"/>
          </p:nvPr>
        </p:nvSpPr>
        <p:spPr>
          <a:xfrm>
            <a:off x="603500" y="1138150"/>
            <a:ext cx="5760640" cy="4032448"/>
          </a:xfrm>
        </p:spPr>
        <p:txBody>
          <a:bodyPr anchor="t"/>
          <a:lstStyle>
            <a:lvl1pPr marL="0" indent="0">
              <a:defRPr baseline="0">
                <a:solidFill>
                  <a:schemeClr val="accent6"/>
                </a:solidFill>
                <a:latin typeface="Arial" panose="020B0604020202020204" pitchFamily="34" charset="0"/>
                <a:cs typeface="Arial" panose="020B0604020202020204" pitchFamily="34" charset="0"/>
              </a:defRPr>
            </a:lvl1pPr>
          </a:lstStyle>
          <a:p>
            <a:r>
              <a:rPr lang="en-US" sz="4000" dirty="0">
                <a:solidFill>
                  <a:schemeClr val="tx2"/>
                </a:solidFill>
              </a:rPr>
              <a:t>COMMON AGRICULTURAL POLICY</a:t>
            </a:r>
            <a:br>
              <a:rPr lang="en-US" sz="4000" dirty="0">
                <a:solidFill>
                  <a:schemeClr val="tx2"/>
                </a:solidFill>
              </a:rPr>
            </a:br>
            <a:r>
              <a:rPr lang="en-US" sz="2400" dirty="0">
                <a:solidFill>
                  <a:schemeClr val="tx2"/>
                </a:solidFill>
              </a:rPr>
              <a:t>Post-2020</a:t>
            </a:r>
            <a:r>
              <a:rPr lang="en-US" sz="4000" dirty="0">
                <a:solidFill>
                  <a:schemeClr val="tx2"/>
                </a:solidFill>
              </a:rPr>
              <a:t/>
            </a:r>
            <a:br>
              <a:rPr lang="en-US" sz="4000" dirty="0">
                <a:solidFill>
                  <a:schemeClr val="tx2"/>
                </a:solidFill>
              </a:rPr>
            </a:br>
            <a:r>
              <a:rPr lang="en-US" sz="4000" dirty="0">
                <a:solidFill>
                  <a:schemeClr val="tx2"/>
                </a:solidFill>
              </a:rPr>
              <a:t>Legislative proposals</a:t>
            </a:r>
            <a:endParaRPr lang="en-GB" sz="4000" dirty="0">
              <a:solidFill>
                <a:schemeClr val="tx2"/>
              </a:solidFill>
            </a:endParaRPr>
          </a:p>
        </p:txBody>
      </p:sp>
      <p:sp>
        <p:nvSpPr>
          <p:cNvPr id="6" name="Rectangle 5"/>
          <p:cNvSpPr/>
          <p:nvPr/>
        </p:nvSpPr>
        <p:spPr>
          <a:xfrm>
            <a:off x="914400" y="6270170"/>
            <a:ext cx="2661320" cy="40011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398" tIns="45701" rIns="91398" bIns="45701" numCol="1" spcCol="0" rtlCol="0" fromWordArt="0" anchor="ctr" anchorCtr="0" forceAA="0" compatLnSpc="1">
            <a:prstTxWarp prst="textNoShape">
              <a:avLst/>
            </a:prstTxWarp>
            <a:noAutofit/>
          </a:bodyPr>
          <a:lstStyle>
            <a:defPPr>
              <a:defRPr lang="en-GB"/>
            </a:defPPr>
            <a:lvl1pPr algn="l" rtl="0" fontAlgn="base">
              <a:spcBef>
                <a:spcPct val="0"/>
              </a:spcBef>
              <a:spcAft>
                <a:spcPct val="0"/>
              </a:spcAft>
              <a:defRPr sz="7600" b="1" kern="1200">
                <a:solidFill>
                  <a:schemeClr val="lt1"/>
                </a:solidFill>
                <a:latin typeface="+mn-lt"/>
                <a:ea typeface="+mn-ea"/>
                <a:cs typeface="+mn-cs"/>
              </a:defRPr>
            </a:lvl1pPr>
            <a:lvl2pPr marL="457200" algn="l" rtl="0" fontAlgn="base">
              <a:spcBef>
                <a:spcPct val="0"/>
              </a:spcBef>
              <a:spcAft>
                <a:spcPct val="0"/>
              </a:spcAft>
              <a:defRPr sz="7600" b="1" kern="1200">
                <a:solidFill>
                  <a:schemeClr val="lt1"/>
                </a:solidFill>
                <a:latin typeface="+mn-lt"/>
                <a:ea typeface="+mn-ea"/>
                <a:cs typeface="+mn-cs"/>
              </a:defRPr>
            </a:lvl2pPr>
            <a:lvl3pPr marL="914400" algn="l" rtl="0" fontAlgn="base">
              <a:spcBef>
                <a:spcPct val="0"/>
              </a:spcBef>
              <a:spcAft>
                <a:spcPct val="0"/>
              </a:spcAft>
              <a:defRPr sz="7600" b="1" kern="1200">
                <a:solidFill>
                  <a:schemeClr val="lt1"/>
                </a:solidFill>
                <a:latin typeface="+mn-lt"/>
                <a:ea typeface="+mn-ea"/>
                <a:cs typeface="+mn-cs"/>
              </a:defRPr>
            </a:lvl3pPr>
            <a:lvl4pPr marL="1371600" algn="l" rtl="0" fontAlgn="base">
              <a:spcBef>
                <a:spcPct val="0"/>
              </a:spcBef>
              <a:spcAft>
                <a:spcPct val="0"/>
              </a:spcAft>
              <a:defRPr sz="7600" b="1" kern="1200">
                <a:solidFill>
                  <a:schemeClr val="lt1"/>
                </a:solidFill>
                <a:latin typeface="+mn-lt"/>
                <a:ea typeface="+mn-ea"/>
                <a:cs typeface="+mn-cs"/>
              </a:defRPr>
            </a:lvl4pPr>
            <a:lvl5pPr marL="1828800" algn="l" rtl="0" fontAlgn="base">
              <a:spcBef>
                <a:spcPct val="0"/>
              </a:spcBef>
              <a:spcAft>
                <a:spcPct val="0"/>
              </a:spcAft>
              <a:defRPr sz="7600" b="1" kern="1200">
                <a:solidFill>
                  <a:schemeClr val="lt1"/>
                </a:solidFill>
                <a:latin typeface="+mn-lt"/>
                <a:ea typeface="+mn-ea"/>
                <a:cs typeface="+mn-cs"/>
              </a:defRPr>
            </a:lvl5pPr>
            <a:lvl6pPr marL="2286000" algn="l" defTabSz="914400" rtl="0" eaLnBrk="1" latinLnBrk="0" hangingPunct="1">
              <a:defRPr sz="7600" b="1" kern="1200">
                <a:solidFill>
                  <a:schemeClr val="lt1"/>
                </a:solidFill>
                <a:latin typeface="+mn-lt"/>
                <a:ea typeface="+mn-ea"/>
                <a:cs typeface="+mn-cs"/>
              </a:defRPr>
            </a:lvl6pPr>
            <a:lvl7pPr marL="2743200" algn="l" defTabSz="914400" rtl="0" eaLnBrk="1" latinLnBrk="0" hangingPunct="1">
              <a:defRPr sz="7600" b="1" kern="1200">
                <a:solidFill>
                  <a:schemeClr val="lt1"/>
                </a:solidFill>
                <a:latin typeface="+mn-lt"/>
                <a:ea typeface="+mn-ea"/>
                <a:cs typeface="+mn-cs"/>
              </a:defRPr>
            </a:lvl7pPr>
            <a:lvl8pPr marL="3200400" algn="l" defTabSz="914400" rtl="0" eaLnBrk="1" latinLnBrk="0" hangingPunct="1">
              <a:defRPr sz="7600" b="1" kern="1200">
                <a:solidFill>
                  <a:schemeClr val="lt1"/>
                </a:solidFill>
                <a:latin typeface="+mn-lt"/>
                <a:ea typeface="+mn-ea"/>
                <a:cs typeface="+mn-cs"/>
              </a:defRPr>
            </a:lvl8pPr>
            <a:lvl9pPr marL="3657600" algn="l" defTabSz="914400" rtl="0" eaLnBrk="1" latinLnBrk="0" hangingPunct="1">
              <a:defRPr sz="7600" b="1" kern="1200">
                <a:solidFill>
                  <a:schemeClr val="lt1"/>
                </a:solidFill>
                <a:latin typeface="+mn-lt"/>
                <a:ea typeface="+mn-ea"/>
                <a:cs typeface="+mn-cs"/>
              </a:defRPr>
            </a:lvl9pPr>
          </a:lstStyle>
          <a:p>
            <a:pPr algn="ctr" defTabSz="456993" fontAlgn="auto">
              <a:spcBef>
                <a:spcPts val="0"/>
              </a:spcBef>
              <a:spcAft>
                <a:spcPts val="0"/>
              </a:spcAft>
            </a:pPr>
            <a:endParaRPr lang="en-GB" sz="1800" b="0">
              <a:solidFill>
                <a:prstClr val="white"/>
              </a:solidFill>
            </a:endParaRPr>
          </a:p>
        </p:txBody>
      </p:sp>
      <p:sp>
        <p:nvSpPr>
          <p:cNvPr id="5" name="TextBox 4"/>
          <p:cNvSpPr txBox="1"/>
          <p:nvPr/>
        </p:nvSpPr>
        <p:spPr>
          <a:xfrm>
            <a:off x="1294229" y="6354405"/>
            <a:ext cx="2378032" cy="446286"/>
          </a:xfrm>
          <a:prstGeom prst="rect">
            <a:avLst/>
          </a:prstGeom>
          <a:noFill/>
        </p:spPr>
        <p:txBody>
          <a:bodyPr wrap="square" lIns="35552" tIns="17776" rIns="35552" bIns="17776" rtlCol="0" anchor="t">
            <a:spAutoFit/>
          </a:bodyPr>
          <a:lstStyle/>
          <a:p>
            <a:r>
              <a:rPr lang="en-GB" sz="4000" baseline="30000" dirty="0">
                <a:solidFill>
                  <a:prstClr val="white"/>
                </a:solidFill>
                <a:latin typeface="EC Square Sans Cond Pro" panose="020B0506040000020004" pitchFamily="34" charset="0"/>
              </a:rPr>
              <a:t>#</a:t>
            </a:r>
            <a:r>
              <a:rPr lang="en-GB" sz="4000" baseline="30000" dirty="0" err="1">
                <a:solidFill>
                  <a:prstClr val="white"/>
                </a:solidFill>
                <a:latin typeface="EC Square Sans Cond Pro" panose="020B0506040000020004" pitchFamily="34" charset="0"/>
              </a:rPr>
              <a:t>FutureofCAP</a:t>
            </a:r>
            <a:endParaRPr lang="en-GB" sz="4000" baseline="30000" dirty="0">
              <a:solidFill>
                <a:prstClr val="white"/>
              </a:solidFill>
              <a:latin typeface="EC Square Sans Cond Pro" panose="020B0506040000020004" pitchFamily="34" charset="0"/>
            </a:endParaRPr>
          </a:p>
        </p:txBody>
      </p:sp>
      <p:sp>
        <p:nvSpPr>
          <p:cNvPr id="7" name="TextBox 6"/>
          <p:cNvSpPr txBox="1"/>
          <p:nvPr/>
        </p:nvSpPr>
        <p:spPr>
          <a:xfrm>
            <a:off x="140598" y="4372863"/>
            <a:ext cx="7852520" cy="2092842"/>
          </a:xfrm>
          <a:prstGeom prst="rect">
            <a:avLst/>
          </a:prstGeom>
          <a:noFill/>
        </p:spPr>
        <p:txBody>
          <a:bodyPr wrap="square" lIns="91398" tIns="45701" rIns="91398" bIns="45701" rtlCol="0">
            <a:spAutoFit/>
          </a:bodyPr>
          <a:lstStyle/>
          <a:p>
            <a:r>
              <a:rPr lang="fr-BE" sz="3000" b="1" i="1" dirty="0" err="1">
                <a:solidFill>
                  <a:srgbClr val="70AD47">
                    <a:lumMod val="75000"/>
                  </a:srgbClr>
                </a:solidFill>
              </a:rPr>
              <a:t>Designing</a:t>
            </a:r>
            <a:r>
              <a:rPr lang="fr-BE" sz="3000" b="1" i="1" dirty="0">
                <a:solidFill>
                  <a:srgbClr val="70AD47">
                    <a:lumMod val="75000"/>
                  </a:srgbClr>
                </a:solidFill>
              </a:rPr>
              <a:t> CAP Strategic Plans to                </a:t>
            </a:r>
            <a:r>
              <a:rPr lang="fr-BE" sz="3000" b="1" i="1" dirty="0" err="1">
                <a:solidFill>
                  <a:srgbClr val="70AD47">
                    <a:lumMod val="75000"/>
                  </a:srgbClr>
                </a:solidFill>
              </a:rPr>
              <a:t>improve</a:t>
            </a:r>
            <a:r>
              <a:rPr lang="fr-BE" sz="3000" b="1" i="1" dirty="0">
                <a:solidFill>
                  <a:srgbClr val="70AD47">
                    <a:lumMod val="75000"/>
                  </a:srgbClr>
                </a:solidFill>
              </a:rPr>
              <a:t> the </a:t>
            </a:r>
            <a:r>
              <a:rPr lang="fr-BE" sz="3000" b="1" i="1" dirty="0" err="1">
                <a:solidFill>
                  <a:srgbClr val="70AD47">
                    <a:lumMod val="75000"/>
                  </a:srgbClr>
                </a:solidFill>
              </a:rPr>
              <a:t>structuring</a:t>
            </a:r>
            <a:r>
              <a:rPr lang="fr-BE" sz="3000" b="1" i="1" dirty="0">
                <a:solidFill>
                  <a:srgbClr val="70AD47">
                    <a:lumMod val="75000"/>
                  </a:srgbClr>
                </a:solidFill>
              </a:rPr>
              <a:t> of </a:t>
            </a:r>
            <a:r>
              <a:rPr lang="fr-BE" sz="3000" b="1" i="1" dirty="0" smtClean="0">
                <a:solidFill>
                  <a:srgbClr val="70AD47">
                    <a:lumMod val="75000"/>
                  </a:srgbClr>
                </a:solidFill>
              </a:rPr>
              <a:t>AKIS:                        </a:t>
            </a:r>
            <a:r>
              <a:rPr lang="fr-BE" sz="3000" b="1" i="1" dirty="0" err="1">
                <a:solidFill>
                  <a:srgbClr val="70AD47">
                    <a:lumMod val="75000"/>
                  </a:srgbClr>
                </a:solidFill>
              </a:rPr>
              <a:t>I</a:t>
            </a:r>
            <a:r>
              <a:rPr lang="fr-BE" sz="3000" b="1" i="1" dirty="0" err="1" smtClean="0">
                <a:solidFill>
                  <a:srgbClr val="70AD47">
                    <a:lumMod val="75000"/>
                  </a:srgbClr>
                </a:solidFill>
              </a:rPr>
              <a:t>deas</a:t>
            </a:r>
            <a:r>
              <a:rPr lang="fr-BE" sz="3000" b="1" i="1" dirty="0" smtClean="0">
                <a:solidFill>
                  <a:srgbClr val="70AD47">
                    <a:lumMod val="75000"/>
                  </a:srgbClr>
                </a:solidFill>
              </a:rPr>
              <a:t> for interventions have been </a:t>
            </a:r>
            <a:r>
              <a:rPr lang="fr-BE" sz="3000" b="1" i="1" dirty="0" err="1" smtClean="0">
                <a:solidFill>
                  <a:srgbClr val="70AD47">
                    <a:lumMod val="75000"/>
                  </a:srgbClr>
                </a:solidFill>
              </a:rPr>
              <a:t>collected</a:t>
            </a:r>
            <a:r>
              <a:rPr lang="fr-BE" sz="3000" b="1" i="1" dirty="0" smtClean="0">
                <a:solidFill>
                  <a:srgbClr val="70AD47">
                    <a:lumMod val="75000"/>
                  </a:srgbClr>
                </a:solidFill>
              </a:rPr>
              <a:t>        in the SWG SCAR AKIS 4 report</a:t>
            </a:r>
            <a:endParaRPr lang="fr-BE" sz="3000" b="1" i="1" dirty="0">
              <a:solidFill>
                <a:srgbClr val="70AD47">
                  <a:lumMod val="75000"/>
                </a:srgbClr>
              </a:solidFill>
            </a:endParaRPr>
          </a:p>
          <a:p>
            <a:endParaRPr lang="fr-BE" sz="1000" i="1" dirty="0">
              <a:solidFill>
                <a:prstClr val="black"/>
              </a:solidFill>
            </a:endParaRPr>
          </a:p>
        </p:txBody>
      </p:sp>
    </p:spTree>
    <p:extLst>
      <p:ext uri="{BB962C8B-B14F-4D97-AF65-F5344CB8AC3E}">
        <p14:creationId xmlns:p14="http://schemas.microsoft.com/office/powerpoint/2010/main" val="30883805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p:cNvPr>
          <p:cNvSpPr txBox="1">
            <a:spLocks/>
          </p:cNvSpPr>
          <p:nvPr/>
        </p:nvSpPr>
        <p:spPr>
          <a:xfrm>
            <a:off x="150285" y="1244600"/>
            <a:ext cx="12041715" cy="5124450"/>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defTabSz="514350">
              <a:buClr>
                <a:srgbClr val="BBB831"/>
              </a:buClr>
              <a:buFont typeface="+mj-lt"/>
              <a:buAutoNum type="arabicPeriod"/>
              <a:defRPr/>
            </a:pPr>
            <a:r>
              <a:rPr lang="en-US" sz="2100" i="0" kern="0" dirty="0">
                <a:solidFill>
                  <a:srgbClr val="C00000"/>
                </a:solidFill>
                <a:latin typeface="Arial" panose="020B0604020202020204" pitchFamily="34" charset="0"/>
                <a:cs typeface="Arial" panose="020B0604020202020204" pitchFamily="34" charset="0"/>
              </a:rPr>
              <a:t>Enhancing knowledge flows and strengthening links between research and practice: </a:t>
            </a:r>
            <a:r>
              <a:rPr lang="en-US" sz="2100" i="0" kern="0" dirty="0" err="1">
                <a:solidFill>
                  <a:srgbClr val="66B142">
                    <a:lumMod val="50000"/>
                  </a:srgbClr>
                </a:solidFill>
                <a:latin typeface="Arial" panose="020B0604020202020204" pitchFamily="34" charset="0"/>
                <a:cs typeface="Arial" panose="020B0604020202020204" pitchFamily="34" charset="0"/>
              </a:rPr>
              <a:t>incentivise</a:t>
            </a:r>
            <a:r>
              <a:rPr lang="en-US" sz="2100" i="0" kern="0" dirty="0">
                <a:solidFill>
                  <a:srgbClr val="66B142">
                    <a:lumMod val="50000"/>
                  </a:srgbClr>
                </a:solidFill>
                <a:latin typeface="Arial" panose="020B0604020202020204" pitchFamily="34" charset="0"/>
                <a:cs typeface="Arial" panose="020B0604020202020204" pitchFamily="34" charset="0"/>
              </a:rPr>
              <a:t> researchers for their impact beyond academia, e.g. in their careers, by making practice ready outputs, meet practitioners frequently/thematic events, </a:t>
            </a:r>
            <a:r>
              <a:rPr lang="en-US" sz="2100" i="0" kern="0" dirty="0" err="1">
                <a:solidFill>
                  <a:srgbClr val="66B142">
                    <a:lumMod val="50000"/>
                  </a:srgbClr>
                </a:solidFill>
                <a:latin typeface="Arial" panose="020B0604020202020204" pitchFamily="34" charset="0"/>
                <a:cs typeface="Arial" panose="020B0604020202020204" pitchFamily="34" charset="0"/>
              </a:rPr>
              <a:t>organise</a:t>
            </a:r>
            <a:r>
              <a:rPr lang="en-US" sz="2100" i="0" kern="0" dirty="0">
                <a:solidFill>
                  <a:srgbClr val="66B142">
                    <a:lumMod val="50000"/>
                  </a:srgbClr>
                </a:solidFill>
                <a:latin typeface="Arial" panose="020B0604020202020204" pitchFamily="34" charset="0"/>
                <a:cs typeface="Arial" panose="020B0604020202020204" pitchFamily="34" charset="0"/>
              </a:rPr>
              <a:t> on-farm demonstrations where farmers and researchers meet and talk, education for researchers on interactive innovation approaches </a:t>
            </a:r>
            <a:r>
              <a:rPr lang="en-US" sz="2100" i="0" kern="0" dirty="0" err="1">
                <a:solidFill>
                  <a:srgbClr val="66B142">
                    <a:lumMod val="50000"/>
                  </a:srgbClr>
                </a:solidFill>
                <a:latin typeface="Arial" panose="020B0604020202020204" pitchFamily="34" charset="0"/>
                <a:cs typeface="Arial" panose="020B0604020202020204" pitchFamily="34" charset="0"/>
              </a:rPr>
              <a:t>etc</a:t>
            </a:r>
            <a:endParaRPr lang="en-US" sz="2100" i="0" kern="0" dirty="0">
              <a:solidFill>
                <a:srgbClr val="66B142">
                  <a:lumMod val="50000"/>
                </a:srgbClr>
              </a:solidFill>
              <a:latin typeface="Arial" panose="020B0604020202020204" pitchFamily="34" charset="0"/>
              <a:cs typeface="Arial" panose="020B0604020202020204" pitchFamily="34" charset="0"/>
            </a:endParaRPr>
          </a:p>
          <a:p>
            <a:pPr defTabSz="514350">
              <a:buClr>
                <a:srgbClr val="BBB831"/>
              </a:buClr>
              <a:buFont typeface="+mj-lt"/>
              <a:buAutoNum type="arabicPeriod"/>
              <a:defRPr/>
            </a:pPr>
            <a:r>
              <a:rPr lang="en-US" sz="2100" i="0" kern="0" dirty="0">
                <a:solidFill>
                  <a:srgbClr val="C00000"/>
                </a:solidFill>
                <a:latin typeface="Arial" panose="020B0604020202020204" pitchFamily="34" charset="0"/>
                <a:cs typeface="Arial" panose="020B0604020202020204" pitchFamily="34" charset="0"/>
              </a:rPr>
              <a:t>Strengthening farm advisory services within MS' AKISs</a:t>
            </a:r>
            <a:r>
              <a:rPr lang="en-US" sz="2100" i="0" kern="0" dirty="0">
                <a:solidFill>
                  <a:srgbClr val="66B142">
                    <a:lumMod val="50000"/>
                  </a:srgbClr>
                </a:solidFill>
                <a:latin typeface="Arial" panose="020B0604020202020204" pitchFamily="34" charset="0"/>
                <a:cs typeface="Arial" panose="020B0604020202020204" pitchFamily="34" charset="0"/>
              </a:rPr>
              <a:t>: </a:t>
            </a:r>
            <a:r>
              <a:rPr lang="en-US" sz="2100" i="0" kern="0" dirty="0" smtClean="0">
                <a:solidFill>
                  <a:srgbClr val="66B142">
                    <a:lumMod val="50000"/>
                  </a:srgbClr>
                </a:solidFill>
                <a:latin typeface="Arial" panose="020B0604020202020204" pitchFamily="34" charset="0"/>
                <a:cs typeface="Arial" panose="020B0604020202020204" pitchFamily="34" charset="0"/>
              </a:rPr>
              <a:t>capturing </a:t>
            </a:r>
            <a:r>
              <a:rPr lang="en-US" sz="2100" i="0" kern="0" dirty="0">
                <a:solidFill>
                  <a:srgbClr val="66B142">
                    <a:lumMod val="50000"/>
                  </a:srgbClr>
                </a:solidFill>
                <a:latin typeface="Arial" panose="020B0604020202020204" pitchFamily="34" charset="0"/>
                <a:cs typeface="Arial" panose="020B0604020202020204" pitchFamily="34" charset="0"/>
              </a:rPr>
              <a:t>and sharing farmers' needs, acting as innovation brokers/facilitators, participating in and sharing knowledge from OG innovative projects, advisors' training and thematic events to update knowledge, cross-visits (learning peer-to-peer), spend time with researchers,…</a:t>
            </a:r>
          </a:p>
          <a:p>
            <a:pPr defTabSz="514350">
              <a:buClr>
                <a:srgbClr val="BBB831"/>
              </a:buClr>
              <a:buFont typeface="+mj-lt"/>
              <a:buAutoNum type="arabicPeriod"/>
              <a:defRPr/>
            </a:pPr>
            <a:r>
              <a:rPr lang="en-US" sz="2100" i="0" kern="0" dirty="0" err="1">
                <a:solidFill>
                  <a:srgbClr val="C00000"/>
                </a:solidFill>
                <a:latin typeface="Arial" panose="020B0604020202020204" pitchFamily="34" charset="0"/>
                <a:cs typeface="Arial" panose="020B0604020202020204" pitchFamily="34" charset="0"/>
              </a:rPr>
              <a:t>Incentivising</a:t>
            </a:r>
            <a:r>
              <a:rPr lang="en-US" sz="2100" i="0" kern="0" dirty="0">
                <a:solidFill>
                  <a:srgbClr val="C00000"/>
                </a:solidFill>
                <a:latin typeface="Arial" panose="020B0604020202020204" pitchFamily="34" charset="0"/>
                <a:cs typeface="Arial" panose="020B0604020202020204" pitchFamily="34" charset="0"/>
              </a:rPr>
              <a:t> interactive innovation projects (OGs, H2020 MA): </a:t>
            </a:r>
            <a:r>
              <a:rPr lang="en-US" sz="2100" i="0" kern="0" dirty="0">
                <a:solidFill>
                  <a:srgbClr val="66B142">
                    <a:lumMod val="50000"/>
                  </a:srgbClr>
                </a:solidFill>
                <a:latin typeface="Arial" panose="020B0604020202020204" pitchFamily="34" charset="0"/>
                <a:cs typeface="Arial" panose="020B0604020202020204" pitchFamily="34" charset="0"/>
              </a:rPr>
              <a:t> help connecting actors, facilitating cross-border and transnational calls/knowledge exchange, establish innovation support services to develop projects and capture farmers' foresters needs and innovative ideas, support intergenerational renewal by experts' collaboration…</a:t>
            </a:r>
          </a:p>
          <a:p>
            <a:pPr defTabSz="514350">
              <a:buClr>
                <a:srgbClr val="BBB831"/>
              </a:buClr>
              <a:buFont typeface="+mj-lt"/>
              <a:buAutoNum type="arabicPeriod"/>
              <a:defRPr/>
            </a:pPr>
            <a:r>
              <a:rPr lang="en-US" sz="2100" i="0" kern="0" dirty="0">
                <a:solidFill>
                  <a:srgbClr val="C00000"/>
                </a:solidFill>
                <a:latin typeface="Arial" panose="020B0604020202020204" pitchFamily="34" charset="0"/>
                <a:cs typeface="Arial" panose="020B0604020202020204" pitchFamily="34" charset="0"/>
              </a:rPr>
              <a:t>Support digital transition in agriculture: </a:t>
            </a:r>
            <a:r>
              <a:rPr lang="en-US" sz="2100" i="0" kern="0" dirty="0">
                <a:solidFill>
                  <a:srgbClr val="66B142">
                    <a:lumMod val="50000"/>
                  </a:srgbClr>
                </a:solidFill>
                <a:latin typeface="Arial" panose="020B0604020202020204" pitchFamily="34" charset="0"/>
                <a:cs typeface="Arial" panose="020B0604020202020204" pitchFamily="34" charset="0"/>
              </a:rPr>
              <a:t>EIP OGs on digital innovation, build and use repositories with agricultural data for multi-purposes, digital skills development,… </a:t>
            </a:r>
          </a:p>
          <a:p>
            <a:pPr defTabSz="514350">
              <a:buClr>
                <a:srgbClr val="BBB831"/>
              </a:buClr>
              <a:buFont typeface="+mj-lt"/>
              <a:buAutoNum type="arabicPeriod"/>
              <a:defRPr/>
            </a:pPr>
            <a:endParaRPr lang="en-GB" sz="2100" kern="0" dirty="0">
              <a:solidFill>
                <a:srgbClr val="66B142">
                  <a:lumMod val="50000"/>
                </a:srgbClr>
              </a:solidFill>
              <a:latin typeface="Arial" panose="020B0604020202020204" pitchFamily="34" charset="0"/>
              <a:cs typeface="Arial" panose="020B0604020202020204" pitchFamily="34" charset="0"/>
            </a:endParaRPr>
          </a:p>
          <a:p>
            <a:pPr marL="0" indent="0" defTabSz="514350">
              <a:buClr>
                <a:srgbClr val="BBB831"/>
              </a:buClr>
              <a:buFontTx/>
              <a:buNone/>
              <a:defRPr/>
            </a:pPr>
            <a:r>
              <a:rPr lang="en-GB" sz="2100" kern="0" dirty="0">
                <a:solidFill>
                  <a:srgbClr val="66B142">
                    <a:lumMod val="50000"/>
                  </a:srgbClr>
                </a:solidFill>
                <a:latin typeface="Arial" panose="020B0604020202020204" pitchFamily="34" charset="0"/>
                <a:cs typeface="Arial" panose="020B0604020202020204" pitchFamily="34" charset="0"/>
              </a:rPr>
              <a:t/>
            </a:r>
            <a:br>
              <a:rPr lang="en-GB" sz="2100" kern="0" dirty="0">
                <a:solidFill>
                  <a:srgbClr val="66B142">
                    <a:lumMod val="50000"/>
                  </a:srgbClr>
                </a:solidFill>
                <a:latin typeface="Arial" panose="020B0604020202020204" pitchFamily="34" charset="0"/>
                <a:cs typeface="Arial" panose="020B0604020202020204" pitchFamily="34" charset="0"/>
              </a:rPr>
            </a:br>
            <a:endParaRPr lang="en-GB" sz="2100" kern="0" dirty="0">
              <a:solidFill>
                <a:srgbClr val="66B142">
                  <a:lumMod val="50000"/>
                </a:srgbClr>
              </a:solidFill>
              <a:latin typeface="Arial" panose="020B0604020202020204" pitchFamily="34" charset="0"/>
              <a:cs typeface="Arial" panose="020B0604020202020204" pitchFamily="34" charset="0"/>
            </a:endParaRPr>
          </a:p>
        </p:txBody>
      </p:sp>
      <p:sp>
        <p:nvSpPr>
          <p:cNvPr id="5" name="Title 1">
            <a:extLst/>
          </p:cNvPr>
          <p:cNvSpPr txBox="1">
            <a:spLocks/>
          </p:cNvSpPr>
          <p:nvPr/>
        </p:nvSpPr>
        <p:spPr>
          <a:xfrm>
            <a:off x="150286" y="277813"/>
            <a:ext cx="12041716" cy="622300"/>
          </a:xfrm>
          <a:prstGeom prst="rect">
            <a:avLst/>
          </a:prstGeom>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201811" indent="-201811" defTabSz="514350">
              <a:defRPr/>
            </a:pPr>
            <a:r>
              <a:rPr lang="en-US" sz="2800" kern="0" dirty="0" smtClean="0">
                <a:solidFill>
                  <a:srgbClr val="C00000"/>
                </a:solidFill>
                <a:latin typeface="Arial" panose="020B0604020202020204" pitchFamily="34" charset="0"/>
                <a:cs typeface="Arial" panose="020B0604020202020204" pitchFamily="34" charset="0"/>
              </a:rPr>
              <a:t>CAP AKIS Strategic Plans</a:t>
            </a:r>
            <a:r>
              <a:rPr lang="en-US" sz="2800" kern="0" dirty="0" smtClean="0">
                <a:solidFill>
                  <a:srgbClr val="BBB831"/>
                </a:solidFill>
                <a:latin typeface="Arial" panose="020B0604020202020204" pitchFamily="34" charset="0"/>
                <a:cs typeface="Arial" panose="020B0604020202020204" pitchFamily="34" charset="0"/>
              </a:rPr>
              <a:t>: potential interventions to strengthen AKIS     </a:t>
            </a:r>
          </a:p>
          <a:p>
            <a:pPr marL="201811" indent="-201811" defTabSz="514350">
              <a:defRPr/>
            </a:pPr>
            <a:r>
              <a:rPr lang="en-US" sz="2800" kern="0" dirty="0" smtClean="0">
                <a:solidFill>
                  <a:srgbClr val="BBB831"/>
                </a:solidFill>
                <a:latin typeface="Arial" panose="020B0604020202020204" pitchFamily="34" charset="0"/>
                <a:cs typeface="Arial" panose="020B0604020202020204" pitchFamily="34" charset="0"/>
              </a:rPr>
              <a:t> </a:t>
            </a:r>
            <a:r>
              <a:rPr lang="en-US" sz="1500" b="0" i="1" kern="0" dirty="0" smtClean="0">
                <a:solidFill>
                  <a:srgbClr val="BBB831"/>
                </a:solidFill>
                <a:latin typeface="Arial" panose="020B0604020202020204" pitchFamily="34" charset="0"/>
                <a:cs typeface="Arial" panose="020B0604020202020204" pitchFamily="34" charset="0"/>
              </a:rPr>
              <a:t>(SWG </a:t>
            </a:r>
            <a:r>
              <a:rPr lang="en-US" sz="1500" b="0" i="1" kern="0" dirty="0">
                <a:solidFill>
                  <a:srgbClr val="BBB831"/>
                </a:solidFill>
                <a:latin typeface="Arial" panose="020B0604020202020204" pitchFamily="34" charset="0"/>
                <a:cs typeface="Arial" panose="020B0604020202020204" pitchFamily="34" charset="0"/>
              </a:rPr>
              <a:t>SCAR-AKIS </a:t>
            </a:r>
            <a:r>
              <a:rPr lang="en-US" sz="1500" b="0" i="1" kern="0" dirty="0" err="1" smtClean="0">
                <a:solidFill>
                  <a:srgbClr val="BBB831"/>
                </a:solidFill>
                <a:latin typeface="Arial" panose="020B0604020202020204" pitchFamily="34" charset="0"/>
                <a:cs typeface="Arial" panose="020B0604020202020204" pitchFamily="34" charset="0"/>
              </a:rPr>
              <a:t>Athens,Tallinn</a:t>
            </a:r>
            <a:r>
              <a:rPr lang="en-US" sz="1500" b="0" i="1" kern="0" dirty="0" smtClean="0">
                <a:solidFill>
                  <a:srgbClr val="BBB831"/>
                </a:solidFill>
                <a:latin typeface="Arial" panose="020B0604020202020204" pitchFamily="34" charset="0"/>
                <a:cs typeface="Arial" panose="020B0604020202020204" pitchFamily="34" charset="0"/>
              </a:rPr>
              <a:t>, Dublin)</a:t>
            </a:r>
            <a:r>
              <a:rPr lang="en-US" sz="2100" kern="0" dirty="0">
                <a:solidFill>
                  <a:srgbClr val="BBB831"/>
                </a:solidFill>
                <a:latin typeface="Arial" panose="020B0604020202020204" pitchFamily="34" charset="0"/>
                <a:cs typeface="Arial" panose="020B0604020202020204" pitchFamily="34" charset="0"/>
              </a:rPr>
              <a:t/>
            </a:r>
            <a:br>
              <a:rPr lang="en-US" sz="2100" kern="0" dirty="0">
                <a:solidFill>
                  <a:srgbClr val="BBB831"/>
                </a:solidFill>
                <a:latin typeface="Arial" panose="020B0604020202020204" pitchFamily="34" charset="0"/>
                <a:cs typeface="Arial" panose="020B0604020202020204" pitchFamily="34" charset="0"/>
              </a:rPr>
            </a:br>
            <a:endParaRPr lang="en-GB" sz="2100" kern="0" dirty="0">
              <a:solidFill>
                <a:srgbClr val="BBB8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10561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30630" y="340707"/>
            <a:ext cx="5675585" cy="5855138"/>
          </a:xfrm>
          <a:prstGeom prst="rect">
            <a:avLst/>
          </a:prstGeom>
        </p:spPr>
        <p:txBody>
          <a:bodyPr lIns="91398" tIns="45701" rIns="91398" bIns="45701"/>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0" indent="0"/>
            <a:r>
              <a:rPr lang="en-US" sz="4800" kern="0" dirty="0">
                <a:solidFill>
                  <a:srgbClr val="BBB831"/>
                </a:solidFill>
                <a:latin typeface="Calibri" pitchFamily="34" charset="0"/>
                <a:ea typeface="Verdana" pitchFamily="34" charset="0"/>
                <a:cs typeface="Verdana" pitchFamily="34" charset="0"/>
              </a:rPr>
              <a:t>Examples and ideas for CAP AKIS Strategic plans of MSs (SCAR AKIS members) ,</a:t>
            </a:r>
          </a:p>
          <a:p>
            <a:pPr marL="0" indent="0">
              <a:spcAft>
                <a:spcPts val="1800"/>
              </a:spcAft>
            </a:pPr>
            <a:r>
              <a:rPr lang="en-US" sz="4800" kern="0" dirty="0">
                <a:solidFill>
                  <a:srgbClr val="BBB831"/>
                </a:solidFill>
                <a:latin typeface="Calibri" pitchFamily="34" charset="0"/>
                <a:ea typeface="Verdana" pitchFamily="34" charset="0"/>
                <a:cs typeface="Verdana" pitchFamily="34" charset="0"/>
              </a:rPr>
              <a:t>as collected in the AKIS 4 report</a:t>
            </a:r>
          </a:p>
          <a:p>
            <a:pPr marL="0" indent="0" fontAlgn="auto">
              <a:spcBef>
                <a:spcPts val="0"/>
              </a:spcBef>
              <a:spcAft>
                <a:spcPts val="1800"/>
              </a:spcAft>
            </a:pPr>
            <a:r>
              <a:rPr lang="en-US" sz="2600" b="0" kern="0" dirty="0">
                <a:solidFill>
                  <a:srgbClr val="335921"/>
                </a:solidFill>
                <a:latin typeface="Calibri" pitchFamily="34" charset="0"/>
                <a:ea typeface="Verdana" pitchFamily="34" charset="0"/>
                <a:cs typeface="Verdana" pitchFamily="34" charset="0"/>
              </a:rPr>
              <a:t>section 1.5 of the SCAR AKIS 4 report</a:t>
            </a:r>
          </a:p>
          <a:p>
            <a:pPr marL="0" indent="0"/>
            <a:endParaRPr lang="fr-BE" sz="4800" kern="0" dirty="0">
              <a:solidFill>
                <a:srgbClr val="BBB831"/>
              </a:solidFill>
              <a:latin typeface="Calibri" pitchFamily="34" charset="0"/>
              <a:ea typeface="Verdana" pitchFamily="34" charset="0"/>
              <a:cs typeface="Verdana"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705" y="0"/>
            <a:ext cx="4822031" cy="6858000"/>
          </a:xfrm>
          <a:prstGeom prst="rect">
            <a:avLst/>
          </a:prstGeom>
        </p:spPr>
      </p:pic>
    </p:spTree>
    <p:extLst>
      <p:ext uri="{BB962C8B-B14F-4D97-AF65-F5344CB8AC3E}">
        <p14:creationId xmlns:p14="http://schemas.microsoft.com/office/powerpoint/2010/main" val="42029487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p:cNvPr>
          <p:cNvSpPr txBox="1">
            <a:spLocks/>
          </p:cNvSpPr>
          <p:nvPr/>
        </p:nvSpPr>
        <p:spPr>
          <a:xfrm>
            <a:off x="142875" y="1152805"/>
            <a:ext cx="11982450" cy="6003754"/>
          </a:xfrm>
          <a:prstGeom prst="rect">
            <a:avLst/>
          </a:prstGeom>
        </p:spPr>
        <p:txBody>
          <a:bodyPr lIns="91398" tIns="45701" rIns="91398" bIns="45701"/>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defTabSz="685492">
              <a:buClr>
                <a:srgbClr val="BBB831"/>
              </a:buClr>
              <a:buFontTx/>
              <a:buChar char="-"/>
              <a:defRPr/>
            </a:pPr>
            <a:r>
              <a:rPr lang="en-US" sz="3000" i="0" kern="0" dirty="0">
                <a:solidFill>
                  <a:srgbClr val="C00000"/>
                </a:solidFill>
                <a:latin typeface="Calibri" pitchFamily="34" charset="0"/>
                <a:ea typeface="Verdana" pitchFamily="34" charset="0"/>
                <a:cs typeface="Verdana" pitchFamily="34" charset="0"/>
              </a:rPr>
              <a:t>A financial envelope is needed</a:t>
            </a:r>
            <a:r>
              <a:rPr lang="en-US" sz="3000" i="0" kern="0" dirty="0">
                <a:solidFill>
                  <a:srgbClr val="66B142">
                    <a:lumMod val="50000"/>
                  </a:srgbClr>
                </a:solidFill>
                <a:latin typeface="Calibri" pitchFamily="34" charset="0"/>
                <a:ea typeface="Verdana" pitchFamily="34" charset="0"/>
                <a:cs typeface="Verdana" pitchFamily="34" charset="0"/>
              </a:rPr>
              <a:t>: a certain proportion of the CAP budget should be spent on the various ways of  improving the AKIS (strands 1-4 hereafter) to ensure that the issue is taken serious and that the plan is implemented with real actions. For instance "</a:t>
            </a:r>
            <a:r>
              <a:rPr lang="en-US" sz="3000" i="0" kern="0" dirty="0">
                <a:solidFill>
                  <a:srgbClr val="C00000"/>
                </a:solidFill>
                <a:latin typeface="Calibri" pitchFamily="34" charset="0"/>
                <a:ea typeface="Verdana" pitchFamily="34" charset="0"/>
                <a:cs typeface="Verdana" pitchFamily="34" charset="0"/>
              </a:rPr>
              <a:t>target"/</a:t>
            </a:r>
            <a:r>
              <a:rPr lang="en-US" sz="3000" i="0" kern="0" dirty="0" err="1">
                <a:solidFill>
                  <a:srgbClr val="C00000"/>
                </a:solidFill>
                <a:latin typeface="Calibri" pitchFamily="34" charset="0"/>
                <a:ea typeface="Verdana" pitchFamily="34" charset="0"/>
                <a:cs typeface="Verdana" pitchFamily="34" charset="0"/>
              </a:rPr>
              <a:t>ringfence</a:t>
            </a:r>
            <a:r>
              <a:rPr lang="en-US" sz="3000" i="0" kern="0" dirty="0">
                <a:solidFill>
                  <a:srgbClr val="C00000"/>
                </a:solidFill>
                <a:latin typeface="Calibri" pitchFamily="34" charset="0"/>
                <a:ea typeface="Verdana" pitchFamily="34" charset="0"/>
                <a:cs typeface="Verdana" pitchFamily="34" charset="0"/>
              </a:rPr>
              <a:t> </a:t>
            </a:r>
            <a:r>
              <a:rPr lang="en-US" sz="3000" i="0" kern="0" dirty="0">
                <a:solidFill>
                  <a:srgbClr val="66B142">
                    <a:lumMod val="50000"/>
                  </a:srgbClr>
                </a:solidFill>
                <a:latin typeface="Calibri" pitchFamily="34" charset="0"/>
                <a:ea typeface="Verdana" pitchFamily="34" charset="0"/>
                <a:cs typeface="Verdana" pitchFamily="34" charset="0"/>
              </a:rPr>
              <a:t>a dedicated part of CAP funding to knowledge and innovation, e.g. </a:t>
            </a:r>
            <a:r>
              <a:rPr lang="en-US" sz="3000" i="0" kern="0" dirty="0">
                <a:solidFill>
                  <a:srgbClr val="C00000"/>
                </a:solidFill>
                <a:latin typeface="Calibri" pitchFamily="34" charset="0"/>
                <a:ea typeface="Verdana" pitchFamily="34" charset="0"/>
                <a:cs typeface="Verdana" pitchFamily="34" charset="0"/>
              </a:rPr>
              <a:t>10% </a:t>
            </a:r>
          </a:p>
          <a:p>
            <a:pPr defTabSz="685492">
              <a:buClr>
                <a:srgbClr val="BBB831"/>
              </a:buClr>
              <a:buFontTx/>
              <a:buChar char="-"/>
              <a:defRPr/>
            </a:pPr>
            <a:r>
              <a:rPr lang="en-US" sz="3000" i="0" kern="0" dirty="0">
                <a:solidFill>
                  <a:srgbClr val="66B142">
                    <a:lumMod val="50000"/>
                  </a:srgbClr>
                </a:solidFill>
                <a:latin typeface="Calibri" pitchFamily="34" charset="0"/>
                <a:ea typeface="Verdana" pitchFamily="34" charset="0"/>
                <a:cs typeface="Verdana" pitchFamily="34" charset="0"/>
              </a:rPr>
              <a:t>We need </a:t>
            </a:r>
            <a:r>
              <a:rPr lang="en-US" sz="3000" i="0" kern="0" dirty="0">
                <a:solidFill>
                  <a:srgbClr val="C00000"/>
                </a:solidFill>
                <a:latin typeface="Calibri" pitchFamily="34" charset="0"/>
                <a:ea typeface="Verdana" pitchFamily="34" charset="0"/>
                <a:cs typeface="Verdana" pitchFamily="34" charset="0"/>
              </a:rPr>
              <a:t>public knowledge</a:t>
            </a:r>
            <a:r>
              <a:rPr lang="en-US" sz="3000" i="0" kern="0" dirty="0">
                <a:solidFill>
                  <a:srgbClr val="66B142">
                    <a:lumMod val="50000"/>
                  </a:srgbClr>
                </a:solidFill>
                <a:latin typeface="Calibri" pitchFamily="34" charset="0"/>
                <a:ea typeface="Verdana" pitchFamily="34" charset="0"/>
                <a:cs typeface="Verdana" pitchFamily="34" charset="0"/>
              </a:rPr>
              <a:t>, coherence &amp; the flexibility to make it happen. </a:t>
            </a:r>
          </a:p>
          <a:p>
            <a:pPr defTabSz="685492">
              <a:buClr>
                <a:srgbClr val="BBB831"/>
              </a:buClr>
              <a:buFontTx/>
              <a:buChar char="-"/>
              <a:defRPr/>
            </a:pPr>
            <a:r>
              <a:rPr lang="en-US" sz="3000" i="0" kern="0" dirty="0">
                <a:solidFill>
                  <a:srgbClr val="66B142">
                    <a:lumMod val="50000"/>
                  </a:srgbClr>
                </a:solidFill>
                <a:latin typeface="Calibri" pitchFamily="34" charset="0"/>
                <a:ea typeface="Verdana" pitchFamily="34" charset="0"/>
                <a:cs typeface="Verdana" pitchFamily="34" charset="0"/>
              </a:rPr>
              <a:t>Develop the strategic AKIS plan in a </a:t>
            </a:r>
            <a:r>
              <a:rPr lang="en-US" sz="3000" i="0" kern="0" dirty="0">
                <a:solidFill>
                  <a:srgbClr val="C00000"/>
                </a:solidFill>
                <a:latin typeface="Calibri" pitchFamily="34" charset="0"/>
                <a:ea typeface="Verdana" pitchFamily="34" charset="0"/>
                <a:cs typeface="Verdana" pitchFamily="34" charset="0"/>
              </a:rPr>
              <a:t>transformative process together with different stake-holders. </a:t>
            </a:r>
            <a:r>
              <a:rPr lang="en-US" sz="3000" i="0" kern="0" dirty="0">
                <a:solidFill>
                  <a:srgbClr val="66B142">
                    <a:lumMod val="50000"/>
                  </a:srgbClr>
                </a:solidFill>
                <a:latin typeface="Calibri" pitchFamily="34" charset="0"/>
                <a:ea typeface="Verdana" pitchFamily="34" charset="0"/>
                <a:cs typeface="Verdana" pitchFamily="34" charset="0"/>
              </a:rPr>
              <a:t>Beyond researchers, advisors and networks, have also farmers and rural actors participating in the formulation of the plans, as well as the younger generation of researchers (up to 10 years after PhD), they are more transition enthusiastic</a:t>
            </a:r>
          </a:p>
        </p:txBody>
      </p:sp>
      <p:sp>
        <p:nvSpPr>
          <p:cNvPr id="6" name="Title 1"/>
          <p:cNvSpPr txBox="1">
            <a:spLocks/>
          </p:cNvSpPr>
          <p:nvPr/>
        </p:nvSpPr>
        <p:spPr>
          <a:xfrm>
            <a:off x="533401" y="412051"/>
            <a:ext cx="11591924" cy="936625"/>
          </a:xfrm>
          <a:prstGeom prst="rect">
            <a:avLst/>
          </a:prstGeom>
        </p:spPr>
        <p:txBody>
          <a:bodyPr lIns="91398" tIns="45701" rIns="91398" bIns="45701"/>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US" sz="3600" kern="0" dirty="0">
                <a:solidFill>
                  <a:srgbClr val="BBB831"/>
                </a:solidFill>
                <a:latin typeface="Calibri" pitchFamily="34" charset="0"/>
                <a:ea typeface="Verdana" pitchFamily="34" charset="0"/>
                <a:cs typeface="Verdana" pitchFamily="34" charset="0"/>
              </a:rPr>
              <a:t>1.5.5 General remarks about Strategic CAP AKIS plans </a:t>
            </a:r>
            <a:r>
              <a:rPr lang="en-US" sz="2800" b="0" kern="0" dirty="0">
                <a:solidFill>
                  <a:srgbClr val="BBB831"/>
                </a:solidFill>
                <a:latin typeface="Calibri" pitchFamily="34" charset="0"/>
              </a:rPr>
              <a:t/>
            </a:r>
            <a:br>
              <a:rPr lang="en-US" sz="2800" b="0" kern="0" dirty="0">
                <a:solidFill>
                  <a:srgbClr val="BBB831"/>
                </a:solidFill>
                <a:latin typeface="Calibri" pitchFamily="34" charset="0"/>
              </a:rPr>
            </a:br>
            <a:endParaRPr lang="fr-BE" sz="3400" kern="0" dirty="0">
              <a:solidFill>
                <a:srgbClr val="BBB831"/>
              </a:solidFill>
              <a:effectLst>
                <a:outerShdw blurRad="38100" dist="38100" dir="2700000" algn="tl">
                  <a:srgbClr val="000000">
                    <a:alpha val="43137"/>
                  </a:srgbClr>
                </a:outerShdw>
              </a:effectLst>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10475786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p:cNvPr>
          <p:cNvSpPr txBox="1">
            <a:spLocks/>
          </p:cNvSpPr>
          <p:nvPr/>
        </p:nvSpPr>
        <p:spPr>
          <a:xfrm>
            <a:off x="142875" y="1152805"/>
            <a:ext cx="11982450" cy="6003754"/>
          </a:xfrm>
          <a:prstGeom prst="rect">
            <a:avLst/>
          </a:prstGeom>
        </p:spPr>
        <p:txBody>
          <a:bodyPr lIns="91398" tIns="45701" rIns="91398" bIns="45701"/>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defTabSz="685492">
              <a:buClr>
                <a:srgbClr val="BBB831"/>
              </a:buClr>
              <a:buFontTx/>
              <a:buChar char="-"/>
              <a:defRPr/>
            </a:pPr>
            <a:r>
              <a:rPr lang="en-US" sz="3000" i="0" kern="0" dirty="0">
                <a:solidFill>
                  <a:srgbClr val="66B142">
                    <a:lumMod val="50000"/>
                  </a:srgbClr>
                </a:solidFill>
                <a:latin typeface="Calibri" pitchFamily="34" charset="0"/>
                <a:ea typeface="Verdana" pitchFamily="34" charset="0"/>
                <a:cs typeface="Verdana" pitchFamily="34" charset="0"/>
              </a:rPr>
              <a:t>For the approval of a functioning AKIS plan, different ministries need to coordinate in an </a:t>
            </a:r>
            <a:r>
              <a:rPr lang="en-US" sz="3000" i="0" kern="0" dirty="0">
                <a:solidFill>
                  <a:srgbClr val="C00000"/>
                </a:solidFill>
                <a:latin typeface="Calibri" pitchFamily="34" charset="0"/>
                <a:ea typeface="Verdana" pitchFamily="34" charset="0"/>
                <a:cs typeface="Verdana" pitchFamily="34" charset="0"/>
              </a:rPr>
              <a:t>AKIS coordination body</a:t>
            </a:r>
            <a:r>
              <a:rPr lang="en-US" sz="3000" i="0" kern="0" dirty="0">
                <a:solidFill>
                  <a:srgbClr val="66B142">
                    <a:lumMod val="50000"/>
                  </a:srgbClr>
                </a:solidFill>
                <a:latin typeface="Calibri" pitchFamily="34" charset="0"/>
                <a:ea typeface="Verdana" pitchFamily="34" charset="0"/>
                <a:cs typeface="Verdana" pitchFamily="34" charset="0"/>
              </a:rPr>
              <a:t>: sign a </a:t>
            </a:r>
            <a:r>
              <a:rPr lang="en-US" sz="3000" i="0" kern="0" dirty="0">
                <a:solidFill>
                  <a:srgbClr val="C00000"/>
                </a:solidFill>
                <a:latin typeface="Calibri" pitchFamily="34" charset="0"/>
                <a:ea typeface="Verdana" pitchFamily="34" charset="0"/>
                <a:cs typeface="Verdana" pitchFamily="34" charset="0"/>
              </a:rPr>
              <a:t>collaboration agreement between the institutions involved </a:t>
            </a:r>
            <a:r>
              <a:rPr lang="en-US" sz="3000" i="0" kern="0" dirty="0">
                <a:solidFill>
                  <a:srgbClr val="66B142">
                    <a:lumMod val="50000"/>
                  </a:srgbClr>
                </a:solidFill>
                <a:latin typeface="Calibri" pitchFamily="34" charset="0"/>
                <a:ea typeface="Verdana" pitchFamily="34" charset="0"/>
                <a:cs typeface="Verdana" pitchFamily="34" charset="0"/>
              </a:rPr>
              <a:t>(gives responsibility and also visibility).</a:t>
            </a:r>
          </a:p>
          <a:p>
            <a:pPr defTabSz="685492">
              <a:buClr>
                <a:srgbClr val="BBB831"/>
              </a:buClr>
              <a:buFontTx/>
              <a:buChar char="-"/>
              <a:defRPr/>
            </a:pPr>
            <a:r>
              <a:rPr lang="en-US" sz="3000" i="0" kern="0" dirty="0">
                <a:solidFill>
                  <a:srgbClr val="66B142">
                    <a:lumMod val="50000"/>
                  </a:srgbClr>
                </a:solidFill>
                <a:latin typeface="Calibri" pitchFamily="34" charset="0"/>
                <a:ea typeface="Verdana" pitchFamily="34" charset="0"/>
                <a:cs typeface="Verdana" pitchFamily="34" charset="0"/>
              </a:rPr>
              <a:t>Adopt a </a:t>
            </a:r>
            <a:r>
              <a:rPr lang="en-US" sz="3000" i="0" kern="0" dirty="0">
                <a:solidFill>
                  <a:srgbClr val="C00000"/>
                </a:solidFill>
                <a:latin typeface="Calibri" pitchFamily="34" charset="0"/>
                <a:ea typeface="Verdana" pitchFamily="34" charset="0"/>
                <a:cs typeface="Verdana" pitchFamily="34" charset="0"/>
              </a:rPr>
              <a:t>National Partnership </a:t>
            </a:r>
            <a:r>
              <a:rPr lang="en-US" sz="3000" i="0" kern="0" dirty="0" err="1">
                <a:solidFill>
                  <a:srgbClr val="C00000"/>
                </a:solidFill>
                <a:latin typeface="Calibri" pitchFamily="34" charset="0"/>
                <a:ea typeface="Verdana" pitchFamily="34" charset="0"/>
                <a:cs typeface="Verdana" pitchFamily="34" charset="0"/>
              </a:rPr>
              <a:t>Programme</a:t>
            </a:r>
            <a:r>
              <a:rPr lang="en-US" sz="3000" i="0" kern="0" dirty="0">
                <a:solidFill>
                  <a:srgbClr val="C00000"/>
                </a:solidFill>
                <a:latin typeface="Calibri" pitchFamily="34" charset="0"/>
                <a:ea typeface="Verdana" pitchFamily="34" charset="0"/>
                <a:cs typeface="Verdana" pitchFamily="34" charset="0"/>
              </a:rPr>
              <a:t> of all AKIS' related </a:t>
            </a:r>
            <a:r>
              <a:rPr lang="en-US" sz="3000" i="0" kern="0" dirty="0" err="1">
                <a:solidFill>
                  <a:srgbClr val="C00000"/>
                </a:solidFill>
                <a:latin typeface="Calibri" pitchFamily="34" charset="0"/>
                <a:ea typeface="Verdana" pitchFamily="34" charset="0"/>
                <a:cs typeface="Verdana" pitchFamily="34" charset="0"/>
              </a:rPr>
              <a:t>organi-sations</a:t>
            </a:r>
            <a:r>
              <a:rPr lang="en-US" sz="3000" i="0" kern="0" dirty="0">
                <a:solidFill>
                  <a:srgbClr val="66B142">
                    <a:lumMod val="50000"/>
                  </a:srgbClr>
                </a:solidFill>
                <a:latin typeface="Calibri" pitchFamily="34" charset="0"/>
                <a:ea typeface="Verdana" pitchFamily="34" charset="0"/>
                <a:cs typeface="Verdana" pitchFamily="34" charset="0"/>
              </a:rPr>
              <a:t>, promoted and financed by the MS' respective ministries. </a:t>
            </a:r>
          </a:p>
          <a:p>
            <a:pPr defTabSz="685492">
              <a:buClr>
                <a:srgbClr val="BBB831"/>
              </a:buClr>
              <a:buFontTx/>
              <a:buChar char="-"/>
              <a:defRPr/>
            </a:pPr>
            <a:r>
              <a:rPr lang="en-US" sz="3000" i="0" kern="0" dirty="0">
                <a:solidFill>
                  <a:srgbClr val="66B142">
                    <a:lumMod val="50000"/>
                  </a:srgbClr>
                </a:solidFill>
                <a:latin typeface="Calibri" pitchFamily="34" charset="0"/>
                <a:ea typeface="Verdana" pitchFamily="34" charset="0"/>
                <a:cs typeface="Verdana" pitchFamily="34" charset="0"/>
              </a:rPr>
              <a:t>A </a:t>
            </a:r>
            <a:r>
              <a:rPr lang="en-US" sz="3000" i="0" kern="0" dirty="0">
                <a:solidFill>
                  <a:srgbClr val="C00000"/>
                </a:solidFill>
                <a:latin typeface="Calibri" pitchFamily="34" charset="0"/>
                <a:ea typeface="Verdana" pitchFamily="34" charset="0"/>
                <a:cs typeface="Verdana" pitchFamily="34" charset="0"/>
              </a:rPr>
              <a:t>coordination unit </a:t>
            </a:r>
            <a:r>
              <a:rPr lang="en-US" sz="3000" i="0" kern="0" dirty="0">
                <a:solidFill>
                  <a:srgbClr val="66B142">
                    <a:lumMod val="50000"/>
                  </a:srgbClr>
                </a:solidFill>
                <a:latin typeface="Calibri" pitchFamily="34" charset="0"/>
                <a:ea typeface="Verdana" pitchFamily="34" charset="0"/>
                <a:cs typeface="Verdana" pitchFamily="34" charset="0"/>
              </a:rPr>
              <a:t>could be made responsible for day-to-day AKIS actions and stakeholder relations and for supporting implementation</a:t>
            </a:r>
            <a:endParaRPr lang="en-US" sz="3000" i="0" kern="0" dirty="0">
              <a:solidFill>
                <a:srgbClr val="C00000"/>
              </a:solidFill>
              <a:latin typeface="Calibri" pitchFamily="34" charset="0"/>
              <a:ea typeface="Verdana" pitchFamily="34" charset="0"/>
              <a:cs typeface="Verdana" pitchFamily="34" charset="0"/>
            </a:endParaRPr>
          </a:p>
          <a:p>
            <a:pPr defTabSz="685492">
              <a:buClr>
                <a:srgbClr val="BBB831"/>
              </a:buClr>
              <a:buFontTx/>
              <a:buChar char="-"/>
              <a:defRPr/>
            </a:pPr>
            <a:r>
              <a:rPr lang="en-US" sz="3000" i="0" kern="0" dirty="0">
                <a:solidFill>
                  <a:srgbClr val="C00000"/>
                </a:solidFill>
                <a:latin typeface="Calibri" pitchFamily="34" charset="0"/>
                <a:ea typeface="Verdana" pitchFamily="34" charset="0"/>
                <a:cs typeface="Verdana" pitchFamily="34" charset="0"/>
              </a:rPr>
              <a:t>A specific framework for reporting, evaluation and control practices is needed,  </a:t>
            </a:r>
            <a:r>
              <a:rPr lang="en-US" sz="3000" i="0" kern="0" dirty="0">
                <a:solidFill>
                  <a:srgbClr val="66B142">
                    <a:lumMod val="50000"/>
                  </a:srgbClr>
                </a:solidFill>
                <a:latin typeface="Calibri" pitchFamily="34" charset="0"/>
                <a:ea typeface="Verdana" pitchFamily="34" charset="0"/>
                <a:cs typeface="Verdana" pitchFamily="34" charset="0"/>
              </a:rPr>
              <a:t>see the potential qualitative indicators for the 4 strands of AKIS actions</a:t>
            </a:r>
          </a:p>
        </p:txBody>
      </p:sp>
      <p:sp>
        <p:nvSpPr>
          <p:cNvPr id="6" name="Title 1"/>
          <p:cNvSpPr txBox="1">
            <a:spLocks/>
          </p:cNvSpPr>
          <p:nvPr/>
        </p:nvSpPr>
        <p:spPr>
          <a:xfrm>
            <a:off x="533401" y="412051"/>
            <a:ext cx="11591924" cy="936625"/>
          </a:xfrm>
          <a:prstGeom prst="rect">
            <a:avLst/>
          </a:prstGeom>
        </p:spPr>
        <p:txBody>
          <a:bodyPr lIns="91398" tIns="45701" rIns="91398" bIns="45701"/>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US" sz="3600" kern="0" dirty="0">
                <a:solidFill>
                  <a:srgbClr val="BBB831"/>
                </a:solidFill>
                <a:latin typeface="Calibri" pitchFamily="34" charset="0"/>
                <a:ea typeface="Verdana" pitchFamily="34" charset="0"/>
                <a:cs typeface="Verdana" pitchFamily="34" charset="0"/>
              </a:rPr>
              <a:t>1.5.5 General remarks about Strategic CAP AKIS plans </a:t>
            </a:r>
            <a:r>
              <a:rPr lang="en-US" sz="2800" b="0" kern="0" dirty="0">
                <a:solidFill>
                  <a:srgbClr val="BBB831"/>
                </a:solidFill>
                <a:latin typeface="Calibri" pitchFamily="34" charset="0"/>
              </a:rPr>
              <a:t/>
            </a:r>
            <a:br>
              <a:rPr lang="en-US" sz="2800" b="0" kern="0" dirty="0">
                <a:solidFill>
                  <a:srgbClr val="BBB831"/>
                </a:solidFill>
                <a:latin typeface="Calibri" pitchFamily="34" charset="0"/>
              </a:rPr>
            </a:br>
            <a:endParaRPr lang="fr-BE" sz="3400" kern="0" dirty="0">
              <a:solidFill>
                <a:srgbClr val="BBB831"/>
              </a:solidFill>
              <a:effectLst>
                <a:outerShdw blurRad="38100" dist="38100" dir="2700000" algn="tl">
                  <a:srgbClr val="000000">
                    <a:alpha val="43137"/>
                  </a:srgbClr>
                </a:outerShdw>
              </a:effectLst>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31243806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p:cNvPr>
          <p:cNvSpPr txBox="1">
            <a:spLocks/>
          </p:cNvSpPr>
          <p:nvPr/>
        </p:nvSpPr>
        <p:spPr>
          <a:xfrm>
            <a:off x="0" y="1546955"/>
            <a:ext cx="12125325" cy="6003754"/>
          </a:xfrm>
          <a:prstGeom prst="rect">
            <a:avLst/>
          </a:prstGeom>
        </p:spPr>
        <p:txBody>
          <a:bodyPr lIns="91398" tIns="45701" rIns="91398" bIns="45701"/>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defTabSz="685492">
              <a:buClr>
                <a:srgbClr val="BBB831"/>
              </a:buClr>
              <a:buFontTx/>
              <a:buChar char="-"/>
              <a:defRPr/>
            </a:pPr>
            <a:r>
              <a:rPr lang="en-US" sz="3000" i="0" kern="0" dirty="0">
                <a:solidFill>
                  <a:srgbClr val="66B142">
                    <a:lumMod val="50000"/>
                  </a:srgbClr>
                </a:solidFill>
                <a:latin typeface="Calibri" pitchFamily="34" charset="0"/>
                <a:ea typeface="Verdana" pitchFamily="34" charset="0"/>
                <a:cs typeface="Verdana" pitchFamily="34" charset="0"/>
              </a:rPr>
              <a:t>Strengthening knowledge flows by </a:t>
            </a:r>
            <a:r>
              <a:rPr lang="en-US" sz="3000" i="0" kern="0" dirty="0">
                <a:solidFill>
                  <a:srgbClr val="C00000"/>
                </a:solidFill>
                <a:latin typeface="Calibri" pitchFamily="34" charset="0"/>
                <a:ea typeface="Verdana" pitchFamily="34" charset="0"/>
                <a:cs typeface="Verdana" pitchFamily="34" charset="0"/>
              </a:rPr>
              <a:t>requesting involvement of researchers </a:t>
            </a:r>
            <a:r>
              <a:rPr lang="en-US" sz="3000" i="0" kern="0" dirty="0">
                <a:solidFill>
                  <a:srgbClr val="66B142">
                    <a:lumMod val="50000"/>
                  </a:srgbClr>
                </a:solidFill>
                <a:latin typeface="Calibri" pitchFamily="34" charset="0"/>
                <a:ea typeface="Verdana" pitchFamily="34" charset="0"/>
                <a:cs typeface="Verdana" pitchFamily="34" charset="0"/>
              </a:rPr>
              <a:t>to the research authorities  at high level (difficult for the Min. of </a:t>
            </a:r>
            <a:r>
              <a:rPr lang="en-US" sz="3000" i="0" kern="0" dirty="0" err="1">
                <a:solidFill>
                  <a:srgbClr val="66B142">
                    <a:lumMod val="50000"/>
                  </a:srgbClr>
                </a:solidFill>
                <a:latin typeface="Calibri" pitchFamily="34" charset="0"/>
                <a:ea typeface="Verdana" pitchFamily="34" charset="0"/>
                <a:cs typeface="Verdana" pitchFamily="34" charset="0"/>
              </a:rPr>
              <a:t>Agr</a:t>
            </a:r>
            <a:r>
              <a:rPr lang="en-US" sz="3000" i="0" kern="0" dirty="0">
                <a:solidFill>
                  <a:srgbClr val="66B142">
                    <a:lumMod val="50000"/>
                  </a:srgbClr>
                </a:solidFill>
                <a:latin typeface="Calibri" pitchFamily="34" charset="0"/>
                <a:ea typeface="Verdana" pitchFamily="34" charset="0"/>
                <a:cs typeface="Verdana" pitchFamily="34" charset="0"/>
              </a:rPr>
              <a:t>) – </a:t>
            </a:r>
            <a:r>
              <a:rPr lang="en-US" sz="3000" u="sng" kern="0" dirty="0">
                <a:solidFill>
                  <a:srgbClr val="66B142">
                    <a:lumMod val="50000"/>
                  </a:srgbClr>
                </a:solidFill>
                <a:latin typeface="Calibri" pitchFamily="34" charset="0"/>
                <a:ea typeface="Verdana" pitchFamily="34" charset="0"/>
                <a:cs typeface="Verdana" pitchFamily="34" charset="0"/>
              </a:rPr>
              <a:t>Example 2018 UK</a:t>
            </a:r>
            <a:r>
              <a:rPr lang="en-US" sz="3000" i="0" kern="0" dirty="0">
                <a:solidFill>
                  <a:srgbClr val="66B142">
                    <a:lumMod val="50000"/>
                  </a:srgbClr>
                </a:solidFill>
                <a:latin typeface="Calibri" pitchFamily="34" charset="0"/>
                <a:ea typeface="Verdana" pitchFamily="34" charset="0"/>
                <a:cs typeface="Verdana" pitchFamily="34" charset="0"/>
              </a:rPr>
              <a:t>: rewarding academics and researchers for (1) the quality of outputs (e.g. </a:t>
            </a:r>
            <a:r>
              <a:rPr lang="en-US" sz="3000" i="0" kern="0" dirty="0">
                <a:solidFill>
                  <a:srgbClr val="C00000"/>
                </a:solidFill>
                <a:latin typeface="Calibri" pitchFamily="34" charset="0"/>
                <a:ea typeface="Verdana" pitchFamily="34" charset="0"/>
                <a:cs typeface="Verdana" pitchFamily="34" charset="0"/>
              </a:rPr>
              <a:t>publications, performances, and exhibitions</a:t>
            </a:r>
            <a:r>
              <a:rPr lang="en-US" sz="3000" i="0" kern="0" dirty="0">
                <a:solidFill>
                  <a:srgbClr val="66B142">
                    <a:lumMod val="50000"/>
                  </a:srgbClr>
                </a:solidFill>
                <a:latin typeface="Calibri" pitchFamily="34" charset="0"/>
                <a:ea typeface="Verdana" pitchFamily="34" charset="0"/>
                <a:cs typeface="Verdana" pitchFamily="34" charset="0"/>
              </a:rPr>
              <a:t>), (2) their impact beyond academia; (3) the environment that supports research.</a:t>
            </a:r>
          </a:p>
          <a:p>
            <a:pPr defTabSz="685492">
              <a:buClr>
                <a:srgbClr val="BBB831"/>
              </a:buClr>
              <a:buFontTx/>
              <a:buChar char="-"/>
              <a:defRPr/>
            </a:pPr>
            <a:r>
              <a:rPr lang="en-US" sz="3000" i="0" kern="0" dirty="0">
                <a:solidFill>
                  <a:srgbClr val="C00000"/>
                </a:solidFill>
                <a:latin typeface="Calibri" pitchFamily="34" charset="0"/>
                <a:ea typeface="Verdana" pitchFamily="34" charset="0"/>
                <a:cs typeface="Verdana" pitchFamily="34" charset="0"/>
              </a:rPr>
              <a:t>On-farm demonstration </a:t>
            </a:r>
            <a:r>
              <a:rPr lang="en-US" sz="3000" i="0" kern="0" dirty="0">
                <a:solidFill>
                  <a:srgbClr val="66B142">
                    <a:lumMod val="50000"/>
                  </a:srgbClr>
                </a:solidFill>
                <a:latin typeface="Calibri" pitchFamily="34" charset="0"/>
                <a:ea typeface="Verdana" pitchFamily="34" charset="0"/>
                <a:cs typeface="Verdana" pitchFamily="34" charset="0"/>
              </a:rPr>
              <a:t>is an </a:t>
            </a:r>
          </a:p>
          <a:p>
            <a:pPr marL="399870" lvl="1" indent="0" defTabSz="685492">
              <a:buClr>
                <a:srgbClr val="BBB831"/>
              </a:buClr>
              <a:buNone/>
              <a:defRPr/>
            </a:pPr>
            <a:r>
              <a:rPr lang="en-US" sz="3000" b="0" kern="0" dirty="0">
                <a:solidFill>
                  <a:srgbClr val="66B142">
                    <a:lumMod val="50000"/>
                  </a:srgbClr>
                </a:solidFill>
                <a:latin typeface="Calibri" pitchFamily="34" charset="0"/>
                <a:ea typeface="Verdana" pitchFamily="34" charset="0"/>
                <a:cs typeface="Verdana" pitchFamily="34" charset="0"/>
              </a:rPr>
              <a:t>excellent tool for informal contacts</a:t>
            </a:r>
          </a:p>
          <a:p>
            <a:pPr marL="399870" lvl="1" indent="0" defTabSz="685492">
              <a:buClr>
                <a:srgbClr val="BBB831"/>
              </a:buClr>
              <a:buNone/>
              <a:defRPr/>
            </a:pPr>
            <a:r>
              <a:rPr lang="en-US" sz="3000" b="0" kern="0" dirty="0">
                <a:solidFill>
                  <a:srgbClr val="66B142">
                    <a:lumMod val="50000"/>
                  </a:srgbClr>
                </a:solidFill>
                <a:latin typeface="Calibri" pitchFamily="34" charset="0"/>
                <a:ea typeface="Verdana" pitchFamily="34" charset="0"/>
                <a:cs typeface="Verdana" pitchFamily="34" charset="0"/>
              </a:rPr>
              <a:t>and knowledge exchange for all</a:t>
            </a:r>
          </a:p>
          <a:p>
            <a:pPr marL="399870" lvl="1" indent="0" defTabSz="685492">
              <a:buClr>
                <a:srgbClr val="BBB831"/>
              </a:buClr>
              <a:buNone/>
              <a:defRPr/>
            </a:pPr>
            <a:r>
              <a:rPr lang="en-US" sz="3000" b="0" kern="0" dirty="0">
                <a:solidFill>
                  <a:srgbClr val="66B142">
                    <a:lumMod val="50000"/>
                  </a:srgbClr>
                </a:solidFill>
                <a:latin typeface="Calibri" pitchFamily="34" charset="0"/>
                <a:ea typeface="Verdana" pitchFamily="34" charset="0"/>
                <a:cs typeface="Verdana" pitchFamily="34" charset="0"/>
              </a:rPr>
              <a:t>actors (farmers, researchers, </a:t>
            </a:r>
          </a:p>
          <a:p>
            <a:pPr marL="399870" lvl="1" indent="0" defTabSz="685492">
              <a:buClr>
                <a:srgbClr val="BBB831"/>
              </a:buClr>
              <a:buNone/>
              <a:defRPr/>
            </a:pPr>
            <a:r>
              <a:rPr lang="en-US" sz="3000" b="0" kern="0" dirty="0">
                <a:solidFill>
                  <a:srgbClr val="66B142">
                    <a:lumMod val="50000"/>
                  </a:srgbClr>
                </a:solidFill>
                <a:latin typeface="Calibri" pitchFamily="34" charset="0"/>
                <a:ea typeface="Verdana" pitchFamily="34" charset="0"/>
                <a:cs typeface="Verdana" pitchFamily="34" charset="0"/>
              </a:rPr>
              <a:t>advisors</a:t>
            </a:r>
            <a:r>
              <a:rPr lang="en-US" sz="3000" b="0" kern="0" dirty="0" smtClean="0">
                <a:solidFill>
                  <a:srgbClr val="66B142">
                    <a:lumMod val="50000"/>
                  </a:srgbClr>
                </a:solidFill>
                <a:latin typeface="Calibri" pitchFamily="34" charset="0"/>
                <a:ea typeface="Verdana" pitchFamily="34" charset="0"/>
                <a:cs typeface="Verdana" pitchFamily="34" charset="0"/>
              </a:rPr>
              <a:t>,…) –peer-to-peer !</a:t>
            </a:r>
            <a:endParaRPr lang="en-GB" sz="2200" kern="0" dirty="0">
              <a:solidFill>
                <a:srgbClr val="66B142">
                  <a:lumMod val="50000"/>
                </a:srgbClr>
              </a:solidFill>
              <a:latin typeface="Calibri" pitchFamily="34" charset="0"/>
              <a:ea typeface="Verdana" pitchFamily="34" charset="0"/>
              <a:cs typeface="Verdana" pitchFamily="34" charset="0"/>
            </a:endParaRPr>
          </a:p>
          <a:p>
            <a:pPr marL="799740" lvl="1" indent="-456993" defTabSz="685492">
              <a:buClr>
                <a:srgbClr val="BBB831"/>
              </a:buClr>
              <a:buFont typeface="+mj-lt"/>
              <a:buAutoNum type="arabicPeriod"/>
              <a:defRPr/>
            </a:pPr>
            <a:endParaRPr lang="en-GB" sz="2200" b="0" kern="0" dirty="0">
              <a:solidFill>
                <a:srgbClr val="66B142">
                  <a:lumMod val="50000"/>
                </a:srgbClr>
              </a:solidFill>
              <a:latin typeface="Calibri" pitchFamily="34" charset="0"/>
              <a:ea typeface="Verdana" pitchFamily="34" charset="0"/>
              <a:cs typeface="Verdana" pitchFamily="34" charset="0"/>
            </a:endParaRPr>
          </a:p>
          <a:p>
            <a:pPr marL="456993" indent="-456993" defTabSz="685492">
              <a:buClr>
                <a:srgbClr val="BBB831"/>
              </a:buClr>
              <a:buFont typeface="+mj-lt"/>
              <a:buAutoNum type="arabicPeriod"/>
              <a:defRPr/>
            </a:pPr>
            <a:endParaRPr lang="en-GB" sz="2200" kern="0" dirty="0">
              <a:solidFill>
                <a:srgbClr val="66B142">
                  <a:lumMod val="50000"/>
                </a:srgbClr>
              </a:solidFill>
              <a:latin typeface="Calibri" pitchFamily="34" charset="0"/>
              <a:ea typeface="Verdana" pitchFamily="34" charset="0"/>
              <a:cs typeface="Verdana" pitchFamily="34" charset="0"/>
            </a:endParaRPr>
          </a:p>
          <a:p>
            <a:pPr marL="456993" indent="-456993" defTabSz="685492">
              <a:buClr>
                <a:srgbClr val="BBB831"/>
              </a:buClr>
              <a:buFont typeface="+mj-lt"/>
              <a:buAutoNum type="arabicPeriod"/>
              <a:defRPr/>
            </a:pPr>
            <a:r>
              <a:rPr lang="en-GB" sz="2200" kern="0" dirty="0">
                <a:solidFill>
                  <a:srgbClr val="66B142">
                    <a:lumMod val="50000"/>
                  </a:srgbClr>
                </a:solidFill>
                <a:latin typeface="Calibri" pitchFamily="34" charset="0"/>
                <a:ea typeface="Verdana" pitchFamily="34" charset="0"/>
                <a:cs typeface="Verdana" pitchFamily="34" charset="0"/>
              </a:rPr>
              <a:t/>
            </a:r>
            <a:br>
              <a:rPr lang="en-GB" sz="2200" kern="0" dirty="0">
                <a:solidFill>
                  <a:srgbClr val="66B142">
                    <a:lumMod val="50000"/>
                  </a:srgbClr>
                </a:solidFill>
                <a:latin typeface="Calibri" pitchFamily="34" charset="0"/>
                <a:ea typeface="Verdana" pitchFamily="34" charset="0"/>
                <a:cs typeface="Verdana" pitchFamily="34" charset="0"/>
              </a:rPr>
            </a:br>
            <a:endParaRPr lang="en-GB" sz="2200" kern="0" dirty="0">
              <a:solidFill>
                <a:srgbClr val="66B142">
                  <a:lumMod val="50000"/>
                </a:srgbClr>
              </a:solidFill>
              <a:latin typeface="Calibri" pitchFamily="34" charset="0"/>
              <a:ea typeface="Verdana" pitchFamily="34" charset="0"/>
              <a:cs typeface="Verdana" pitchFamily="34" charset="0"/>
            </a:endParaRPr>
          </a:p>
          <a:p>
            <a:pPr marL="257058" indent="-257058" defTabSz="685492">
              <a:buClr>
                <a:srgbClr val="BBB831"/>
              </a:buClr>
              <a:buFont typeface="Arial" panose="020B0604020202020204" pitchFamily="34" charset="0"/>
              <a:buChar char="•"/>
              <a:defRPr/>
            </a:pPr>
            <a:r>
              <a:rPr lang="nl-BE" sz="2200" kern="0" dirty="0">
                <a:solidFill>
                  <a:srgbClr val="66B142">
                    <a:lumMod val="50000"/>
                  </a:srgbClr>
                </a:solidFill>
                <a:latin typeface="Calibri" pitchFamily="34" charset="0"/>
                <a:ea typeface="Verdana" pitchFamily="34" charset="0"/>
                <a:cs typeface="Verdana" pitchFamily="34" charset="0"/>
              </a:rPr>
              <a:t>   </a:t>
            </a:r>
            <a:endParaRPr lang="en-GB" sz="2200" kern="0" dirty="0">
              <a:solidFill>
                <a:srgbClr val="66B142">
                  <a:lumMod val="50000"/>
                </a:srgbClr>
              </a:solidFill>
              <a:latin typeface="Calibri" pitchFamily="34" charset="0"/>
              <a:ea typeface="Verdana" pitchFamily="34" charset="0"/>
              <a:cs typeface="Verdana" pitchFamily="34" charset="0"/>
            </a:endParaRPr>
          </a:p>
        </p:txBody>
      </p:sp>
      <p:sp>
        <p:nvSpPr>
          <p:cNvPr id="6" name="Title 1"/>
          <p:cNvSpPr txBox="1">
            <a:spLocks/>
          </p:cNvSpPr>
          <p:nvPr/>
        </p:nvSpPr>
        <p:spPr>
          <a:xfrm>
            <a:off x="533401" y="412051"/>
            <a:ext cx="11591924" cy="936625"/>
          </a:xfrm>
          <a:prstGeom prst="rect">
            <a:avLst/>
          </a:prstGeom>
        </p:spPr>
        <p:txBody>
          <a:bodyPr lIns="91398" tIns="45701" rIns="91398" bIns="45701"/>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US" sz="3600" kern="0" dirty="0">
                <a:solidFill>
                  <a:srgbClr val="BBB831"/>
                </a:solidFill>
                <a:latin typeface="Calibri" pitchFamily="34" charset="0"/>
                <a:ea typeface="Verdana" pitchFamily="34" charset="0"/>
                <a:cs typeface="Verdana" pitchFamily="34" charset="0"/>
              </a:rPr>
              <a:t>1.5.1 Enhancing knowledge flows within the AKIS and strengthen links between research and practice </a:t>
            </a:r>
            <a:r>
              <a:rPr lang="en-US" sz="2800" b="0" kern="0" dirty="0">
                <a:solidFill>
                  <a:srgbClr val="BBB831"/>
                </a:solidFill>
                <a:latin typeface="Calibri" pitchFamily="34" charset="0"/>
              </a:rPr>
              <a:t/>
            </a:r>
            <a:br>
              <a:rPr lang="en-US" sz="2800" b="0" kern="0" dirty="0">
                <a:solidFill>
                  <a:srgbClr val="BBB831"/>
                </a:solidFill>
                <a:latin typeface="Calibri" pitchFamily="34" charset="0"/>
              </a:rPr>
            </a:br>
            <a:endParaRPr lang="fr-BE" sz="3400" kern="0" dirty="0">
              <a:solidFill>
                <a:srgbClr val="BBB831"/>
              </a:solidFill>
              <a:effectLst>
                <a:outerShdw blurRad="38100" dist="38100" dir="2700000" algn="tl">
                  <a:srgbClr val="000000">
                    <a:alpha val="43137"/>
                  </a:srgbClr>
                </a:outerShdw>
              </a:effectLst>
              <a:latin typeface="Calibri" pitchFamily="34" charset="0"/>
              <a:ea typeface="Verdana" pitchFamily="34" charset="0"/>
              <a:cs typeface="Verdana" pitchFamily="34" charset="0"/>
            </a:endParaRPr>
          </a:p>
        </p:txBody>
      </p:sp>
      <p:pic>
        <p:nvPicPr>
          <p:cNvPr id="5" name="Afbeelding 519"/>
          <p:cNvPicPr/>
          <p:nvPr/>
        </p:nvPicPr>
        <p:blipFill rotWithShape="1">
          <a:blip r:embed="rId3" cstate="print">
            <a:extLst>
              <a:ext uri="{28A0092B-C50C-407E-A947-70E740481C1C}">
                <a14:useLocalDpi xmlns:a14="http://schemas.microsoft.com/office/drawing/2010/main" val="0"/>
              </a:ext>
            </a:extLst>
          </a:blip>
          <a:srcRect t="27396" r="11935" b="20635"/>
          <a:stretch/>
        </p:blipFill>
        <p:spPr bwMode="auto">
          <a:xfrm>
            <a:off x="6006663" y="4020207"/>
            <a:ext cx="6185338" cy="28377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147736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p:cNvPr>
          <p:cNvSpPr txBox="1">
            <a:spLocks/>
          </p:cNvSpPr>
          <p:nvPr/>
        </p:nvSpPr>
        <p:spPr>
          <a:xfrm>
            <a:off x="0" y="1373529"/>
            <a:ext cx="12125325" cy="6003754"/>
          </a:xfrm>
          <a:prstGeom prst="rect">
            <a:avLst/>
          </a:prstGeom>
          <a:solidFill>
            <a:schemeClr val="bg1"/>
          </a:solidFill>
        </p:spPr>
        <p:txBody>
          <a:bodyPr lIns="91398" tIns="45701" rIns="91398" bIns="45701"/>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defTabSz="685492">
              <a:buClr>
                <a:srgbClr val="BBB831"/>
              </a:buClr>
              <a:buFontTx/>
              <a:buChar char="-"/>
              <a:defRPr/>
            </a:pPr>
            <a:r>
              <a:rPr lang="en-US" sz="3000" i="0" kern="0" dirty="0" smtClean="0">
                <a:solidFill>
                  <a:srgbClr val="66B142">
                    <a:lumMod val="50000"/>
                  </a:srgbClr>
                </a:solidFill>
                <a:latin typeface="Calibri" pitchFamily="34" charset="0"/>
                <a:ea typeface="Verdana" pitchFamily="34" charset="0"/>
                <a:cs typeface="Verdana" pitchFamily="34" charset="0"/>
              </a:rPr>
              <a:t>Further </a:t>
            </a:r>
            <a:r>
              <a:rPr lang="en-US" sz="3000" i="0" kern="0" dirty="0">
                <a:solidFill>
                  <a:srgbClr val="66B142">
                    <a:lumMod val="50000"/>
                  </a:srgbClr>
                </a:solidFill>
                <a:latin typeface="Calibri" pitchFamily="34" charset="0"/>
                <a:ea typeface="Verdana" pitchFamily="34" charset="0"/>
                <a:cs typeface="Verdana" pitchFamily="34" charset="0"/>
              </a:rPr>
              <a:t>development and better funding of the EIP CAP networks: Member States’ CAP networks should </a:t>
            </a:r>
            <a:r>
              <a:rPr lang="en-US" sz="3000" i="0" kern="0" dirty="0">
                <a:solidFill>
                  <a:srgbClr val="C00000"/>
                </a:solidFill>
                <a:latin typeface="Calibri" pitchFamily="34" charset="0"/>
                <a:ea typeface="Verdana" pitchFamily="34" charset="0"/>
                <a:cs typeface="Verdana" pitchFamily="34" charset="0"/>
              </a:rPr>
              <a:t>filter, summarize and translate (!!!)  all info relevant for their country </a:t>
            </a:r>
            <a:r>
              <a:rPr lang="en-US" sz="3000" i="0" kern="0" dirty="0">
                <a:solidFill>
                  <a:srgbClr val="66B142">
                    <a:lumMod val="50000"/>
                  </a:srgbClr>
                </a:solidFill>
                <a:latin typeface="Calibri" pitchFamily="34" charset="0"/>
                <a:ea typeface="Verdana" pitchFamily="34" charset="0"/>
                <a:cs typeface="Verdana" pitchFamily="34" charset="0"/>
              </a:rPr>
              <a:t>about OGs, H2020 MA projects, other relevant EU or national (research) projects  (source: material on EIP website: practice abstracts, videos, photos, links to useful websites and projects etc.). </a:t>
            </a:r>
          </a:p>
          <a:p>
            <a:pPr defTabSz="685492">
              <a:buClr>
                <a:srgbClr val="BBB831"/>
              </a:buClr>
              <a:buFontTx/>
              <a:buChar char="-"/>
              <a:defRPr/>
            </a:pPr>
            <a:r>
              <a:rPr lang="en-US" sz="3000" i="0" kern="0" dirty="0">
                <a:solidFill>
                  <a:srgbClr val="66B142">
                    <a:lumMod val="50000"/>
                  </a:srgbClr>
                </a:solidFill>
                <a:latin typeface="Calibri" pitchFamily="34" charset="0"/>
                <a:ea typeface="Verdana" pitchFamily="34" charset="0"/>
                <a:cs typeface="Verdana" pitchFamily="34" charset="0"/>
              </a:rPr>
              <a:t>Create knowledge </a:t>
            </a:r>
            <a:r>
              <a:rPr lang="en-US" sz="3000" i="0" kern="0" dirty="0" err="1">
                <a:solidFill>
                  <a:srgbClr val="66B142">
                    <a:lumMod val="50000"/>
                  </a:srgbClr>
                </a:solidFill>
                <a:latin typeface="Calibri" pitchFamily="34" charset="0"/>
                <a:ea typeface="Verdana" pitchFamily="34" charset="0"/>
                <a:cs typeface="Verdana" pitchFamily="34" charset="0"/>
              </a:rPr>
              <a:t>centres</a:t>
            </a:r>
            <a:r>
              <a:rPr lang="en-US" sz="3000" i="0" kern="0" dirty="0">
                <a:solidFill>
                  <a:srgbClr val="66B142">
                    <a:lumMod val="50000"/>
                  </a:srgbClr>
                </a:solidFill>
                <a:latin typeface="Calibri" pitchFamily="34" charset="0"/>
                <a:ea typeface="Verdana" pitchFamily="34" charset="0"/>
                <a:cs typeface="Verdana" pitchFamily="34" charset="0"/>
              </a:rPr>
              <a:t>, platforms and digital knowledge </a:t>
            </a:r>
            <a:r>
              <a:rPr lang="en-US" sz="3000" i="0" kern="0" dirty="0" smtClean="0">
                <a:solidFill>
                  <a:srgbClr val="66B142">
                    <a:lumMod val="50000"/>
                  </a:srgbClr>
                </a:solidFill>
                <a:latin typeface="Calibri" pitchFamily="34" charset="0"/>
                <a:ea typeface="Verdana" pitchFamily="34" charset="0"/>
                <a:cs typeface="Verdana" pitchFamily="34" charset="0"/>
              </a:rPr>
              <a:t>reservoirs</a:t>
            </a:r>
          </a:p>
          <a:p>
            <a:pPr defTabSz="685492">
              <a:buClr>
                <a:srgbClr val="BBB831"/>
              </a:buClr>
              <a:buFontTx/>
              <a:buChar char="-"/>
              <a:defRPr/>
            </a:pPr>
            <a:r>
              <a:rPr lang="en-US" sz="3000" i="0" kern="0" dirty="0">
                <a:solidFill>
                  <a:srgbClr val="C00000"/>
                </a:solidFill>
                <a:latin typeface="Calibri" pitchFamily="34" charset="0"/>
                <a:ea typeface="Verdana" pitchFamily="34" charset="0"/>
                <a:cs typeface="Verdana" pitchFamily="34" charset="0"/>
              </a:rPr>
              <a:t>Specific incentives for researchers </a:t>
            </a:r>
            <a:r>
              <a:rPr lang="en-US" sz="3000" i="0" kern="0" dirty="0">
                <a:solidFill>
                  <a:srgbClr val="66B142">
                    <a:lumMod val="50000"/>
                  </a:srgbClr>
                </a:solidFill>
                <a:latin typeface="Calibri" pitchFamily="34" charset="0"/>
                <a:ea typeface="Verdana" pitchFamily="34" charset="0"/>
                <a:cs typeface="Verdana" pitchFamily="34" charset="0"/>
              </a:rPr>
              <a:t>very much needed: share results easy understandable in dissemination channels for farmers</a:t>
            </a:r>
          </a:p>
          <a:p>
            <a:pPr defTabSz="685492">
              <a:buClr>
                <a:srgbClr val="BBB831"/>
              </a:buClr>
              <a:buFontTx/>
              <a:buChar char="-"/>
              <a:defRPr/>
            </a:pPr>
            <a:r>
              <a:rPr lang="en-US" sz="3000" i="0" kern="0" dirty="0" smtClean="0">
                <a:solidFill>
                  <a:srgbClr val="C00000"/>
                </a:solidFill>
                <a:latin typeface="Calibri" pitchFamily="34" charset="0"/>
                <a:ea typeface="Verdana" pitchFamily="34" charset="0"/>
                <a:cs typeface="Verdana" pitchFamily="34" charset="0"/>
              </a:rPr>
              <a:t>Funding: </a:t>
            </a:r>
            <a:r>
              <a:rPr lang="en-US" sz="3000" i="0" kern="0" dirty="0" smtClean="0">
                <a:solidFill>
                  <a:srgbClr val="66B142">
                    <a:lumMod val="50000"/>
                  </a:srgbClr>
                </a:solidFill>
                <a:latin typeface="Calibri" pitchFamily="34" charset="0"/>
                <a:ea typeface="Verdana" pitchFamily="34" charset="0"/>
                <a:cs typeface="Verdana" pitchFamily="34" charset="0"/>
              </a:rPr>
              <a:t>Technical </a:t>
            </a:r>
            <a:r>
              <a:rPr lang="en-US" sz="3000" i="0" kern="0" dirty="0">
                <a:solidFill>
                  <a:srgbClr val="66B142">
                    <a:lumMod val="50000"/>
                  </a:srgbClr>
                </a:solidFill>
                <a:latin typeface="Calibri" pitchFamily="34" charset="0"/>
                <a:ea typeface="Verdana" pitchFamily="34" charset="0"/>
                <a:cs typeface="Verdana" pitchFamily="34" charset="0"/>
              </a:rPr>
              <a:t>Assistance fund &amp; Art 72 for actions and national funding, re-</a:t>
            </a:r>
            <a:r>
              <a:rPr lang="en-US" sz="3000" i="0" kern="0" dirty="0" err="1">
                <a:solidFill>
                  <a:srgbClr val="66B142">
                    <a:lumMod val="50000"/>
                  </a:srgbClr>
                </a:solidFill>
                <a:latin typeface="Calibri" pitchFamily="34" charset="0"/>
                <a:ea typeface="Verdana" pitchFamily="34" charset="0"/>
                <a:cs typeface="Verdana" pitchFamily="34" charset="0"/>
              </a:rPr>
              <a:t>organisation</a:t>
            </a:r>
            <a:r>
              <a:rPr lang="en-US" sz="3000" i="0" kern="0" dirty="0">
                <a:solidFill>
                  <a:srgbClr val="66B142">
                    <a:lumMod val="50000"/>
                  </a:srgbClr>
                </a:solidFill>
                <a:latin typeface="Calibri" pitchFamily="34" charset="0"/>
                <a:ea typeface="Verdana" pitchFamily="34" charset="0"/>
                <a:cs typeface="Verdana" pitchFamily="34" charset="0"/>
              </a:rPr>
              <a:t> of tasks within e.g. research </a:t>
            </a:r>
            <a:r>
              <a:rPr lang="en-US" sz="3000" i="0" kern="0" dirty="0" smtClean="0">
                <a:solidFill>
                  <a:srgbClr val="66B142">
                    <a:lumMod val="50000"/>
                  </a:srgbClr>
                </a:solidFill>
                <a:latin typeface="Calibri" pitchFamily="34" charset="0"/>
                <a:ea typeface="Verdana" pitchFamily="34" charset="0"/>
                <a:cs typeface="Verdana" pitchFamily="34" charset="0"/>
              </a:rPr>
              <a:t>bodies.</a:t>
            </a:r>
            <a:endParaRPr lang="en-US" sz="3000" i="0" kern="0" dirty="0">
              <a:solidFill>
                <a:srgbClr val="66B142">
                  <a:lumMod val="50000"/>
                </a:srgbClr>
              </a:solidFill>
              <a:latin typeface="Calibri" pitchFamily="34" charset="0"/>
              <a:ea typeface="Verdana" pitchFamily="34" charset="0"/>
              <a:cs typeface="Verdana" pitchFamily="34" charset="0"/>
            </a:endParaRPr>
          </a:p>
          <a:p>
            <a:pPr defTabSz="685492">
              <a:buClr>
                <a:srgbClr val="BBB831"/>
              </a:buClr>
              <a:buFontTx/>
              <a:buChar char="-"/>
              <a:defRPr/>
            </a:pPr>
            <a:endParaRPr lang="en-US" sz="3000" i="0" kern="0" dirty="0">
              <a:solidFill>
                <a:srgbClr val="66B142">
                  <a:lumMod val="50000"/>
                </a:srgbClr>
              </a:solidFill>
              <a:latin typeface="Calibri" pitchFamily="34" charset="0"/>
              <a:ea typeface="Verdana" pitchFamily="34" charset="0"/>
              <a:cs typeface="Verdana" pitchFamily="34" charset="0"/>
            </a:endParaRPr>
          </a:p>
          <a:p>
            <a:pPr marL="456993" indent="-456993" defTabSz="685492">
              <a:buClr>
                <a:srgbClr val="BBB831"/>
              </a:buClr>
              <a:buFont typeface="+mj-lt"/>
              <a:buAutoNum type="arabicPeriod"/>
              <a:defRPr/>
            </a:pPr>
            <a:endParaRPr lang="en-GB" sz="2200" kern="0" dirty="0">
              <a:solidFill>
                <a:srgbClr val="66B142">
                  <a:lumMod val="50000"/>
                </a:srgbClr>
              </a:solidFill>
              <a:latin typeface="Calibri" pitchFamily="34" charset="0"/>
              <a:ea typeface="Verdana" pitchFamily="34" charset="0"/>
              <a:cs typeface="Verdana" pitchFamily="34" charset="0"/>
            </a:endParaRPr>
          </a:p>
          <a:p>
            <a:pPr marL="799740" lvl="1" indent="-456993" defTabSz="685492">
              <a:buClr>
                <a:srgbClr val="BBB831"/>
              </a:buClr>
              <a:buFont typeface="+mj-lt"/>
              <a:buAutoNum type="arabicPeriod"/>
              <a:defRPr/>
            </a:pPr>
            <a:endParaRPr lang="en-GB" sz="2200" b="0" kern="0" dirty="0">
              <a:solidFill>
                <a:srgbClr val="66B142">
                  <a:lumMod val="50000"/>
                </a:srgbClr>
              </a:solidFill>
              <a:latin typeface="Calibri" pitchFamily="34" charset="0"/>
              <a:ea typeface="Verdana" pitchFamily="34" charset="0"/>
              <a:cs typeface="Verdana" pitchFamily="34" charset="0"/>
            </a:endParaRPr>
          </a:p>
          <a:p>
            <a:pPr marL="456993" indent="-456993" defTabSz="685492">
              <a:buClr>
                <a:srgbClr val="BBB831"/>
              </a:buClr>
              <a:buFont typeface="+mj-lt"/>
              <a:buAutoNum type="arabicPeriod"/>
              <a:defRPr/>
            </a:pPr>
            <a:endParaRPr lang="en-GB" sz="2200" kern="0" dirty="0">
              <a:solidFill>
                <a:srgbClr val="66B142">
                  <a:lumMod val="50000"/>
                </a:srgbClr>
              </a:solidFill>
              <a:latin typeface="Calibri" pitchFamily="34" charset="0"/>
              <a:ea typeface="Verdana" pitchFamily="34" charset="0"/>
              <a:cs typeface="Verdana" pitchFamily="34" charset="0"/>
            </a:endParaRPr>
          </a:p>
          <a:p>
            <a:pPr marL="456993" indent="-456993" defTabSz="685492">
              <a:buClr>
                <a:srgbClr val="BBB831"/>
              </a:buClr>
              <a:buFont typeface="+mj-lt"/>
              <a:buAutoNum type="arabicPeriod"/>
              <a:defRPr/>
            </a:pPr>
            <a:r>
              <a:rPr lang="en-GB" sz="2200" kern="0" dirty="0">
                <a:solidFill>
                  <a:srgbClr val="66B142">
                    <a:lumMod val="50000"/>
                  </a:srgbClr>
                </a:solidFill>
                <a:latin typeface="Calibri" pitchFamily="34" charset="0"/>
                <a:ea typeface="Verdana" pitchFamily="34" charset="0"/>
                <a:cs typeface="Verdana" pitchFamily="34" charset="0"/>
              </a:rPr>
              <a:t/>
            </a:r>
            <a:br>
              <a:rPr lang="en-GB" sz="2200" kern="0" dirty="0">
                <a:solidFill>
                  <a:srgbClr val="66B142">
                    <a:lumMod val="50000"/>
                  </a:srgbClr>
                </a:solidFill>
                <a:latin typeface="Calibri" pitchFamily="34" charset="0"/>
                <a:ea typeface="Verdana" pitchFamily="34" charset="0"/>
                <a:cs typeface="Verdana" pitchFamily="34" charset="0"/>
              </a:rPr>
            </a:br>
            <a:endParaRPr lang="en-GB" sz="2200" kern="0" dirty="0">
              <a:solidFill>
                <a:srgbClr val="66B142">
                  <a:lumMod val="50000"/>
                </a:srgbClr>
              </a:solidFill>
              <a:latin typeface="Calibri" pitchFamily="34" charset="0"/>
              <a:ea typeface="Verdana" pitchFamily="34" charset="0"/>
              <a:cs typeface="Verdana" pitchFamily="34" charset="0"/>
            </a:endParaRPr>
          </a:p>
          <a:p>
            <a:pPr marL="257058" indent="-257058" defTabSz="685492">
              <a:buClr>
                <a:srgbClr val="BBB831"/>
              </a:buClr>
              <a:buFont typeface="Arial" panose="020B0604020202020204" pitchFamily="34" charset="0"/>
              <a:buChar char="•"/>
              <a:defRPr/>
            </a:pPr>
            <a:r>
              <a:rPr lang="nl-BE" sz="2200" kern="0" dirty="0">
                <a:solidFill>
                  <a:srgbClr val="66B142">
                    <a:lumMod val="50000"/>
                  </a:srgbClr>
                </a:solidFill>
                <a:latin typeface="Calibri" pitchFamily="34" charset="0"/>
                <a:ea typeface="Verdana" pitchFamily="34" charset="0"/>
                <a:cs typeface="Verdana" pitchFamily="34" charset="0"/>
              </a:rPr>
              <a:t>   </a:t>
            </a:r>
            <a:endParaRPr lang="en-GB" sz="2200" kern="0" dirty="0">
              <a:solidFill>
                <a:srgbClr val="66B142">
                  <a:lumMod val="50000"/>
                </a:srgbClr>
              </a:solidFill>
              <a:latin typeface="Calibri" pitchFamily="34" charset="0"/>
              <a:ea typeface="Verdana" pitchFamily="34" charset="0"/>
              <a:cs typeface="Verdana" pitchFamily="34" charset="0"/>
            </a:endParaRPr>
          </a:p>
        </p:txBody>
      </p:sp>
      <p:sp>
        <p:nvSpPr>
          <p:cNvPr id="6" name="Title 1"/>
          <p:cNvSpPr txBox="1">
            <a:spLocks/>
          </p:cNvSpPr>
          <p:nvPr/>
        </p:nvSpPr>
        <p:spPr>
          <a:xfrm>
            <a:off x="533401" y="238625"/>
            <a:ext cx="11591924" cy="936625"/>
          </a:xfrm>
          <a:prstGeom prst="rect">
            <a:avLst/>
          </a:prstGeom>
        </p:spPr>
        <p:txBody>
          <a:bodyPr lIns="91398" tIns="45701" rIns="91398" bIns="45701"/>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US" sz="3600" kern="0" dirty="0">
                <a:solidFill>
                  <a:srgbClr val="BBB831"/>
                </a:solidFill>
                <a:latin typeface="Calibri" pitchFamily="34" charset="0"/>
                <a:ea typeface="Verdana" pitchFamily="34" charset="0"/>
                <a:cs typeface="Verdana" pitchFamily="34" charset="0"/>
              </a:rPr>
              <a:t>1.5.1 Enhancing knowledge flows within the AKIS and strengthen links between research and practice </a:t>
            </a:r>
            <a:r>
              <a:rPr lang="en-US" sz="2800" b="0" kern="0" dirty="0">
                <a:solidFill>
                  <a:srgbClr val="BBB831"/>
                </a:solidFill>
                <a:latin typeface="Calibri" pitchFamily="34" charset="0"/>
              </a:rPr>
              <a:t/>
            </a:r>
            <a:br>
              <a:rPr lang="en-US" sz="2800" b="0" kern="0" dirty="0">
                <a:solidFill>
                  <a:srgbClr val="BBB831"/>
                </a:solidFill>
                <a:latin typeface="Calibri" pitchFamily="34" charset="0"/>
              </a:rPr>
            </a:br>
            <a:endParaRPr lang="fr-BE" sz="3400" kern="0" dirty="0">
              <a:solidFill>
                <a:srgbClr val="BBB831"/>
              </a:solidFill>
              <a:effectLst>
                <a:outerShdw blurRad="38100" dist="38100" dir="2700000" algn="tl">
                  <a:srgbClr val="000000">
                    <a:alpha val="43137"/>
                  </a:srgbClr>
                </a:outerShdw>
              </a:effectLst>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17449978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p:cNvPr>
          <p:cNvSpPr txBox="1">
            <a:spLocks/>
          </p:cNvSpPr>
          <p:nvPr/>
        </p:nvSpPr>
        <p:spPr>
          <a:xfrm>
            <a:off x="0" y="1278933"/>
            <a:ext cx="12125325" cy="6003754"/>
          </a:xfrm>
          <a:prstGeom prst="rect">
            <a:avLst/>
          </a:prstGeom>
        </p:spPr>
        <p:txBody>
          <a:bodyPr lIns="91398" tIns="45701" rIns="91398" bIns="45701"/>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defTabSz="685492">
              <a:buClr>
                <a:srgbClr val="BBB831"/>
              </a:buClr>
              <a:buFontTx/>
              <a:buChar char="-"/>
              <a:defRPr/>
            </a:pPr>
            <a:r>
              <a:rPr lang="en-US" sz="3000" i="0" kern="0" dirty="0" smtClean="0">
                <a:solidFill>
                  <a:srgbClr val="C00000"/>
                </a:solidFill>
                <a:latin typeface="Calibri" pitchFamily="34" charset="0"/>
                <a:ea typeface="Verdana" pitchFamily="34" charset="0"/>
                <a:cs typeface="Verdana" pitchFamily="34" charset="0"/>
              </a:rPr>
              <a:t>National </a:t>
            </a:r>
            <a:r>
              <a:rPr lang="en-US" sz="3000" i="0" kern="0" dirty="0">
                <a:solidFill>
                  <a:srgbClr val="C00000"/>
                </a:solidFill>
                <a:latin typeface="Calibri" pitchFamily="34" charset="0"/>
                <a:ea typeface="Verdana" pitchFamily="34" charset="0"/>
                <a:cs typeface="Verdana" pitchFamily="34" charset="0"/>
              </a:rPr>
              <a:t>thematic networks </a:t>
            </a:r>
            <a:r>
              <a:rPr lang="en-US" sz="3000" i="0" kern="0" dirty="0">
                <a:solidFill>
                  <a:srgbClr val="66B142">
                    <a:lumMod val="50000"/>
                  </a:srgbClr>
                </a:solidFill>
                <a:latin typeface="Calibri" pitchFamily="34" charset="0"/>
                <a:ea typeface="Verdana" pitchFamily="34" charset="0"/>
                <a:cs typeface="Verdana" pitchFamily="34" charset="0"/>
              </a:rPr>
              <a:t>can deliver for training and education (see 1.3), while also interlinking a mix of actors. </a:t>
            </a:r>
            <a:r>
              <a:rPr lang="en-US" sz="3000" i="0" kern="0" dirty="0" err="1">
                <a:solidFill>
                  <a:srgbClr val="66B142">
                    <a:lumMod val="50000"/>
                  </a:srgbClr>
                </a:solidFill>
                <a:latin typeface="Calibri" pitchFamily="34" charset="0"/>
                <a:ea typeface="Verdana" pitchFamily="34" charset="0"/>
                <a:cs typeface="Verdana" pitchFamily="34" charset="0"/>
              </a:rPr>
              <a:t>Organise</a:t>
            </a:r>
            <a:r>
              <a:rPr lang="en-US" sz="3000" i="0" kern="0" dirty="0">
                <a:solidFill>
                  <a:srgbClr val="66B142">
                    <a:lumMod val="50000"/>
                  </a:srgbClr>
                </a:solidFill>
                <a:latin typeface="Calibri" pitchFamily="34" charset="0"/>
                <a:ea typeface="Verdana" pitchFamily="34" charset="0"/>
                <a:cs typeface="Verdana" pitchFamily="34" charset="0"/>
              </a:rPr>
              <a:t> bottom-up calls and do efforts to disclose the needs of farmers, be it in group or one-to-one (role of advisors</a:t>
            </a:r>
            <a:r>
              <a:rPr lang="en-US" sz="3000" i="0" kern="0" dirty="0" smtClean="0">
                <a:solidFill>
                  <a:srgbClr val="66B142">
                    <a:lumMod val="50000"/>
                  </a:srgbClr>
                </a:solidFill>
                <a:latin typeface="Calibri" pitchFamily="34" charset="0"/>
                <a:ea typeface="Verdana" pitchFamily="34" charset="0"/>
                <a:cs typeface="Verdana" pitchFamily="34" charset="0"/>
              </a:rPr>
              <a:t>):</a:t>
            </a:r>
            <a:r>
              <a:rPr lang="en-US" sz="3000" i="0" kern="0" dirty="0" smtClean="0">
                <a:solidFill>
                  <a:srgbClr val="C00000"/>
                </a:solidFill>
                <a:latin typeface="Calibri" pitchFamily="34" charset="0"/>
                <a:ea typeface="Verdana" pitchFamily="34" charset="0"/>
                <a:cs typeface="Verdana" pitchFamily="34" charset="0"/>
              </a:rPr>
              <a:t> </a:t>
            </a:r>
            <a:r>
              <a:rPr lang="en-US" sz="3000" i="0" kern="0" dirty="0" smtClean="0">
                <a:solidFill>
                  <a:srgbClr val="66B142">
                    <a:lumMod val="50000"/>
                  </a:srgbClr>
                </a:solidFill>
                <a:latin typeface="Calibri" pitchFamily="34" charset="0"/>
                <a:ea typeface="Verdana" pitchFamily="34" charset="0"/>
                <a:cs typeface="Verdana" pitchFamily="34" charset="0"/>
              </a:rPr>
              <a:t>regular </a:t>
            </a:r>
            <a:r>
              <a:rPr lang="en-US" sz="3000" i="0" kern="0" dirty="0">
                <a:solidFill>
                  <a:srgbClr val="C00000"/>
                </a:solidFill>
                <a:latin typeface="Calibri" pitchFamily="34" charset="0"/>
                <a:ea typeface="Verdana" pitchFamily="34" charset="0"/>
                <a:cs typeface="Verdana" pitchFamily="34" charset="0"/>
              </a:rPr>
              <a:t>face-to-face</a:t>
            </a:r>
            <a:r>
              <a:rPr lang="en-US" sz="3000" i="0" kern="0" dirty="0">
                <a:solidFill>
                  <a:srgbClr val="66B142">
                    <a:lumMod val="50000"/>
                  </a:srgbClr>
                </a:solidFill>
                <a:latin typeface="Calibri" pitchFamily="34" charset="0"/>
                <a:ea typeface="Verdana" pitchFamily="34" charset="0"/>
                <a:cs typeface="Verdana" pitchFamily="34" charset="0"/>
              </a:rPr>
              <a:t> exchange </a:t>
            </a:r>
            <a:r>
              <a:rPr lang="en-US" sz="3000" i="0" kern="0" dirty="0" smtClean="0">
                <a:solidFill>
                  <a:srgbClr val="C00000"/>
                </a:solidFill>
                <a:latin typeface="Calibri" pitchFamily="34" charset="0"/>
                <a:ea typeface="Verdana" pitchFamily="34" charset="0"/>
                <a:cs typeface="Verdana" pitchFamily="34" charset="0"/>
              </a:rPr>
              <a:t>thematic </a:t>
            </a:r>
            <a:r>
              <a:rPr lang="en-US" sz="3000" i="0" kern="0" dirty="0">
                <a:solidFill>
                  <a:srgbClr val="C00000"/>
                </a:solidFill>
                <a:latin typeface="Calibri" pitchFamily="34" charset="0"/>
                <a:ea typeface="Verdana" pitchFamily="34" charset="0"/>
                <a:cs typeface="Verdana" pitchFamily="34" charset="0"/>
              </a:rPr>
              <a:t>events</a:t>
            </a:r>
            <a:r>
              <a:rPr lang="en-US" sz="3000" i="0" kern="0" dirty="0">
                <a:solidFill>
                  <a:srgbClr val="66B142">
                    <a:lumMod val="50000"/>
                  </a:srgbClr>
                </a:solidFill>
                <a:latin typeface="Calibri" pitchFamily="34" charset="0"/>
                <a:ea typeface="Verdana" pitchFamily="34" charset="0"/>
                <a:cs typeface="Verdana" pitchFamily="34" charset="0"/>
              </a:rPr>
              <a:t>,…</a:t>
            </a:r>
          </a:p>
          <a:p>
            <a:pPr defTabSz="685492">
              <a:buClr>
                <a:srgbClr val="BBB831"/>
              </a:buClr>
              <a:buFontTx/>
              <a:buChar char="-"/>
              <a:defRPr/>
            </a:pPr>
            <a:r>
              <a:rPr lang="en-US" sz="3000" i="0" kern="0" dirty="0" smtClean="0">
                <a:solidFill>
                  <a:srgbClr val="C00000"/>
                </a:solidFill>
                <a:latin typeface="Calibri" pitchFamily="34" charset="0"/>
                <a:ea typeface="Verdana" pitchFamily="34" charset="0"/>
                <a:cs typeface="Verdana" pitchFamily="34" charset="0"/>
              </a:rPr>
              <a:t>CAP </a:t>
            </a:r>
            <a:r>
              <a:rPr lang="en-US" sz="3000" i="0" kern="0" dirty="0">
                <a:solidFill>
                  <a:srgbClr val="C00000"/>
                </a:solidFill>
                <a:latin typeface="Calibri" pitchFamily="34" charset="0"/>
                <a:ea typeface="Verdana" pitchFamily="34" charset="0"/>
                <a:cs typeface="Verdana" pitchFamily="34" charset="0"/>
              </a:rPr>
              <a:t>networks </a:t>
            </a:r>
            <a:r>
              <a:rPr lang="en-US" sz="3000" i="0" kern="0" dirty="0">
                <a:solidFill>
                  <a:srgbClr val="66B142">
                    <a:lumMod val="50000"/>
                  </a:srgbClr>
                </a:solidFill>
                <a:latin typeface="Calibri" pitchFamily="34" charset="0"/>
                <a:ea typeface="Verdana" pitchFamily="34" charset="0"/>
                <a:cs typeface="Verdana" pitchFamily="34" charset="0"/>
              </a:rPr>
              <a:t>should organize on a regular basis meetings between research, farmers and </a:t>
            </a:r>
            <a:r>
              <a:rPr lang="en-US" sz="3000" i="0" kern="0" dirty="0" smtClean="0">
                <a:solidFill>
                  <a:srgbClr val="66B142">
                    <a:lumMod val="50000"/>
                  </a:srgbClr>
                </a:solidFill>
                <a:latin typeface="Calibri" pitchFamily="34" charset="0"/>
                <a:ea typeface="Verdana" pitchFamily="34" charset="0"/>
                <a:cs typeface="Verdana" pitchFamily="34" charset="0"/>
              </a:rPr>
              <a:t>advisors: </a:t>
            </a:r>
            <a:r>
              <a:rPr lang="en-US" sz="3000" i="0" kern="0" dirty="0">
                <a:solidFill>
                  <a:srgbClr val="66B142">
                    <a:lumMod val="50000"/>
                  </a:srgbClr>
                </a:solidFill>
                <a:latin typeface="Calibri" pitchFamily="34" charset="0"/>
                <a:ea typeface="Verdana" pitchFamily="34" charset="0"/>
                <a:cs typeface="Verdana" pitchFamily="34" charset="0"/>
              </a:rPr>
              <a:t>Researchers </a:t>
            </a:r>
            <a:r>
              <a:rPr lang="en-US" sz="3000" i="0" kern="0" dirty="0" smtClean="0">
                <a:solidFill>
                  <a:srgbClr val="66B142">
                    <a:lumMod val="50000"/>
                  </a:srgbClr>
                </a:solidFill>
                <a:latin typeface="Calibri" pitchFamily="34" charset="0"/>
                <a:ea typeface="Verdana" pitchFamily="34" charset="0"/>
                <a:cs typeface="Verdana" pitchFamily="34" charset="0"/>
              </a:rPr>
              <a:t>to </a:t>
            </a:r>
            <a:r>
              <a:rPr lang="en-US" sz="3000" i="0" kern="0" dirty="0">
                <a:solidFill>
                  <a:srgbClr val="66B142">
                    <a:lumMod val="50000"/>
                  </a:srgbClr>
                </a:solidFill>
                <a:latin typeface="Calibri" pitchFamily="34" charset="0"/>
                <a:ea typeface="Verdana" pitchFamily="34" charset="0"/>
                <a:cs typeface="Verdana" pitchFamily="34" charset="0"/>
              </a:rPr>
              <a:t>share their work with </a:t>
            </a:r>
            <a:r>
              <a:rPr lang="en-US" sz="3000" i="0" kern="0" dirty="0" smtClean="0">
                <a:solidFill>
                  <a:srgbClr val="66B142">
                    <a:lumMod val="50000"/>
                  </a:srgbClr>
                </a:solidFill>
                <a:latin typeface="Calibri" pitchFamily="34" charset="0"/>
                <a:ea typeface="Verdana" pitchFamily="34" charset="0"/>
                <a:cs typeface="Verdana" pitchFamily="34" charset="0"/>
              </a:rPr>
              <a:t>practice, learn </a:t>
            </a:r>
            <a:r>
              <a:rPr lang="en-US" sz="3000" i="0" kern="0" dirty="0">
                <a:solidFill>
                  <a:srgbClr val="66B142">
                    <a:lumMod val="50000"/>
                  </a:srgbClr>
                </a:solidFill>
                <a:latin typeface="Calibri" pitchFamily="34" charset="0"/>
                <a:ea typeface="Verdana" pitchFamily="34" charset="0"/>
                <a:cs typeface="Verdana" pitchFamily="34" charset="0"/>
              </a:rPr>
              <a:t>researchers to work interactive</a:t>
            </a:r>
          </a:p>
          <a:p>
            <a:pPr defTabSz="685492">
              <a:buClr>
                <a:srgbClr val="BBB831"/>
              </a:buClr>
              <a:buFontTx/>
              <a:buChar char="-"/>
              <a:defRPr/>
            </a:pPr>
            <a:r>
              <a:rPr lang="en-US" sz="3000" i="0" kern="0" dirty="0">
                <a:solidFill>
                  <a:srgbClr val="C00000"/>
                </a:solidFill>
                <a:latin typeface="Calibri" pitchFamily="34" charset="0"/>
                <a:ea typeface="Verdana" pitchFamily="34" charset="0"/>
                <a:cs typeface="Verdana" pitchFamily="34" charset="0"/>
              </a:rPr>
              <a:t>Soft ways </a:t>
            </a:r>
            <a:r>
              <a:rPr lang="en-US" sz="3000" i="0" kern="0" dirty="0">
                <a:solidFill>
                  <a:srgbClr val="66B142">
                    <a:lumMod val="50000"/>
                  </a:srgbClr>
                </a:solidFill>
                <a:latin typeface="Calibri" pitchFamily="34" charset="0"/>
                <a:ea typeface="Verdana" pitchFamily="34" charset="0"/>
                <a:cs typeface="Verdana" pitchFamily="34" charset="0"/>
              </a:rPr>
              <a:t>can improve knowledge flows e.g. co-location of research, advice and networks (+education, farmers' organization, food cluster, etc.): co-location is cheap, efficient and informal</a:t>
            </a:r>
          </a:p>
          <a:p>
            <a:pPr defTabSz="685492">
              <a:buClr>
                <a:srgbClr val="BBB831"/>
              </a:buClr>
              <a:buFontTx/>
              <a:buChar char="-"/>
              <a:defRPr/>
            </a:pPr>
            <a:endParaRPr lang="en-US" sz="3000" i="0" kern="0" dirty="0">
              <a:solidFill>
                <a:srgbClr val="66B142">
                  <a:lumMod val="50000"/>
                </a:srgbClr>
              </a:solidFill>
              <a:latin typeface="Calibri" pitchFamily="34" charset="0"/>
              <a:ea typeface="Verdana" pitchFamily="34" charset="0"/>
              <a:cs typeface="Verdana" pitchFamily="34" charset="0"/>
            </a:endParaRPr>
          </a:p>
          <a:p>
            <a:pPr defTabSz="685492">
              <a:buClr>
                <a:srgbClr val="BBB831"/>
              </a:buClr>
              <a:buFontTx/>
              <a:buChar char="-"/>
              <a:defRPr/>
            </a:pPr>
            <a:endParaRPr lang="en-US" sz="3000" i="0" kern="0" dirty="0">
              <a:solidFill>
                <a:srgbClr val="66B142">
                  <a:lumMod val="50000"/>
                </a:srgbClr>
              </a:solidFill>
              <a:latin typeface="Calibri" pitchFamily="34" charset="0"/>
              <a:ea typeface="Verdana" pitchFamily="34" charset="0"/>
              <a:cs typeface="Verdana" pitchFamily="34" charset="0"/>
            </a:endParaRPr>
          </a:p>
          <a:p>
            <a:pPr defTabSz="685492">
              <a:buClr>
                <a:srgbClr val="BBB831"/>
              </a:buClr>
              <a:buFontTx/>
              <a:buChar char="-"/>
              <a:defRPr/>
            </a:pPr>
            <a:endParaRPr lang="en-US" sz="3000" i="0" kern="0" dirty="0">
              <a:solidFill>
                <a:srgbClr val="66B142">
                  <a:lumMod val="50000"/>
                </a:srgbClr>
              </a:solidFill>
              <a:latin typeface="Calibri" pitchFamily="34" charset="0"/>
              <a:ea typeface="Verdana" pitchFamily="34" charset="0"/>
              <a:cs typeface="Verdana" pitchFamily="34" charset="0"/>
            </a:endParaRPr>
          </a:p>
          <a:p>
            <a:pPr marL="0" indent="0" defTabSz="685492">
              <a:buClr>
                <a:srgbClr val="BBB831"/>
              </a:buClr>
              <a:buNone/>
              <a:defRPr/>
            </a:pPr>
            <a:endParaRPr lang="en-GB" sz="2200" kern="0" dirty="0">
              <a:solidFill>
                <a:srgbClr val="66B142">
                  <a:lumMod val="50000"/>
                </a:srgbClr>
              </a:solidFill>
              <a:latin typeface="Calibri" pitchFamily="34" charset="0"/>
              <a:ea typeface="Verdana" pitchFamily="34" charset="0"/>
              <a:cs typeface="Verdana" pitchFamily="34" charset="0"/>
            </a:endParaRPr>
          </a:p>
          <a:p>
            <a:pPr marL="0" indent="0" defTabSz="685492">
              <a:buClr>
                <a:srgbClr val="BBB831"/>
              </a:buClr>
              <a:buNone/>
              <a:defRPr/>
            </a:pPr>
            <a:r>
              <a:rPr lang="nl-BE" sz="2200" kern="0" dirty="0">
                <a:solidFill>
                  <a:srgbClr val="66B142">
                    <a:lumMod val="50000"/>
                  </a:srgbClr>
                </a:solidFill>
                <a:latin typeface="Calibri" pitchFamily="34" charset="0"/>
                <a:ea typeface="Verdana" pitchFamily="34" charset="0"/>
                <a:cs typeface="Verdana" pitchFamily="34" charset="0"/>
              </a:rPr>
              <a:t> </a:t>
            </a:r>
            <a:endParaRPr lang="en-GB" sz="2200" kern="0" dirty="0">
              <a:solidFill>
                <a:srgbClr val="66B142">
                  <a:lumMod val="50000"/>
                </a:srgbClr>
              </a:solidFill>
              <a:latin typeface="Calibri" pitchFamily="34" charset="0"/>
              <a:ea typeface="Verdana" pitchFamily="34" charset="0"/>
              <a:cs typeface="Verdana" pitchFamily="34" charset="0"/>
            </a:endParaRPr>
          </a:p>
        </p:txBody>
      </p:sp>
      <p:sp>
        <p:nvSpPr>
          <p:cNvPr id="6" name="Title 1"/>
          <p:cNvSpPr txBox="1">
            <a:spLocks/>
          </p:cNvSpPr>
          <p:nvPr/>
        </p:nvSpPr>
        <p:spPr>
          <a:xfrm>
            <a:off x="533401" y="112497"/>
            <a:ext cx="11591924" cy="936625"/>
          </a:xfrm>
          <a:prstGeom prst="rect">
            <a:avLst/>
          </a:prstGeom>
        </p:spPr>
        <p:txBody>
          <a:bodyPr lIns="91398" tIns="45701" rIns="91398" bIns="45701"/>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US" sz="3600" kern="0" dirty="0">
                <a:solidFill>
                  <a:srgbClr val="BBB831"/>
                </a:solidFill>
                <a:latin typeface="Calibri" pitchFamily="34" charset="0"/>
                <a:ea typeface="Verdana" pitchFamily="34" charset="0"/>
                <a:cs typeface="Verdana" pitchFamily="34" charset="0"/>
              </a:rPr>
              <a:t>1.5.1 Enhancing knowledge flows within the AKIS and strengthen links between research and practice </a:t>
            </a:r>
            <a:endParaRPr lang="fr-BE" sz="3400" kern="0" dirty="0">
              <a:solidFill>
                <a:srgbClr val="BBB831"/>
              </a:solidFill>
              <a:effectLst>
                <a:outerShdw blurRad="38100" dist="38100" dir="2700000" algn="tl">
                  <a:srgbClr val="000000">
                    <a:alpha val="43137"/>
                  </a:srgbClr>
                </a:outerShdw>
              </a:effectLst>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3293717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20"/>
          <p:cNvSpPr txBox="1">
            <a:spLocks noChangeArrowheads="1"/>
          </p:cNvSpPr>
          <p:nvPr/>
        </p:nvSpPr>
        <p:spPr bwMode="auto">
          <a:xfrm>
            <a:off x="7248533" y="1989138"/>
            <a:ext cx="3294063"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1" tIns="45634" rIns="91271" bIns="45634">
            <a:spAutoFit/>
          </a:bodyPr>
          <a:lstStyle>
            <a:lvl1pPr marL="342900" indent="-342900">
              <a:spcBef>
                <a:spcPct val="20000"/>
              </a:spcBef>
              <a:buClr>
                <a:srgbClr val="0F5494"/>
              </a:buClr>
              <a:buChar char="•"/>
              <a:defRPr sz="2400" i="1">
                <a:solidFill>
                  <a:srgbClr val="0F5494"/>
                </a:solidFill>
                <a:latin typeface="Verdana" panose="020B0604030504040204" pitchFamily="34" charset="0"/>
              </a:defRPr>
            </a:lvl1pPr>
            <a:lvl2pPr marL="177800">
              <a:spcBef>
                <a:spcPct val="20000"/>
              </a:spcBef>
              <a:buClr>
                <a:srgbClr val="42A62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lgn="ctr" defTabSz="914400" fontAlgn="base">
              <a:lnSpc>
                <a:spcPct val="90000"/>
              </a:lnSpc>
              <a:spcBef>
                <a:spcPct val="0"/>
              </a:spcBef>
              <a:spcAft>
                <a:spcPts val="1200"/>
              </a:spcAft>
              <a:buClr>
                <a:srgbClr val="000000"/>
              </a:buClr>
              <a:buFontTx/>
              <a:buNone/>
            </a:pPr>
            <a:r>
              <a:rPr lang="en-GB" altLang="en-US" sz="1400">
                <a:cs typeface="Tahoma" panose="020B0604030504040204" pitchFamily="34" charset="0"/>
              </a:rPr>
              <a:t>Research projects</a:t>
            </a:r>
            <a:r>
              <a:rPr lang="en-GB" altLang="en-US" sz="1400" b="0">
                <a:cs typeface="Tahoma" panose="020B0604030504040204" pitchFamily="34" charset="0"/>
              </a:rPr>
              <a:t> </a:t>
            </a:r>
          </a:p>
          <a:p>
            <a:pPr lvl="1" algn="ctr" defTabSz="914400" fontAlgn="base">
              <a:lnSpc>
                <a:spcPct val="90000"/>
              </a:lnSpc>
              <a:spcBef>
                <a:spcPct val="0"/>
              </a:spcBef>
              <a:spcAft>
                <a:spcPts val="1200"/>
              </a:spcAft>
              <a:buClr>
                <a:srgbClr val="000000"/>
              </a:buClr>
              <a:buFontTx/>
              <a:buNone/>
            </a:pPr>
            <a:r>
              <a:rPr lang="en-GB" altLang="en-US" sz="1400">
                <a:cs typeface="Tahoma" panose="020B0604030504040204" pitchFamily="34" charset="0"/>
              </a:rPr>
              <a:t>Multi-actor projects </a:t>
            </a:r>
          </a:p>
          <a:p>
            <a:pPr lvl="1" algn="ctr" defTabSz="914400" fontAlgn="base">
              <a:lnSpc>
                <a:spcPct val="90000"/>
              </a:lnSpc>
              <a:spcBef>
                <a:spcPct val="0"/>
              </a:spcBef>
              <a:spcAft>
                <a:spcPts val="1200"/>
              </a:spcAft>
              <a:buClr>
                <a:srgbClr val="000000"/>
              </a:buClr>
              <a:buFontTx/>
              <a:buNone/>
            </a:pPr>
            <a:r>
              <a:rPr lang="en-GB" altLang="en-US" sz="1400">
                <a:cs typeface="Tahoma" panose="020B0604030504040204" pitchFamily="34" charset="0"/>
              </a:rPr>
              <a:t>Thematic networks </a:t>
            </a:r>
            <a:r>
              <a:rPr lang="en-GB" altLang="en-US" sz="1400" b="0">
                <a:cs typeface="Tahoma" panose="020B0604030504040204" pitchFamily="34" charset="0"/>
              </a:rPr>
              <a:t>(interactive innovation)</a:t>
            </a:r>
          </a:p>
        </p:txBody>
      </p:sp>
      <p:sp>
        <p:nvSpPr>
          <p:cNvPr id="55299" name="Title 1"/>
          <p:cNvSpPr txBox="1">
            <a:spLocks/>
          </p:cNvSpPr>
          <p:nvPr/>
        </p:nvSpPr>
        <p:spPr bwMode="auto">
          <a:xfrm>
            <a:off x="2371725" y="79375"/>
            <a:ext cx="777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1" tIns="45634" rIns="91271" bIns="45634" anchor="ctr"/>
          <a:lstStyle>
            <a:lvl1pPr defTabSz="349250">
              <a:spcBef>
                <a:spcPct val="20000"/>
              </a:spcBef>
              <a:buClr>
                <a:srgbClr val="0F5494"/>
              </a:buClr>
              <a:buChar char="•"/>
              <a:defRPr sz="2400" i="1">
                <a:solidFill>
                  <a:srgbClr val="0F5494"/>
                </a:solidFill>
                <a:latin typeface="Verdana" panose="020B0604030504040204" pitchFamily="34" charset="0"/>
              </a:defRPr>
            </a:lvl1pPr>
            <a:lvl2pPr marL="358775" indent="-358775" defTabSz="349250">
              <a:spcBef>
                <a:spcPct val="20000"/>
              </a:spcBef>
              <a:buClr>
                <a:srgbClr val="42A62A"/>
              </a:buClr>
              <a:buChar char="•"/>
              <a:defRPr sz="2000" b="1">
                <a:solidFill>
                  <a:srgbClr val="0F5494"/>
                </a:solidFill>
                <a:latin typeface="Verdana" panose="020B0604030504040204" pitchFamily="34" charset="0"/>
              </a:defRPr>
            </a:lvl2pPr>
            <a:lvl3pPr marL="358775" indent="-358775" defTabSz="349250">
              <a:spcBef>
                <a:spcPct val="20000"/>
              </a:spcBef>
              <a:defRPr sz="1400">
                <a:solidFill>
                  <a:srgbClr val="0F5494"/>
                </a:solidFill>
                <a:latin typeface="Verdana" panose="020B0604030504040204" pitchFamily="34" charset="0"/>
              </a:defRPr>
            </a:lvl3pPr>
            <a:lvl4pPr marL="358775" indent="-358775" defTabSz="349250">
              <a:spcBef>
                <a:spcPct val="20000"/>
              </a:spcBef>
              <a:buChar char="–"/>
              <a:defRPr sz="2000">
                <a:solidFill>
                  <a:schemeClr val="tx1"/>
                </a:solidFill>
                <a:latin typeface="Arial" panose="020B0604020202020204" pitchFamily="34" charset="0"/>
              </a:defRPr>
            </a:lvl4pPr>
            <a:lvl5pPr marL="358775" indent="-358775" defTabSz="349250">
              <a:spcBef>
                <a:spcPct val="20000"/>
              </a:spcBef>
              <a:buChar char="»"/>
              <a:defRPr sz="2000">
                <a:solidFill>
                  <a:schemeClr val="tx1"/>
                </a:solidFill>
                <a:latin typeface="Arial" panose="020B0604020202020204" pitchFamily="34" charset="0"/>
              </a:defRPr>
            </a:lvl5pPr>
            <a:lvl6pPr marL="815975" indent="-358775" defTabSz="349250" eaLnBrk="0" fontAlgn="base" hangingPunct="0">
              <a:spcBef>
                <a:spcPct val="20000"/>
              </a:spcBef>
              <a:spcAft>
                <a:spcPct val="0"/>
              </a:spcAft>
              <a:buChar char="»"/>
              <a:defRPr sz="2000">
                <a:solidFill>
                  <a:schemeClr val="tx1"/>
                </a:solidFill>
                <a:latin typeface="Arial" panose="020B0604020202020204" pitchFamily="34" charset="0"/>
              </a:defRPr>
            </a:lvl6pPr>
            <a:lvl7pPr marL="1273175" indent="-358775" defTabSz="349250" eaLnBrk="0" fontAlgn="base" hangingPunct="0">
              <a:spcBef>
                <a:spcPct val="20000"/>
              </a:spcBef>
              <a:spcAft>
                <a:spcPct val="0"/>
              </a:spcAft>
              <a:buChar char="»"/>
              <a:defRPr sz="2000">
                <a:solidFill>
                  <a:schemeClr val="tx1"/>
                </a:solidFill>
                <a:latin typeface="Arial" panose="020B0604020202020204" pitchFamily="34" charset="0"/>
              </a:defRPr>
            </a:lvl7pPr>
            <a:lvl8pPr marL="1730375" indent="-358775" defTabSz="349250" eaLnBrk="0" fontAlgn="base" hangingPunct="0">
              <a:spcBef>
                <a:spcPct val="20000"/>
              </a:spcBef>
              <a:spcAft>
                <a:spcPct val="0"/>
              </a:spcAft>
              <a:buChar char="»"/>
              <a:defRPr sz="2000">
                <a:solidFill>
                  <a:schemeClr val="tx1"/>
                </a:solidFill>
                <a:latin typeface="Arial" panose="020B0604020202020204" pitchFamily="34" charset="0"/>
              </a:defRPr>
            </a:lvl8pPr>
            <a:lvl9pPr marL="2187575" indent="-358775" defTabSz="34925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lnSpc>
                <a:spcPct val="90000"/>
              </a:lnSpc>
              <a:spcBef>
                <a:spcPct val="0"/>
              </a:spcBef>
              <a:spcAft>
                <a:spcPct val="0"/>
              </a:spcAft>
              <a:buClrTx/>
              <a:buFontTx/>
              <a:buNone/>
            </a:pPr>
            <a:r>
              <a:rPr lang="en-GB" altLang="en-US" sz="2800" b="1" i="0"/>
              <a:t>Connecting policies: </a:t>
            </a:r>
          </a:p>
          <a:p>
            <a:pPr algn="ctr" eaLnBrk="0" fontAlgn="base" hangingPunct="0">
              <a:lnSpc>
                <a:spcPct val="90000"/>
              </a:lnSpc>
              <a:spcBef>
                <a:spcPct val="0"/>
              </a:spcBef>
              <a:spcAft>
                <a:spcPct val="0"/>
              </a:spcAft>
              <a:buClrTx/>
              <a:buFontTx/>
              <a:buNone/>
            </a:pPr>
            <a:r>
              <a:rPr lang="en-GB" altLang="en-US" sz="2800" b="1" i="0"/>
              <a:t>the bigger EIP picture</a:t>
            </a:r>
          </a:p>
        </p:txBody>
      </p:sp>
      <p:cxnSp>
        <p:nvCxnSpPr>
          <p:cNvPr id="55300" name="Straight Arrow Connector 7"/>
          <p:cNvCxnSpPr>
            <a:cxnSpLocks noChangeShapeType="1"/>
          </p:cNvCxnSpPr>
          <p:nvPr/>
        </p:nvCxnSpPr>
        <p:spPr bwMode="auto">
          <a:xfrm>
            <a:off x="2921001" y="2062163"/>
            <a:ext cx="654051" cy="12954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301" name="TextBox 19"/>
          <p:cNvSpPr txBox="1">
            <a:spLocks noChangeArrowheads="1"/>
          </p:cNvSpPr>
          <p:nvPr/>
        </p:nvSpPr>
        <p:spPr bwMode="auto">
          <a:xfrm>
            <a:off x="2019308" y="4292600"/>
            <a:ext cx="3095625"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1" tIns="45634" rIns="91271" bIns="45634">
            <a:spAutoFit/>
          </a:bodyPr>
          <a:lstStyle>
            <a:lvl1pPr marL="342900" indent="-342900">
              <a:spcBef>
                <a:spcPct val="20000"/>
              </a:spcBef>
              <a:buClr>
                <a:srgbClr val="0F5494"/>
              </a:buClr>
              <a:buChar char="•"/>
              <a:defRPr sz="2400" i="1">
                <a:solidFill>
                  <a:srgbClr val="0F5494"/>
                </a:solidFill>
                <a:latin typeface="Verdana" panose="020B0604030504040204" pitchFamily="34" charset="0"/>
              </a:defRPr>
            </a:lvl1pPr>
            <a:lvl2pPr marL="463550" indent="-285750">
              <a:spcBef>
                <a:spcPct val="20000"/>
              </a:spcBef>
              <a:buClr>
                <a:srgbClr val="42A62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defTabSz="914400" fontAlgn="base">
              <a:lnSpc>
                <a:spcPct val="90000"/>
              </a:lnSpc>
              <a:spcBef>
                <a:spcPct val="0"/>
              </a:spcBef>
              <a:spcAft>
                <a:spcPts val="1200"/>
              </a:spcAft>
              <a:buClr>
                <a:srgbClr val="333399"/>
              </a:buClr>
              <a:buFont typeface="Wingdings" panose="05000000000000000000" pitchFamily="2" charset="2"/>
              <a:buChar char="ü"/>
            </a:pPr>
            <a:r>
              <a:rPr lang="en-GB" altLang="en-US" sz="1400">
                <a:solidFill>
                  <a:srgbClr val="00B050"/>
                </a:solidFill>
                <a:cs typeface="Tahoma" panose="020B0604030504040204" pitchFamily="34" charset="0"/>
              </a:rPr>
              <a:t>OG preparation</a:t>
            </a:r>
          </a:p>
          <a:p>
            <a:pPr lvl="1" defTabSz="914400" fontAlgn="base">
              <a:lnSpc>
                <a:spcPct val="90000"/>
              </a:lnSpc>
              <a:spcBef>
                <a:spcPct val="0"/>
              </a:spcBef>
              <a:spcAft>
                <a:spcPts val="1200"/>
              </a:spcAft>
              <a:buClr>
                <a:srgbClr val="333399"/>
              </a:buClr>
              <a:buFont typeface="Wingdings" panose="05000000000000000000" pitchFamily="2" charset="2"/>
              <a:buChar char="ü"/>
            </a:pPr>
            <a:r>
              <a:rPr lang="en-GB" altLang="en-US" sz="1400">
                <a:solidFill>
                  <a:srgbClr val="00B050"/>
                </a:solidFill>
                <a:cs typeface="Tahoma" panose="020B0604030504040204" pitchFamily="34" charset="0"/>
              </a:rPr>
              <a:t>OG projects</a:t>
            </a:r>
          </a:p>
          <a:p>
            <a:pPr lvl="1" defTabSz="914400" fontAlgn="base">
              <a:lnSpc>
                <a:spcPct val="90000"/>
              </a:lnSpc>
              <a:spcBef>
                <a:spcPct val="0"/>
              </a:spcBef>
              <a:spcAft>
                <a:spcPts val="1200"/>
              </a:spcAft>
              <a:buClr>
                <a:srgbClr val="333399"/>
              </a:buClr>
              <a:buFont typeface="Wingdings" panose="05000000000000000000" pitchFamily="2" charset="2"/>
              <a:buChar char="ü"/>
            </a:pPr>
            <a:r>
              <a:rPr lang="en-GB" altLang="en-US" sz="1400">
                <a:solidFill>
                  <a:srgbClr val="00B050"/>
                </a:solidFill>
                <a:cs typeface="Tahoma" panose="020B0604030504040204" pitchFamily="34" charset="0"/>
              </a:rPr>
              <a:t>Innovation support services </a:t>
            </a:r>
          </a:p>
        </p:txBody>
      </p:sp>
      <p:sp>
        <p:nvSpPr>
          <p:cNvPr id="55302" name="Title 1"/>
          <p:cNvSpPr txBox="1">
            <a:spLocks/>
          </p:cNvSpPr>
          <p:nvPr/>
        </p:nvSpPr>
        <p:spPr bwMode="auto">
          <a:xfrm>
            <a:off x="1631949" y="1169988"/>
            <a:ext cx="3498851"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71" tIns="45634" rIns="91271" bIns="45634" anchor="ctr"/>
          <a:lstStyle>
            <a:lvl1pPr>
              <a:spcBef>
                <a:spcPct val="20000"/>
              </a:spcBef>
              <a:buClr>
                <a:srgbClr val="0F5494"/>
              </a:buClr>
              <a:buChar char="•"/>
              <a:defRPr sz="2400" i="1">
                <a:solidFill>
                  <a:srgbClr val="0F5494"/>
                </a:solidFill>
                <a:latin typeface="Verdana" panose="020B0604030504040204" pitchFamily="34" charset="0"/>
              </a:defRPr>
            </a:lvl1pPr>
            <a:lvl2pPr marL="742950" indent="-285750">
              <a:spcBef>
                <a:spcPct val="20000"/>
              </a:spcBef>
              <a:buClr>
                <a:srgbClr val="42A62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0"/>
              </a:spcBef>
              <a:spcAft>
                <a:spcPct val="0"/>
              </a:spcAft>
              <a:buClrTx/>
              <a:buFontTx/>
              <a:buNone/>
            </a:pPr>
            <a:r>
              <a:rPr lang="en-GB" altLang="en-US" sz="1800" b="1" i="0">
                <a:solidFill>
                  <a:srgbClr val="00B050"/>
                </a:solidFill>
                <a:cs typeface="Tahoma" panose="020B0604030504040204" pitchFamily="34" charset="0"/>
              </a:rPr>
              <a:t>CAP/Rural development</a:t>
            </a:r>
          </a:p>
          <a:p>
            <a:pPr algn="ctr" defTabSz="914400" fontAlgn="base">
              <a:spcBef>
                <a:spcPct val="0"/>
              </a:spcBef>
              <a:spcAft>
                <a:spcPct val="0"/>
              </a:spcAft>
              <a:buClrTx/>
              <a:buFontTx/>
              <a:buNone/>
            </a:pPr>
            <a:r>
              <a:rPr lang="de-DE" altLang="en-US" sz="1400" b="1" i="0">
                <a:solidFill>
                  <a:srgbClr val="00B050"/>
                </a:solidFill>
                <a:cs typeface="Tahoma" panose="020B0604030504040204" pitchFamily="34" charset="0"/>
              </a:rPr>
              <a:t>(regional/national level)</a:t>
            </a:r>
          </a:p>
          <a:p>
            <a:pPr algn="ctr" defTabSz="914400" fontAlgn="base">
              <a:spcBef>
                <a:spcPct val="0"/>
              </a:spcBef>
              <a:spcAft>
                <a:spcPct val="0"/>
              </a:spcAft>
              <a:buClrTx/>
              <a:buFontTx/>
              <a:buNone/>
            </a:pPr>
            <a:endParaRPr lang="en-GB" altLang="en-US" sz="1800" b="1" i="0">
              <a:solidFill>
                <a:srgbClr val="BFBFBF"/>
              </a:solidFill>
              <a:cs typeface="Tahoma" panose="020B0604030504040204" pitchFamily="34" charset="0"/>
            </a:endParaRPr>
          </a:p>
        </p:txBody>
      </p:sp>
      <p:sp>
        <p:nvSpPr>
          <p:cNvPr id="55303" name="Title 1"/>
          <p:cNvSpPr txBox="1">
            <a:spLocks/>
          </p:cNvSpPr>
          <p:nvPr/>
        </p:nvSpPr>
        <p:spPr bwMode="auto">
          <a:xfrm>
            <a:off x="7616833" y="1557338"/>
            <a:ext cx="251142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71" tIns="45634" rIns="91271" bIns="45634" anchor="ctr"/>
          <a:lstStyle>
            <a:lvl1pPr>
              <a:spcBef>
                <a:spcPct val="20000"/>
              </a:spcBef>
              <a:buClr>
                <a:srgbClr val="0F5494"/>
              </a:buClr>
              <a:buChar char="•"/>
              <a:defRPr sz="2400" i="1">
                <a:solidFill>
                  <a:srgbClr val="0F5494"/>
                </a:solidFill>
                <a:latin typeface="Verdana" panose="020B0604030504040204" pitchFamily="34" charset="0"/>
              </a:defRPr>
            </a:lvl1pPr>
            <a:lvl2pPr marL="742950" indent="-285750">
              <a:spcBef>
                <a:spcPct val="20000"/>
              </a:spcBef>
              <a:buClr>
                <a:srgbClr val="42A62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0"/>
              </a:spcBef>
              <a:spcAft>
                <a:spcPct val="0"/>
              </a:spcAft>
              <a:buClrTx/>
              <a:buFontTx/>
              <a:buNone/>
            </a:pPr>
            <a:endParaRPr lang="nl-BE" altLang="en-US" sz="1800" b="1" i="0">
              <a:solidFill>
                <a:srgbClr val="BFBFBF"/>
              </a:solidFill>
              <a:cs typeface="Tahoma" panose="020B0604030504040204" pitchFamily="34" charset="0"/>
            </a:endParaRPr>
          </a:p>
        </p:txBody>
      </p:sp>
      <p:pic>
        <p:nvPicPr>
          <p:cNvPr id="33" name="Picture 2" descr="C:\Users\cossufa\Desktop\left-right-arrow-cartoon-double-pointing-arrows.png"/>
          <p:cNvPicPr>
            <a:picLocks noChangeAspect="1" noChangeArrowheads="1"/>
          </p:cNvPicPr>
          <p:nvPr/>
        </p:nvPicPr>
        <p:blipFill>
          <a:blip r:embed="rId3" cstate="email">
            <a:duotone>
              <a:prstClr val="black"/>
              <a:srgbClr val="BBE0E3">
                <a:tint val="45000"/>
                <a:satMod val="400000"/>
              </a:srgbClr>
            </a:duotone>
            <a:extLst>
              <a:ext uri="{28A0092B-C50C-407E-A947-70E740481C1C}">
                <a14:useLocalDpi xmlns:a14="http://schemas.microsoft.com/office/drawing/2010/main"/>
              </a:ext>
            </a:extLst>
          </a:blip>
          <a:srcRect/>
          <a:stretch>
            <a:fillRect/>
          </a:stretch>
        </p:blipFill>
        <p:spPr bwMode="auto">
          <a:xfrm rot="2315826">
            <a:off x="4799744" y="1653232"/>
            <a:ext cx="554613" cy="2633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4" name="Picture 2" descr="C:\Users\cossufa\Desktop\left-right-arrow-cartoon-double-pointing-arrows.png"/>
          <p:cNvPicPr>
            <a:picLocks noChangeAspect="1" noChangeArrowheads="1"/>
          </p:cNvPicPr>
          <p:nvPr/>
        </p:nvPicPr>
        <p:blipFill>
          <a:blip r:embed="rId3" cstate="email">
            <a:duotone>
              <a:prstClr val="black"/>
              <a:srgbClr val="BBE0E3">
                <a:tint val="45000"/>
                <a:satMod val="400000"/>
              </a:srgbClr>
            </a:duotone>
            <a:extLst>
              <a:ext uri="{28A0092B-C50C-407E-A947-70E740481C1C}">
                <a14:useLocalDpi xmlns:a14="http://schemas.microsoft.com/office/drawing/2010/main"/>
              </a:ext>
            </a:extLst>
          </a:blip>
          <a:srcRect/>
          <a:stretch>
            <a:fillRect/>
          </a:stretch>
        </p:blipFill>
        <p:spPr bwMode="auto">
          <a:xfrm rot="19284174" flipV="1">
            <a:off x="6981692" y="1653232"/>
            <a:ext cx="554613" cy="2633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6" name="Oval 2"/>
          <p:cNvSpPr>
            <a:spLocks noChangeArrowheads="1"/>
          </p:cNvSpPr>
          <p:nvPr/>
        </p:nvSpPr>
        <p:spPr bwMode="auto">
          <a:xfrm>
            <a:off x="3055941" y="2149475"/>
            <a:ext cx="560387" cy="573088"/>
          </a:xfrm>
          <a:prstGeom prst="ellipse">
            <a:avLst/>
          </a:prstGeom>
          <a:solidFill>
            <a:srgbClr val="DAEDEF">
              <a:lumMod val="75000"/>
            </a:srgbClr>
          </a:solidFill>
          <a:ln w="9525">
            <a:noFill/>
            <a:round/>
            <a:headEnd/>
            <a:tailEnd/>
          </a:ln>
        </p:spPr>
        <p:txBody>
          <a:bodyPr wrap="none" anchor="ctr"/>
          <a:lstStyle/>
          <a:p>
            <a:pPr marL="3175" algn="ctr" defTabSz="914400" eaLnBrk="0" hangingPunct="0">
              <a:defRPr/>
            </a:pPr>
            <a:r>
              <a:rPr lang="da-DK" altLang="en-US" sz="700" b="1" i="1" kern="0" dirty="0">
                <a:solidFill>
                  <a:prstClr val="white"/>
                </a:solidFill>
                <a:ea typeface="ＭＳ Ｐゴシック" pitchFamily="34" charset="-128"/>
                <a:cs typeface="Tahoma" pitchFamily="34" charset="0"/>
              </a:rPr>
              <a:t>Farmers</a:t>
            </a:r>
            <a:endParaRPr lang="en-GB" altLang="en-US" sz="700" b="1" i="1" kern="0" dirty="0">
              <a:solidFill>
                <a:prstClr val="white"/>
              </a:solidFill>
              <a:ea typeface="ＭＳ Ｐゴシック" pitchFamily="34" charset="-128"/>
              <a:cs typeface="Tahoma" pitchFamily="34" charset="0"/>
            </a:endParaRPr>
          </a:p>
        </p:txBody>
      </p:sp>
      <p:sp>
        <p:nvSpPr>
          <p:cNvPr id="37" name="Oval 3"/>
          <p:cNvSpPr>
            <a:spLocks noChangeArrowheads="1"/>
          </p:cNvSpPr>
          <p:nvPr/>
        </p:nvSpPr>
        <p:spPr bwMode="auto">
          <a:xfrm>
            <a:off x="2092325" y="2597150"/>
            <a:ext cx="558800" cy="573088"/>
          </a:xfrm>
          <a:prstGeom prst="ellipse">
            <a:avLst/>
          </a:prstGeom>
          <a:solidFill>
            <a:srgbClr val="DAEDEF">
              <a:lumMod val="75000"/>
            </a:srgbClr>
          </a:solidFill>
          <a:ln w="9525">
            <a:noFill/>
            <a:round/>
            <a:headEnd/>
            <a:tailEnd/>
          </a:ln>
        </p:spPr>
        <p:txBody>
          <a:bodyPr wrap="none" anchor="ctr"/>
          <a:lstStyle/>
          <a:p>
            <a:pPr marL="3175" algn="ctr" defTabSz="914400" eaLnBrk="0" hangingPunct="0">
              <a:defRPr/>
            </a:pPr>
            <a:r>
              <a:rPr lang="da-DK" altLang="en-US" sz="700" b="1" i="1" kern="0" dirty="0">
                <a:solidFill>
                  <a:prstClr val="white"/>
                </a:solidFill>
                <a:ea typeface="ＭＳ Ｐゴシック" pitchFamily="34" charset="-128"/>
                <a:cs typeface="Tahoma" pitchFamily="34" charset="0"/>
              </a:rPr>
              <a:t>NGOs</a:t>
            </a:r>
            <a:endParaRPr lang="en-GB" altLang="en-US" sz="700" b="1" i="1" kern="0" dirty="0">
              <a:solidFill>
                <a:prstClr val="white"/>
              </a:solidFill>
              <a:ea typeface="ＭＳ Ｐゴシック" pitchFamily="34" charset="-128"/>
              <a:cs typeface="Tahoma" pitchFamily="34" charset="0"/>
            </a:endParaRPr>
          </a:p>
        </p:txBody>
      </p:sp>
      <p:sp>
        <p:nvSpPr>
          <p:cNvPr id="38" name="Oval 4"/>
          <p:cNvSpPr>
            <a:spLocks noChangeArrowheads="1"/>
          </p:cNvSpPr>
          <p:nvPr/>
        </p:nvSpPr>
        <p:spPr bwMode="auto">
          <a:xfrm>
            <a:off x="4013200" y="2597150"/>
            <a:ext cx="558800" cy="573088"/>
          </a:xfrm>
          <a:prstGeom prst="ellipse">
            <a:avLst/>
          </a:prstGeom>
          <a:solidFill>
            <a:srgbClr val="DAEDEF">
              <a:lumMod val="75000"/>
            </a:srgbClr>
          </a:solidFill>
          <a:ln w="9525">
            <a:noFill/>
            <a:round/>
            <a:headEnd/>
            <a:tailEnd/>
          </a:ln>
        </p:spPr>
        <p:txBody>
          <a:bodyPr wrap="none" anchor="ctr"/>
          <a:lstStyle/>
          <a:p>
            <a:pPr marL="3175" algn="ctr" defTabSz="914400" eaLnBrk="0" hangingPunct="0">
              <a:defRPr/>
            </a:pPr>
            <a:r>
              <a:rPr lang="da-DK" altLang="en-US" sz="700" b="1" i="1" kern="0" dirty="0">
                <a:solidFill>
                  <a:prstClr val="white"/>
                </a:solidFill>
                <a:ea typeface="ＭＳ Ｐゴシック" pitchFamily="34" charset="-128"/>
                <a:cs typeface="Tahoma" pitchFamily="34" charset="0"/>
              </a:rPr>
              <a:t>Advisors</a:t>
            </a:r>
            <a:endParaRPr lang="en-GB" altLang="en-US" sz="700" b="1" i="1" kern="0" dirty="0">
              <a:solidFill>
                <a:prstClr val="white"/>
              </a:solidFill>
              <a:ea typeface="ＭＳ Ｐゴシック" pitchFamily="34" charset="-128"/>
              <a:cs typeface="Tahoma" pitchFamily="34" charset="0"/>
            </a:endParaRPr>
          </a:p>
        </p:txBody>
      </p:sp>
      <p:sp>
        <p:nvSpPr>
          <p:cNvPr id="39" name="Oval 5"/>
          <p:cNvSpPr>
            <a:spLocks noChangeArrowheads="1"/>
          </p:cNvSpPr>
          <p:nvPr/>
        </p:nvSpPr>
        <p:spPr bwMode="auto">
          <a:xfrm>
            <a:off x="4367213" y="3438525"/>
            <a:ext cx="558800" cy="573088"/>
          </a:xfrm>
          <a:prstGeom prst="ellipse">
            <a:avLst/>
          </a:prstGeom>
          <a:solidFill>
            <a:srgbClr val="DAEDEF">
              <a:lumMod val="75000"/>
            </a:srgbClr>
          </a:solidFill>
          <a:ln w="9525">
            <a:noFill/>
            <a:round/>
            <a:headEnd/>
            <a:tailEnd/>
          </a:ln>
        </p:spPr>
        <p:txBody>
          <a:bodyPr wrap="none" anchor="ctr"/>
          <a:lstStyle/>
          <a:p>
            <a:pPr marL="3175" algn="ctr" defTabSz="914400" eaLnBrk="0" hangingPunct="0">
              <a:defRPr/>
            </a:pPr>
            <a:r>
              <a:rPr lang="da-DK" altLang="en-US" sz="700" b="1" i="1" kern="0" dirty="0">
                <a:solidFill>
                  <a:prstClr val="white"/>
                </a:solidFill>
                <a:ea typeface="ＭＳ Ｐゴシック" pitchFamily="34" charset="-128"/>
                <a:cs typeface="Tahoma" pitchFamily="34" charset="0"/>
              </a:rPr>
              <a:t>Researchers</a:t>
            </a:r>
            <a:endParaRPr lang="en-GB" altLang="en-US" sz="700" b="1" i="1" kern="0" dirty="0">
              <a:solidFill>
                <a:prstClr val="white"/>
              </a:solidFill>
              <a:ea typeface="ＭＳ Ｐゴシック" pitchFamily="34" charset="-128"/>
              <a:cs typeface="Tahoma" pitchFamily="34" charset="0"/>
            </a:endParaRPr>
          </a:p>
        </p:txBody>
      </p:sp>
      <p:sp>
        <p:nvSpPr>
          <p:cNvPr id="40" name="Oval 6"/>
          <p:cNvSpPr>
            <a:spLocks noChangeArrowheads="1"/>
          </p:cNvSpPr>
          <p:nvPr/>
        </p:nvSpPr>
        <p:spPr bwMode="auto">
          <a:xfrm>
            <a:off x="1865313" y="3438525"/>
            <a:ext cx="558800" cy="573088"/>
          </a:xfrm>
          <a:prstGeom prst="ellipse">
            <a:avLst/>
          </a:prstGeom>
          <a:solidFill>
            <a:srgbClr val="DAEDEF">
              <a:lumMod val="75000"/>
            </a:srgbClr>
          </a:solidFill>
          <a:ln w="9525">
            <a:noFill/>
            <a:round/>
            <a:headEnd/>
            <a:tailEnd/>
          </a:ln>
        </p:spPr>
        <p:txBody>
          <a:bodyPr wrap="none" anchor="ctr"/>
          <a:lstStyle/>
          <a:p>
            <a:pPr marL="3175" algn="ctr" defTabSz="914400" eaLnBrk="0" hangingPunct="0">
              <a:defRPr/>
            </a:pPr>
            <a:r>
              <a:rPr lang="da-DK" altLang="en-US" sz="700" b="1" i="1" kern="0" dirty="0">
                <a:solidFill>
                  <a:prstClr val="white"/>
                </a:solidFill>
                <a:ea typeface="ＭＳ Ｐゴシック" pitchFamily="34" charset="-128"/>
                <a:cs typeface="Tahoma" pitchFamily="34" charset="0"/>
              </a:rPr>
              <a:t>Agri-</a:t>
            </a:r>
            <a:br>
              <a:rPr lang="da-DK" altLang="en-US" sz="700" b="1" i="1" kern="0" dirty="0">
                <a:solidFill>
                  <a:prstClr val="white"/>
                </a:solidFill>
                <a:ea typeface="ＭＳ Ｐゴシック" pitchFamily="34" charset="-128"/>
                <a:cs typeface="Tahoma" pitchFamily="34" charset="0"/>
              </a:rPr>
            </a:br>
            <a:r>
              <a:rPr lang="da-DK" altLang="en-US" sz="700" b="1" i="1" kern="0" dirty="0">
                <a:solidFill>
                  <a:prstClr val="white"/>
                </a:solidFill>
                <a:ea typeface="ＭＳ Ｐゴシック" pitchFamily="34" charset="-128"/>
                <a:cs typeface="Tahoma" pitchFamily="34" charset="0"/>
              </a:rPr>
              <a:t>business</a:t>
            </a:r>
            <a:endParaRPr lang="en-GB" altLang="en-US" sz="700" b="1" i="1" kern="0" dirty="0">
              <a:solidFill>
                <a:prstClr val="white"/>
              </a:solidFill>
              <a:ea typeface="ＭＳ Ｐゴシック" pitchFamily="34" charset="-128"/>
              <a:cs typeface="Tahoma" pitchFamily="34" charset="0"/>
            </a:endParaRPr>
          </a:p>
        </p:txBody>
      </p:sp>
      <p:sp>
        <p:nvSpPr>
          <p:cNvPr id="41" name="Oval 8"/>
          <p:cNvSpPr>
            <a:spLocks noChangeArrowheads="1"/>
          </p:cNvSpPr>
          <p:nvPr/>
        </p:nvSpPr>
        <p:spPr bwMode="auto">
          <a:xfrm>
            <a:off x="2651129" y="3048008"/>
            <a:ext cx="1641475" cy="957263"/>
          </a:xfrm>
          <a:prstGeom prst="ellipse">
            <a:avLst/>
          </a:prstGeom>
          <a:ln>
            <a:solidFill>
              <a:srgbClr val="42A62A"/>
            </a:solidFill>
            <a:headEnd type="none" w="med" len="med"/>
            <a:tailEnd type="none" w="med" len="med"/>
          </a:ln>
          <a:extLst/>
        </p:spPr>
        <p:style>
          <a:lnRef idx="2">
            <a:schemeClr val="accent6"/>
          </a:lnRef>
          <a:fillRef idx="1">
            <a:schemeClr val="lt1"/>
          </a:fillRef>
          <a:effectRef idx="0">
            <a:schemeClr val="accent6"/>
          </a:effectRef>
          <a:fontRef idx="minor">
            <a:schemeClr val="dk1"/>
          </a:fontRef>
        </p:style>
        <p:txBody>
          <a:bodyPr lIns="104274" tIns="52138" rIns="104274" bIns="52138" anchor="ctr"/>
          <a:lstStyle/>
          <a:p>
            <a:pPr algn="ctr" defTabSz="1042744" eaLnBrk="0" hangingPunct="0">
              <a:defRPr/>
            </a:pPr>
            <a:r>
              <a:rPr lang="da-DK" altLang="en-US" sz="900" b="1" kern="0" cap="all" dirty="0">
                <a:solidFill>
                  <a:srgbClr val="0F5494"/>
                </a:solidFill>
                <a:ea typeface="MS PGothic" pitchFamily="34" charset="-128"/>
                <a:cs typeface="Tahoma" pitchFamily="34" charset="0"/>
              </a:rPr>
              <a:t>Operational</a:t>
            </a:r>
          </a:p>
          <a:p>
            <a:pPr algn="ctr" defTabSz="1042744" eaLnBrk="0" hangingPunct="0">
              <a:defRPr/>
            </a:pPr>
            <a:r>
              <a:rPr lang="da-DK" altLang="en-US" sz="900" b="1" kern="0" cap="all" dirty="0">
                <a:solidFill>
                  <a:srgbClr val="0F5494"/>
                </a:solidFill>
                <a:ea typeface="MS PGothic" pitchFamily="34" charset="-128"/>
                <a:cs typeface="Tahoma" pitchFamily="34" charset="0"/>
              </a:rPr>
              <a:t>Group</a:t>
            </a:r>
            <a:endParaRPr lang="en-GB" altLang="en-US" sz="900" b="1" kern="0" cap="all" dirty="0">
              <a:solidFill>
                <a:srgbClr val="0F5494"/>
              </a:solidFill>
              <a:ea typeface="MS PGothic" pitchFamily="34" charset="-128"/>
              <a:cs typeface="Tahoma" pitchFamily="34" charset="0"/>
            </a:endParaRPr>
          </a:p>
        </p:txBody>
      </p:sp>
      <p:pic>
        <p:nvPicPr>
          <p:cNvPr id="55312" name="Picture 15" descr="\\192.168.100.138\blackboxrevelation\EIP\visual identity\toepassingen\ppt\eva\clip art-0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482" y="3071821"/>
            <a:ext cx="34131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3" name="Picture 2" descr="\\192.168.100.138\blackboxrevelation\EIP\visual identity\toepassingen\ppt\eva\clip art-0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9846" y="2195524"/>
            <a:ext cx="420687"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4" name="Picture 2" descr="\\192.168.100.138\blackboxrevelation\EIP\visual identity\toepassingen\ppt\eva\clip art-0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8851" y="1771661"/>
            <a:ext cx="3429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5" name="Picture 2" descr="\\192.168.100.138\blackboxrevelation\EIP\visual identity\toepassingen\ppt\eva\clip art-0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2264" y="3101979"/>
            <a:ext cx="427037"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6" name="Picture 2" descr="\\192.168.100.138\blackboxrevelation\EIP\visual identity\toepassingen\ppt\eva\clip art-0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7855" y="2214574"/>
            <a:ext cx="427039"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Afgeronde rechthoek 5"/>
          <p:cNvSpPr/>
          <p:nvPr/>
        </p:nvSpPr>
        <p:spPr>
          <a:xfrm>
            <a:off x="8108952" y="4284663"/>
            <a:ext cx="1635125" cy="296862"/>
          </a:xfrm>
          <a:prstGeom prst="roundRect">
            <a:avLst>
              <a:gd name="adj" fmla="val 50000"/>
            </a:avLst>
          </a:prstGeom>
          <a:solidFill>
            <a:srgbClr val="FFFFFF"/>
          </a:solidFill>
          <a:ln w="25400" cap="flat" cmpd="sng" algn="ctr">
            <a:noFill/>
            <a:prstDash val="solid"/>
          </a:ln>
          <a:effectLst/>
        </p:spPr>
        <p:txBody>
          <a:bodyPr anchor="ctr"/>
          <a:lstStyle/>
          <a:p>
            <a:pPr algn="ctr" defTabSz="914400" eaLnBrk="0" hangingPunct="0">
              <a:defRPr/>
            </a:pPr>
            <a:endParaRPr lang="nl-BE" sz="900" b="1" kern="0">
              <a:solidFill>
                <a:srgbClr val="FFFFFF"/>
              </a:solidFill>
            </a:endParaRPr>
          </a:p>
        </p:txBody>
      </p:sp>
      <p:pic>
        <p:nvPicPr>
          <p:cNvPr id="55318" name="Picture 2" descr="\\192.168.100.138\blackboxrevelation\EIP\visual identity\toepassingen\ppt\eva\clip art-0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8953" y="3240088"/>
            <a:ext cx="1630363"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kstvak 6"/>
          <p:cNvSpPr txBox="1"/>
          <p:nvPr/>
        </p:nvSpPr>
        <p:spPr>
          <a:xfrm>
            <a:off x="8088321" y="4295775"/>
            <a:ext cx="1665287" cy="230832"/>
          </a:xfrm>
          <a:prstGeom prst="rect">
            <a:avLst/>
          </a:prstGeom>
          <a:ln>
            <a:solidFill>
              <a:srgbClr val="42A62A"/>
            </a:solidFill>
          </a:ln>
        </p:spPr>
        <p:style>
          <a:lnRef idx="2">
            <a:schemeClr val="accent6"/>
          </a:lnRef>
          <a:fillRef idx="1">
            <a:schemeClr val="lt1"/>
          </a:fillRef>
          <a:effectRef idx="0">
            <a:schemeClr val="accent6"/>
          </a:effectRef>
          <a:fontRef idx="minor">
            <a:schemeClr val="dk1"/>
          </a:fontRef>
        </p:style>
        <p:txBody>
          <a:bodyPr>
            <a:spAutoFit/>
          </a:bodyPr>
          <a:lstStyle/>
          <a:p>
            <a:pPr algn="ctr" defTabSz="914400" eaLnBrk="0" hangingPunct="0">
              <a:defRPr/>
            </a:pPr>
            <a:r>
              <a:rPr lang="nl-BE" sz="900" b="1" kern="0" dirty="0">
                <a:solidFill>
                  <a:srgbClr val="0F5494"/>
                </a:solidFill>
                <a:ea typeface="MS PGothic" pitchFamily="34" charset="-128"/>
                <a:cs typeface="Tahoma" pitchFamily="34" charset="0"/>
              </a:rPr>
              <a:t>OPERATIONAL GROUP</a:t>
            </a:r>
          </a:p>
        </p:txBody>
      </p:sp>
      <p:pic>
        <p:nvPicPr>
          <p:cNvPr id="51" name="Picture 2" descr="Afbeeldingsresultaat voor h2020 logo"/>
          <p:cNvPicPr>
            <a:picLocks noChangeAspect="1" noChangeArrowheads="1"/>
          </p:cNvPicPr>
          <p:nvPr/>
        </p:nvPicPr>
        <p:blipFill>
          <a:blip r:embed="rId9"/>
          <a:srcRect/>
          <a:stretch>
            <a:fillRect/>
          </a:stretch>
        </p:blipFill>
        <p:spPr bwMode="auto">
          <a:xfrm>
            <a:off x="7996246" y="1169988"/>
            <a:ext cx="1806575" cy="6016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2" name="TextBox 1"/>
          <p:cNvSpPr txBox="1">
            <a:spLocks noChangeArrowheads="1"/>
          </p:cNvSpPr>
          <p:nvPr/>
        </p:nvSpPr>
        <p:spPr bwMode="auto">
          <a:xfrm>
            <a:off x="5375283" y="6308727"/>
            <a:ext cx="3675063" cy="523046"/>
          </a:xfrm>
          <a:prstGeom prst="rect">
            <a:avLst/>
          </a:prstGeom>
          <a:solidFill>
            <a:srgbClr val="CFEAE3"/>
          </a:solidFill>
          <a:ln>
            <a:noFill/>
          </a:ln>
          <a:effectLst>
            <a:outerShdw blurRad="50800" dist="38100" dir="2700000" algn="tl" rotWithShape="0">
              <a:prstClr val="black">
                <a:alpha val="40000"/>
              </a:prstClr>
            </a:outerShdw>
          </a:effectLst>
        </p:spPr>
        <p:txBody>
          <a:bodyPr lIns="91271" tIns="45634" rIns="91271" bIns="45634">
            <a:spAutoFit/>
          </a:bodyP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defTabSz="914400" eaLnBrk="1" fontAlgn="base" hangingPunct="1">
              <a:spcBef>
                <a:spcPct val="0"/>
              </a:spcBef>
              <a:spcAft>
                <a:spcPct val="0"/>
              </a:spcAft>
              <a:defRPr/>
            </a:pPr>
            <a:r>
              <a:rPr lang="en-GB" altLang="en-US" sz="1400" b="1" dirty="0">
                <a:solidFill>
                  <a:srgbClr val="007E39"/>
                </a:solidFill>
                <a:latin typeface="Verdana"/>
              </a:rPr>
              <a:t>Unique EU knowledge repository</a:t>
            </a:r>
          </a:p>
          <a:p>
            <a:pPr algn="ctr" defTabSz="914400" eaLnBrk="1" fontAlgn="base" hangingPunct="1">
              <a:spcBef>
                <a:spcPct val="0"/>
              </a:spcBef>
              <a:spcAft>
                <a:spcPct val="0"/>
              </a:spcAft>
              <a:defRPr/>
            </a:pPr>
            <a:r>
              <a:rPr lang="fr-BE" altLang="en-US" sz="1400" b="1" dirty="0">
                <a:solidFill>
                  <a:srgbClr val="007E39"/>
                </a:solidFill>
                <a:latin typeface="Verdana"/>
              </a:rPr>
              <a:t>of contacts and practice abstracts</a:t>
            </a:r>
            <a:endParaRPr lang="en-GB" altLang="en-US" sz="1400" b="1" dirty="0">
              <a:solidFill>
                <a:srgbClr val="007E39"/>
              </a:solidFill>
              <a:latin typeface="Verdana"/>
            </a:endParaRPr>
          </a:p>
        </p:txBody>
      </p:sp>
      <p:sp>
        <p:nvSpPr>
          <p:cNvPr id="54" name="Rounded Rectangle 53"/>
          <p:cNvSpPr/>
          <p:nvPr/>
        </p:nvSpPr>
        <p:spPr bwMode="auto">
          <a:xfrm>
            <a:off x="1524007" y="854084"/>
            <a:ext cx="4284663" cy="5167313"/>
          </a:xfrm>
          <a:prstGeom prst="roundRect">
            <a:avLst/>
          </a:prstGeom>
          <a:noFill/>
          <a:ln w="57150" cap="flat" cmpd="sng" algn="ctr">
            <a:solidFill>
              <a:srgbClr val="DAEDEF"/>
            </a:solidFill>
            <a:prstDash val="solid"/>
          </a:ln>
          <a:effectLst/>
          <a:extLst/>
        </p:spPr>
        <p:txBody>
          <a:bodyPr lIns="91271" tIns="45634" rIns="91271" bIns="45634" anchor="ctr"/>
          <a:lstStyle/>
          <a:p>
            <a:pPr marL="3175" defTabSz="914400" eaLnBrk="0" hangingPunct="0">
              <a:defRPr/>
            </a:pPr>
            <a:endParaRPr lang="en-GB" sz="1200" b="1" kern="0">
              <a:solidFill>
                <a:srgbClr val="0F5494"/>
              </a:solidFill>
            </a:endParaRPr>
          </a:p>
        </p:txBody>
      </p:sp>
      <p:sp>
        <p:nvSpPr>
          <p:cNvPr id="55" name="Rounded Rectangle 54"/>
          <p:cNvSpPr/>
          <p:nvPr/>
        </p:nvSpPr>
        <p:spPr bwMode="auto">
          <a:xfrm rot="16200000">
            <a:off x="6757202" y="804075"/>
            <a:ext cx="3806825" cy="4014787"/>
          </a:xfrm>
          <a:prstGeom prst="roundRect">
            <a:avLst/>
          </a:prstGeom>
          <a:noFill/>
          <a:ln w="57150" cap="flat" cmpd="sng" algn="ctr">
            <a:solidFill>
              <a:srgbClr val="DAEDEF"/>
            </a:solidFill>
            <a:prstDash val="solid"/>
          </a:ln>
          <a:effectLst/>
          <a:extLst/>
        </p:spPr>
        <p:txBody>
          <a:bodyPr lIns="91271" tIns="45634" rIns="91271" bIns="45634" anchor="ctr"/>
          <a:lstStyle/>
          <a:p>
            <a:pPr marL="3175" defTabSz="914400" eaLnBrk="0" hangingPunct="0">
              <a:defRPr/>
            </a:pPr>
            <a:endParaRPr lang="en-GB" sz="1200" b="1" kern="0">
              <a:solidFill>
                <a:srgbClr val="0F5494"/>
              </a:solidFill>
            </a:endParaRPr>
          </a:p>
        </p:txBody>
      </p:sp>
      <p:pic>
        <p:nvPicPr>
          <p:cNvPr id="56" name="Picture 2" descr="\\192.168.100.138\blackboxrevelation\EIP\visual identity\logo\logo EIP+EC\banner_EIP_ECverticaal.jpg"/>
          <p:cNvPicPr>
            <a:picLocks noChangeAspect="1" noChangeArrowheads="1"/>
          </p:cNvPicPr>
          <p:nvPr/>
        </p:nvPicPr>
        <p:blipFill>
          <a:blip r:embed="rId10"/>
          <a:srcRect/>
          <a:stretch>
            <a:fillRect/>
          </a:stretch>
        </p:blipFill>
        <p:spPr bwMode="auto">
          <a:xfrm>
            <a:off x="5500689" y="2060575"/>
            <a:ext cx="1387475" cy="1836738"/>
          </a:xfrm>
          <a:prstGeom prst="rect">
            <a:avLst/>
          </a:prstGeom>
          <a:noFill/>
          <a:effectLst>
            <a:outerShdw blurRad="63500" sx="102000" sy="102000" algn="ctr" rotWithShape="0">
              <a:prstClr val="black">
                <a:alpha val="40000"/>
              </a:prstClr>
            </a:outerShdw>
          </a:effectLst>
        </p:spPr>
      </p:pic>
      <p:sp>
        <p:nvSpPr>
          <p:cNvPr id="57" name="TextBox 1"/>
          <p:cNvSpPr txBox="1">
            <a:spLocks noChangeArrowheads="1"/>
          </p:cNvSpPr>
          <p:nvPr/>
        </p:nvSpPr>
        <p:spPr bwMode="auto">
          <a:xfrm>
            <a:off x="5500689" y="3914777"/>
            <a:ext cx="1387475" cy="523046"/>
          </a:xfrm>
          <a:prstGeom prst="rect">
            <a:avLst/>
          </a:prstGeom>
          <a:solidFill>
            <a:srgbClr val="CFEAE3"/>
          </a:solidFill>
          <a:ln>
            <a:noFill/>
          </a:ln>
          <a:effectLst>
            <a:outerShdw blurRad="50800" dist="38100" dir="2700000" algn="tl" rotWithShape="0">
              <a:prstClr val="black">
                <a:alpha val="40000"/>
              </a:prstClr>
            </a:outerShdw>
          </a:effectLst>
        </p:spPr>
        <p:txBody>
          <a:bodyPr lIns="91271" tIns="45634" rIns="91271" bIns="45634">
            <a:spAutoFit/>
          </a:bodyP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defTabSz="914400" eaLnBrk="1" fontAlgn="base" hangingPunct="1">
              <a:spcBef>
                <a:spcPct val="0"/>
              </a:spcBef>
              <a:spcAft>
                <a:spcPct val="0"/>
              </a:spcAft>
              <a:defRPr/>
            </a:pPr>
            <a:r>
              <a:rPr lang="fr-BE" altLang="en-US" sz="1400" b="1" dirty="0">
                <a:solidFill>
                  <a:srgbClr val="007E39"/>
                </a:solidFill>
                <a:latin typeface="Verdana"/>
              </a:rPr>
              <a:t>EIP network(s)</a:t>
            </a:r>
            <a:endParaRPr lang="en-GB" altLang="en-US" sz="1400" b="1" dirty="0">
              <a:solidFill>
                <a:srgbClr val="007E39"/>
              </a:solidFill>
              <a:latin typeface="Verdana"/>
            </a:endParaRPr>
          </a:p>
        </p:txBody>
      </p:sp>
      <p:sp>
        <p:nvSpPr>
          <p:cNvPr id="63" name="TextBox 62"/>
          <p:cNvSpPr txBox="1"/>
          <p:nvPr/>
        </p:nvSpPr>
        <p:spPr bwMode="auto">
          <a:xfrm>
            <a:off x="7407281" y="4868865"/>
            <a:ext cx="2865439" cy="523046"/>
          </a:xfrm>
          <a:prstGeom prst="rect">
            <a:avLst/>
          </a:prstGeom>
        </p:spPr>
        <p:style>
          <a:lnRef idx="2">
            <a:schemeClr val="accent6"/>
          </a:lnRef>
          <a:fillRef idx="1">
            <a:schemeClr val="lt1"/>
          </a:fillRef>
          <a:effectRef idx="0">
            <a:schemeClr val="accent6"/>
          </a:effectRef>
          <a:fontRef idx="minor">
            <a:schemeClr val="dk1"/>
          </a:fontRef>
        </p:style>
        <p:txBody>
          <a:bodyPr lIns="91271" tIns="45634" rIns="91271" bIns="45634">
            <a:spAutoFit/>
          </a:bodyPr>
          <a:lstStyle/>
          <a:p>
            <a:pPr algn="ctr" defTabSz="914400" eaLnBrk="0" hangingPunct="0">
              <a:defRPr/>
            </a:pPr>
            <a:r>
              <a:rPr lang="nl-BE" sz="1400" b="1" kern="0" dirty="0" err="1">
                <a:solidFill>
                  <a:srgbClr val="00B050"/>
                </a:solidFill>
                <a:cs typeface="Arial" charset="0"/>
              </a:rPr>
              <a:t>Involvement</a:t>
            </a:r>
            <a:r>
              <a:rPr lang="nl-BE" sz="1400" b="1" kern="0" dirty="0">
                <a:solidFill>
                  <a:srgbClr val="00B050"/>
                </a:solidFill>
                <a:cs typeface="Arial" charset="0"/>
              </a:rPr>
              <a:t> of </a:t>
            </a:r>
            <a:r>
              <a:rPr lang="nl-BE" sz="1400" b="1" kern="0" dirty="0" err="1">
                <a:solidFill>
                  <a:srgbClr val="00B050"/>
                </a:solidFill>
                <a:cs typeface="Arial" charset="0"/>
              </a:rPr>
              <a:t>OGs</a:t>
            </a:r>
            <a:r>
              <a:rPr lang="nl-BE" sz="1400" b="1" kern="0" dirty="0">
                <a:solidFill>
                  <a:srgbClr val="00B050"/>
                </a:solidFill>
                <a:cs typeface="Arial" charset="0"/>
              </a:rPr>
              <a:t> </a:t>
            </a:r>
            <a:br>
              <a:rPr lang="nl-BE" sz="1400" b="1" kern="0" dirty="0">
                <a:solidFill>
                  <a:srgbClr val="00B050"/>
                </a:solidFill>
                <a:cs typeface="Arial" charset="0"/>
              </a:rPr>
            </a:br>
            <a:r>
              <a:rPr lang="nl-BE" sz="1400" b="1" kern="0" dirty="0">
                <a:solidFill>
                  <a:srgbClr val="00B050"/>
                </a:solidFill>
                <a:cs typeface="Arial" charset="0"/>
              </a:rPr>
              <a:t>is </a:t>
            </a:r>
            <a:r>
              <a:rPr lang="nl-BE" sz="1400" b="1" kern="0" dirty="0" err="1">
                <a:solidFill>
                  <a:srgbClr val="00B050"/>
                </a:solidFill>
                <a:cs typeface="Arial" charset="0"/>
              </a:rPr>
              <a:t>strongly</a:t>
            </a:r>
            <a:r>
              <a:rPr lang="nl-BE" sz="1400" b="1" kern="0" dirty="0">
                <a:solidFill>
                  <a:srgbClr val="00B050"/>
                </a:solidFill>
                <a:cs typeface="Arial" charset="0"/>
              </a:rPr>
              <a:t> </a:t>
            </a:r>
            <a:r>
              <a:rPr lang="nl-BE" sz="1400" b="1" kern="0" dirty="0" err="1">
                <a:solidFill>
                  <a:srgbClr val="00B050"/>
                </a:solidFill>
                <a:cs typeface="Arial" charset="0"/>
              </a:rPr>
              <a:t>recommended</a:t>
            </a:r>
            <a:endParaRPr lang="en-GB" sz="1400" b="1" kern="0" dirty="0">
              <a:solidFill>
                <a:srgbClr val="00B050"/>
              </a:solidFill>
              <a:cs typeface="Arial" charset="0"/>
            </a:endParaRPr>
          </a:p>
        </p:txBody>
      </p:sp>
      <p:sp>
        <p:nvSpPr>
          <p:cNvPr id="64" name="Down Arrow 9"/>
          <p:cNvSpPr>
            <a:spLocks noChangeArrowheads="1"/>
          </p:cNvSpPr>
          <p:nvPr/>
        </p:nvSpPr>
        <p:spPr bwMode="auto">
          <a:xfrm flipV="1">
            <a:off x="8891594" y="4560899"/>
            <a:ext cx="158751" cy="274637"/>
          </a:xfrm>
          <a:prstGeom prst="downArrow">
            <a:avLst>
              <a:gd name="adj1" fmla="val 50000"/>
              <a:gd name="adj2" fmla="val 49980"/>
            </a:avLst>
          </a:prstGeom>
          <a:solidFill>
            <a:srgbClr val="00B050"/>
          </a:solidFill>
          <a:ln w="9525" algn="ctr">
            <a:solidFill>
              <a:srgbClr val="00B050"/>
            </a:solidFill>
            <a:round/>
            <a:headEnd/>
            <a:tailEnd/>
          </a:ln>
          <a:effectLst>
            <a:outerShdw blurRad="50800" dist="38100" dir="2700000" algn="tl" rotWithShape="0">
              <a:prstClr val="black">
                <a:alpha val="40000"/>
              </a:prstClr>
            </a:outerShdw>
          </a:effectLst>
        </p:spPr>
        <p:txBody>
          <a:bodyPr lIns="91271" tIns="45634" rIns="91271" bIns="45634" anchor="ctr"/>
          <a:lstStyle>
            <a:lvl1pPr marL="3175" algn="l" eaLnBrk="0" hangingPunct="0">
              <a:spcBef>
                <a:spcPct val="20000"/>
              </a:spcBef>
              <a:buClr>
                <a:schemeClr val="bg1"/>
              </a:buClr>
              <a:buChar char="•"/>
              <a:defRPr sz="2400" i="1">
                <a:solidFill>
                  <a:srgbClr val="0F5494"/>
                </a:solidFill>
                <a:latin typeface="Verdana" pitchFamily="34" charset="0"/>
              </a:defRPr>
            </a:lvl1pPr>
            <a:lvl2pPr marL="742950" indent="-285750" algn="l" eaLnBrk="0" hangingPunct="0">
              <a:spcBef>
                <a:spcPct val="20000"/>
              </a:spcBef>
              <a:buClr>
                <a:srgbClr val="009FBA"/>
              </a:buClr>
              <a:buChar char="•"/>
              <a:defRPr sz="2000" b="1">
                <a:solidFill>
                  <a:srgbClr val="0F5494"/>
                </a:solidFill>
                <a:latin typeface="Verdana" pitchFamily="34" charset="0"/>
              </a:defRPr>
            </a:lvl2pPr>
            <a:lvl3pPr marL="1143000" indent="-228600" algn="l" eaLnBrk="0" hangingPunct="0">
              <a:spcBef>
                <a:spcPct val="20000"/>
              </a:spcBef>
              <a:defRPr sz="1400">
                <a:solidFill>
                  <a:srgbClr val="0F5494"/>
                </a:solidFill>
                <a:latin typeface="Verdana" pitchFamily="34"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ClrTx/>
              <a:buFontTx/>
              <a:buNone/>
              <a:defRPr/>
            </a:pPr>
            <a:endParaRPr lang="en-US" altLang="en-US" sz="1200" b="1" i="0" kern="0"/>
          </a:p>
        </p:txBody>
      </p:sp>
      <p:sp>
        <p:nvSpPr>
          <p:cNvPr id="65" name="Arc 64"/>
          <p:cNvSpPr/>
          <p:nvPr/>
        </p:nvSpPr>
        <p:spPr bwMode="auto">
          <a:xfrm>
            <a:off x="4714874" y="4664075"/>
            <a:ext cx="3879851" cy="558800"/>
          </a:xfrm>
          <a:prstGeom prst="arc">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71" tIns="45634" rIns="91271" bIns="45634" anchor="ctr"/>
          <a:lstStyle/>
          <a:p>
            <a:pPr marL="3175" defTabSz="914400" eaLnBrk="0" hangingPunct="0">
              <a:defRPr/>
            </a:pPr>
            <a:endParaRPr lang="en-GB" sz="1200" b="1" kern="0">
              <a:solidFill>
                <a:srgbClr val="0F5494"/>
              </a:solidFill>
            </a:endParaRPr>
          </a:p>
        </p:txBody>
      </p:sp>
      <p:pic>
        <p:nvPicPr>
          <p:cNvPr id="53" name="Afbeelding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180014" y="4664086"/>
            <a:ext cx="2428875"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 name="Groep 16"/>
          <p:cNvGrpSpPr>
            <a:grpSpLocks/>
          </p:cNvGrpSpPr>
          <p:nvPr/>
        </p:nvGrpSpPr>
        <p:grpSpPr bwMode="auto">
          <a:xfrm>
            <a:off x="8715374" y="5222886"/>
            <a:ext cx="2176469" cy="1584325"/>
            <a:chOff x="110939" y="28369"/>
            <a:chExt cx="3524957" cy="2567343"/>
          </a:xfrm>
        </p:grpSpPr>
        <p:pic>
          <p:nvPicPr>
            <p:cNvPr id="55332" name="Picture 3" descr="\\192.168.100.138\blackboxrevelation\EIP\visual identity\toepassingen\ppt\eva\RESEARCH-04.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17370" y="28369"/>
              <a:ext cx="1818526" cy="1634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 name="Groep 13"/>
            <p:cNvGrpSpPr/>
            <p:nvPr/>
          </p:nvGrpSpPr>
          <p:grpSpPr>
            <a:xfrm rot="20766562">
              <a:off x="110939" y="1083544"/>
              <a:ext cx="2160240" cy="1512168"/>
              <a:chOff x="5515567" y="3140968"/>
              <a:chExt cx="2160240" cy="1512168"/>
            </a:xfrm>
            <a:effectLst>
              <a:outerShdw blurRad="63500" sx="102000" sy="102000" algn="ctr" rotWithShape="0">
                <a:prstClr val="black">
                  <a:alpha val="40000"/>
                </a:prstClr>
              </a:outerShdw>
            </a:effectLst>
          </p:grpSpPr>
          <p:sp>
            <p:nvSpPr>
              <p:cNvPr id="61" name="Ovaal 12"/>
              <p:cNvSpPr/>
              <p:nvPr/>
            </p:nvSpPr>
            <p:spPr>
              <a:xfrm>
                <a:off x="5868144" y="3140968"/>
                <a:ext cx="1512168" cy="1512168"/>
              </a:xfrm>
              <a:prstGeom prst="ellipse">
                <a:avLst/>
              </a:prstGeom>
              <a:solidFill>
                <a:srgbClr val="DAEDEF">
                  <a:lumMod val="75000"/>
                </a:srgbClr>
              </a:solidFill>
              <a:ln w="25400" cap="flat" cmpd="sng" algn="ctr">
                <a:noFill/>
                <a:prstDash val="solid"/>
              </a:ln>
              <a:effectLst/>
            </p:spPr>
            <p:txBody>
              <a:bodyPr anchor="ctr"/>
              <a:lstStyle/>
              <a:p>
                <a:pPr algn="ctr" defTabSz="914400" eaLnBrk="0" hangingPunct="0">
                  <a:defRPr/>
                </a:pPr>
                <a:endParaRPr lang="nl-BE" b="1" kern="0">
                  <a:solidFill>
                    <a:prstClr val="white"/>
                  </a:solidFill>
                </a:endParaRPr>
              </a:p>
            </p:txBody>
          </p:sp>
          <p:sp>
            <p:nvSpPr>
              <p:cNvPr id="62" name="Tekstvak 11"/>
              <p:cNvSpPr txBox="1"/>
              <p:nvPr/>
            </p:nvSpPr>
            <p:spPr>
              <a:xfrm>
                <a:off x="5515567" y="3424747"/>
                <a:ext cx="2160240" cy="847860"/>
              </a:xfrm>
              <a:prstGeom prst="rect">
                <a:avLst/>
              </a:prstGeom>
              <a:noFill/>
            </p:spPr>
            <p:txBody>
              <a:bodyPr>
                <a:spAutoFit/>
              </a:bodyPr>
              <a:lstStyle/>
              <a:p>
                <a:pPr algn="ctr" defTabSz="914400" eaLnBrk="0" hangingPunct="0">
                  <a:defRPr/>
                </a:pPr>
                <a:r>
                  <a:rPr lang="nl-BE" sz="1400" b="1" kern="0"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Spread</a:t>
                </a:r>
              </a:p>
              <a:p>
                <a:pPr algn="ctr" defTabSz="914400" eaLnBrk="0" hangingPunct="0">
                  <a:defRPr/>
                </a:pPr>
                <a:r>
                  <a:rPr lang="nl-BE" sz="1400" b="1" kern="0"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1400" b="1" kern="0"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results</a:t>
                </a:r>
              </a:p>
            </p:txBody>
          </p:sp>
        </p:grpSp>
      </p:grpSp>
      <p:pic>
        <p:nvPicPr>
          <p:cNvPr id="42" name="Picture 2" descr="H:\My Documents\My Pictures\Visual OG_handshake.png"/>
          <p:cNvPicPr>
            <a:picLocks noChangeAspect="1" noChangeArrowheads="1"/>
          </p:cNvPicPr>
          <p:nvPr/>
        </p:nvPicPr>
        <p:blipFill>
          <a:blip r:embed="rId13"/>
          <a:srcRect/>
          <a:stretch>
            <a:fillRect/>
          </a:stretch>
        </p:blipFill>
        <p:spPr bwMode="auto">
          <a:xfrm>
            <a:off x="4367213" y="5949961"/>
            <a:ext cx="1223963" cy="949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4365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33401" y="159786"/>
            <a:ext cx="11591924" cy="936625"/>
          </a:xfrm>
          <a:prstGeom prst="rect">
            <a:avLst/>
          </a:prstGeom>
        </p:spPr>
        <p:txBody>
          <a:bodyPr anchor="ct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defTabSz="914400"/>
            <a:r>
              <a:rPr lang="en-US" sz="3600" kern="0" dirty="0" smtClean="0">
                <a:solidFill>
                  <a:srgbClr val="BBB831"/>
                </a:solidFill>
                <a:latin typeface="Calibri" pitchFamily="34" charset="0"/>
                <a:ea typeface="Verdana" pitchFamily="34" charset="0"/>
                <a:cs typeface="Verdana" pitchFamily="34" charset="0"/>
              </a:rPr>
              <a:t>1.5.2 </a:t>
            </a:r>
            <a:r>
              <a:rPr lang="en-US" sz="3600" kern="0" dirty="0">
                <a:solidFill>
                  <a:srgbClr val="BBB831"/>
                </a:solidFill>
                <a:latin typeface="Calibri" pitchFamily="34" charset="0"/>
                <a:ea typeface="Verdana" pitchFamily="34" charset="0"/>
                <a:cs typeface="Verdana" pitchFamily="34" charset="0"/>
              </a:rPr>
              <a:t>S</a:t>
            </a:r>
            <a:r>
              <a:rPr lang="en-US" sz="3600" kern="0" dirty="0" smtClean="0">
                <a:solidFill>
                  <a:srgbClr val="BBB831"/>
                </a:solidFill>
                <a:latin typeface="Calibri" pitchFamily="34" charset="0"/>
                <a:ea typeface="Verdana" pitchFamily="34" charset="0"/>
                <a:cs typeface="Verdana" pitchFamily="34" charset="0"/>
              </a:rPr>
              <a:t>trengthening farm </a:t>
            </a:r>
            <a:r>
              <a:rPr lang="en-US" sz="3600" kern="0" dirty="0">
                <a:solidFill>
                  <a:srgbClr val="BBB831"/>
                </a:solidFill>
                <a:latin typeface="Calibri" pitchFamily="34" charset="0"/>
                <a:ea typeface="Verdana" pitchFamily="34" charset="0"/>
                <a:cs typeface="Verdana" pitchFamily="34" charset="0"/>
              </a:rPr>
              <a:t>advisory services </a:t>
            </a:r>
            <a:r>
              <a:rPr lang="en-US" sz="3600" kern="0" dirty="0" smtClean="0">
                <a:solidFill>
                  <a:srgbClr val="BBB831"/>
                </a:solidFill>
                <a:latin typeface="Calibri" pitchFamily="34" charset="0"/>
                <a:ea typeface="Verdana" pitchFamily="34" charset="0"/>
                <a:cs typeface="Verdana" pitchFamily="34" charset="0"/>
              </a:rPr>
              <a:t>within the AKIS</a:t>
            </a:r>
            <a:endParaRPr lang="fr-BE" sz="3400" kern="0" dirty="0">
              <a:solidFill>
                <a:srgbClr val="BBB831"/>
              </a:solidFill>
              <a:effectLst>
                <a:outerShdw blurRad="38100" dist="38100" dir="2700000" algn="tl">
                  <a:srgbClr val="000000">
                    <a:alpha val="43137"/>
                  </a:srgbClr>
                </a:outerShdw>
              </a:effectLst>
              <a:latin typeface="Calibri" pitchFamily="34" charset="0"/>
              <a:ea typeface="Verdana" pitchFamily="34" charset="0"/>
              <a:cs typeface="Verdana" pitchFamily="34" charset="0"/>
            </a:endParaRPr>
          </a:p>
        </p:txBody>
      </p:sp>
      <p:pic>
        <p:nvPicPr>
          <p:cNvPr id="5" name="Afbeelding 9227"/>
          <p:cNvPicPr/>
          <p:nvPr/>
        </p:nvPicPr>
        <p:blipFill>
          <a:blip r:embed="rId3" cstate="print">
            <a:extLst>
              <a:ext uri="{28A0092B-C50C-407E-A947-70E740481C1C}">
                <a14:useLocalDpi xmlns:a14="http://schemas.microsoft.com/office/drawing/2010/main" val="0"/>
              </a:ext>
            </a:extLst>
          </a:blip>
          <a:stretch>
            <a:fillRect/>
          </a:stretch>
        </p:blipFill>
        <p:spPr>
          <a:xfrm>
            <a:off x="3294993" y="1096411"/>
            <a:ext cx="7851228" cy="5020610"/>
          </a:xfrm>
          <a:prstGeom prst="rect">
            <a:avLst/>
          </a:prstGeom>
        </p:spPr>
      </p:pic>
    </p:spTree>
    <p:extLst>
      <p:ext uri="{BB962C8B-B14F-4D97-AF65-F5344CB8AC3E}">
        <p14:creationId xmlns:p14="http://schemas.microsoft.com/office/powerpoint/2010/main" val="867555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p:cNvPr>
          <p:cNvSpPr txBox="1">
            <a:spLocks/>
          </p:cNvSpPr>
          <p:nvPr/>
        </p:nvSpPr>
        <p:spPr>
          <a:xfrm>
            <a:off x="142875" y="1105507"/>
            <a:ext cx="11982450" cy="6003754"/>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defTabSz="685800">
              <a:buClr>
                <a:srgbClr val="BBB831"/>
              </a:buClr>
              <a:buFontTx/>
              <a:buChar char="-"/>
              <a:defRPr/>
            </a:pPr>
            <a:r>
              <a:rPr lang="en-US" sz="3000" i="0" kern="0" dirty="0" smtClean="0">
                <a:solidFill>
                  <a:srgbClr val="66B142">
                    <a:lumMod val="50000"/>
                  </a:srgbClr>
                </a:solidFill>
                <a:latin typeface="Calibri" pitchFamily="34" charset="0"/>
                <a:ea typeface="Verdana" pitchFamily="34" charset="0"/>
                <a:cs typeface="Verdana" pitchFamily="34" charset="0"/>
              </a:rPr>
              <a:t>95% still understands advising as linear knowledge "transfer": make clear that advising should also be </a:t>
            </a:r>
            <a:r>
              <a:rPr lang="en-US" sz="3000" i="0" kern="0" dirty="0" smtClean="0">
                <a:solidFill>
                  <a:srgbClr val="C00000"/>
                </a:solidFill>
                <a:latin typeface="Calibri" pitchFamily="34" charset="0"/>
                <a:ea typeface="Verdana" pitchFamily="34" charset="0"/>
                <a:cs typeface="Verdana" pitchFamily="34" charset="0"/>
              </a:rPr>
              <a:t>listening and interactive</a:t>
            </a:r>
          </a:p>
          <a:p>
            <a:pPr defTabSz="685800">
              <a:buClr>
                <a:srgbClr val="BBB831"/>
              </a:buClr>
              <a:buFontTx/>
              <a:buChar char="-"/>
              <a:defRPr/>
            </a:pPr>
            <a:r>
              <a:rPr lang="en-US" sz="3000" i="0" kern="0" dirty="0" smtClean="0">
                <a:solidFill>
                  <a:srgbClr val="C00000"/>
                </a:solidFill>
                <a:latin typeface="Calibri" pitchFamily="34" charset="0"/>
                <a:ea typeface="Verdana" pitchFamily="34" charset="0"/>
                <a:cs typeface="Verdana" pitchFamily="34" charset="0"/>
              </a:rPr>
              <a:t>Describe</a:t>
            </a:r>
            <a:r>
              <a:rPr lang="en-US" sz="3000" i="0" kern="0" dirty="0" smtClean="0">
                <a:solidFill>
                  <a:srgbClr val="66B142">
                    <a:lumMod val="50000"/>
                  </a:srgbClr>
                </a:solidFill>
                <a:latin typeface="Calibri" pitchFamily="34" charset="0"/>
                <a:ea typeface="Verdana" pitchFamily="34" charset="0"/>
                <a:cs typeface="Verdana" pitchFamily="34" charset="0"/>
              </a:rPr>
              <a:t> the term "advisor" in the broad sense of the word</a:t>
            </a:r>
          </a:p>
          <a:p>
            <a:pPr defTabSz="685800">
              <a:buClr>
                <a:srgbClr val="BBB831"/>
              </a:buClr>
              <a:buFontTx/>
              <a:buChar char="-"/>
              <a:defRPr/>
            </a:pPr>
            <a:r>
              <a:rPr lang="en-US" sz="3000" i="0" kern="0" dirty="0" smtClean="0">
                <a:solidFill>
                  <a:srgbClr val="66B142">
                    <a:lumMod val="50000"/>
                  </a:srgbClr>
                </a:solidFill>
                <a:latin typeface="Calibri" pitchFamily="34" charset="0"/>
                <a:ea typeface="Verdana" pitchFamily="34" charset="0"/>
                <a:cs typeface="Verdana" pitchFamily="34" charset="0"/>
              </a:rPr>
              <a:t>No public procurement of advisors: there is no real market working</a:t>
            </a:r>
          </a:p>
          <a:p>
            <a:pPr defTabSz="685800">
              <a:buClr>
                <a:srgbClr val="BBB831"/>
              </a:buClr>
              <a:buFontTx/>
              <a:buChar char="-"/>
              <a:defRPr/>
            </a:pPr>
            <a:r>
              <a:rPr lang="en-US" sz="3000" i="0" kern="0" dirty="0" smtClean="0">
                <a:solidFill>
                  <a:srgbClr val="C00000"/>
                </a:solidFill>
                <a:latin typeface="Calibri" pitchFamily="34" charset="0"/>
                <a:ea typeface="Verdana" pitchFamily="34" charset="0"/>
                <a:cs typeface="Verdana" pitchFamily="34" charset="0"/>
              </a:rPr>
              <a:t>Innovation support </a:t>
            </a:r>
            <a:r>
              <a:rPr lang="en-US" sz="3000" b="1" i="0" u="sng" kern="0" dirty="0" smtClean="0">
                <a:solidFill>
                  <a:srgbClr val="66B142">
                    <a:lumMod val="50000"/>
                  </a:srgbClr>
                </a:solidFill>
                <a:latin typeface="Calibri" pitchFamily="34" charset="0"/>
                <a:ea typeface="Verdana" pitchFamily="34" charset="0"/>
                <a:cs typeface="Verdana" pitchFamily="34" charset="0"/>
              </a:rPr>
              <a:t>must</a:t>
            </a:r>
            <a:r>
              <a:rPr lang="en-US" sz="3000" i="0" kern="0" dirty="0" smtClean="0">
                <a:solidFill>
                  <a:srgbClr val="66B142">
                    <a:lumMod val="50000"/>
                  </a:srgbClr>
                </a:solidFill>
                <a:latin typeface="Calibri" pitchFamily="34" charset="0"/>
                <a:ea typeface="Verdana" pitchFamily="34" charset="0"/>
                <a:cs typeface="Verdana" pitchFamily="34" charset="0"/>
              </a:rPr>
              <a:t> be available: advisors acting </a:t>
            </a:r>
            <a:r>
              <a:rPr lang="en-US" sz="3000" i="0" kern="0" dirty="0">
                <a:solidFill>
                  <a:srgbClr val="66B142">
                    <a:lumMod val="50000"/>
                  </a:srgbClr>
                </a:solidFill>
                <a:latin typeface="Calibri" pitchFamily="34" charset="0"/>
                <a:ea typeface="Verdana" pitchFamily="34" charset="0"/>
                <a:cs typeface="Verdana" pitchFamily="34" charset="0"/>
              </a:rPr>
              <a:t>as innovation brokers/facilitators, </a:t>
            </a:r>
            <a:r>
              <a:rPr lang="en-US" sz="3000" i="0" kern="0" dirty="0" smtClean="0">
                <a:solidFill>
                  <a:srgbClr val="66B142">
                    <a:lumMod val="50000"/>
                  </a:srgbClr>
                </a:solidFill>
                <a:latin typeface="Calibri" pitchFamily="34" charset="0"/>
                <a:ea typeface="Verdana" pitchFamily="34" charset="0"/>
                <a:cs typeface="Verdana" pitchFamily="34" charset="0"/>
              </a:rPr>
              <a:t>capturing needs and sharing outcomes</a:t>
            </a:r>
          </a:p>
          <a:p>
            <a:pPr defTabSz="685800">
              <a:buClr>
                <a:srgbClr val="BBB831"/>
              </a:buClr>
              <a:buFontTx/>
              <a:buChar char="-"/>
              <a:defRPr/>
            </a:pPr>
            <a:r>
              <a:rPr lang="en-US" sz="3000" i="0" kern="0" dirty="0" smtClean="0">
                <a:solidFill>
                  <a:srgbClr val="66B142">
                    <a:lumMod val="50000"/>
                  </a:srgbClr>
                </a:solidFill>
                <a:latin typeface="Calibri" pitchFamily="34" charset="0"/>
                <a:ea typeface="Verdana" pitchFamily="34" charset="0"/>
                <a:cs typeface="Verdana" pitchFamily="34" charset="0"/>
              </a:rPr>
              <a:t>participating </a:t>
            </a:r>
            <a:r>
              <a:rPr lang="en-US" sz="3000" i="0" kern="0" dirty="0">
                <a:solidFill>
                  <a:srgbClr val="66B142">
                    <a:lumMod val="50000"/>
                  </a:srgbClr>
                </a:solidFill>
                <a:latin typeface="Calibri" pitchFamily="34" charset="0"/>
                <a:ea typeface="Verdana" pitchFamily="34" charset="0"/>
                <a:cs typeface="Verdana" pitchFamily="34" charset="0"/>
              </a:rPr>
              <a:t>in and sharing knowledge from </a:t>
            </a:r>
            <a:r>
              <a:rPr lang="en-US" sz="3000" i="0" kern="0" dirty="0">
                <a:solidFill>
                  <a:srgbClr val="C00000"/>
                </a:solidFill>
                <a:latin typeface="Calibri" pitchFamily="34" charset="0"/>
                <a:ea typeface="Verdana" pitchFamily="34" charset="0"/>
                <a:cs typeface="Verdana" pitchFamily="34" charset="0"/>
              </a:rPr>
              <a:t>OG innovative </a:t>
            </a:r>
            <a:r>
              <a:rPr lang="en-US" sz="3000" i="0" kern="0" dirty="0" smtClean="0">
                <a:solidFill>
                  <a:srgbClr val="C00000"/>
                </a:solidFill>
                <a:latin typeface="Calibri" pitchFamily="34" charset="0"/>
                <a:ea typeface="Verdana" pitchFamily="34" charset="0"/>
                <a:cs typeface="Verdana" pitchFamily="34" charset="0"/>
              </a:rPr>
              <a:t>projects</a:t>
            </a:r>
          </a:p>
          <a:p>
            <a:pPr defTabSz="685800">
              <a:buClr>
                <a:srgbClr val="BBB831"/>
              </a:buClr>
              <a:buFontTx/>
              <a:buChar char="-"/>
              <a:defRPr/>
            </a:pPr>
            <a:r>
              <a:rPr lang="en-US" sz="3000" i="0" kern="0" dirty="0" smtClean="0">
                <a:solidFill>
                  <a:srgbClr val="C00000"/>
                </a:solidFill>
                <a:latin typeface="Calibri" pitchFamily="34" charset="0"/>
                <a:ea typeface="Verdana" pitchFamily="34" charset="0"/>
                <a:cs typeface="Verdana" pitchFamily="34" charset="0"/>
              </a:rPr>
              <a:t>advisors</a:t>
            </a:r>
            <a:r>
              <a:rPr lang="en-US" sz="3000" i="0" kern="0" dirty="0">
                <a:solidFill>
                  <a:srgbClr val="C00000"/>
                </a:solidFill>
                <a:latin typeface="Calibri" pitchFamily="34" charset="0"/>
                <a:ea typeface="Verdana" pitchFamily="34" charset="0"/>
                <a:cs typeface="Verdana" pitchFamily="34" charset="0"/>
              </a:rPr>
              <a:t>' </a:t>
            </a:r>
            <a:r>
              <a:rPr lang="en-US" sz="3000" i="0" kern="0" dirty="0" smtClean="0">
                <a:solidFill>
                  <a:srgbClr val="C00000"/>
                </a:solidFill>
                <a:latin typeface="Calibri" pitchFamily="34" charset="0"/>
                <a:ea typeface="Verdana" pitchFamily="34" charset="0"/>
                <a:cs typeface="Verdana" pitchFamily="34" charset="0"/>
              </a:rPr>
              <a:t>training </a:t>
            </a:r>
            <a:r>
              <a:rPr lang="en-US" sz="3000" i="0" kern="0" dirty="0" smtClean="0">
                <a:solidFill>
                  <a:srgbClr val="66B142">
                    <a:lumMod val="50000"/>
                  </a:srgbClr>
                </a:solidFill>
                <a:latin typeface="Calibri" pitchFamily="34" charset="0"/>
                <a:ea typeface="Verdana" pitchFamily="34" charset="0"/>
                <a:cs typeface="Verdana" pitchFamily="34" charset="0"/>
              </a:rPr>
              <a:t>(specific amount of days obligatory per year), especially on innovative techniques and outcomes of OGs/MAA and soft skills</a:t>
            </a:r>
          </a:p>
          <a:p>
            <a:pPr defTabSz="685800">
              <a:buClr>
                <a:srgbClr val="BBB831"/>
              </a:buClr>
              <a:buFontTx/>
              <a:buChar char="-"/>
              <a:defRPr/>
            </a:pPr>
            <a:r>
              <a:rPr lang="en-US" sz="3000" i="0" kern="0" dirty="0" smtClean="0">
                <a:solidFill>
                  <a:srgbClr val="66B142">
                    <a:lumMod val="50000"/>
                  </a:srgbClr>
                </a:solidFill>
                <a:latin typeface="Calibri" pitchFamily="34" charset="0"/>
                <a:ea typeface="Verdana" pitchFamily="34" charset="0"/>
                <a:cs typeface="Verdana" pitchFamily="34" charset="0"/>
              </a:rPr>
              <a:t>Develop </a:t>
            </a:r>
            <a:r>
              <a:rPr lang="en-US" sz="3000" i="0" kern="0" dirty="0" smtClean="0">
                <a:solidFill>
                  <a:srgbClr val="C00000"/>
                </a:solidFill>
                <a:latin typeface="Calibri" pitchFamily="34" charset="0"/>
                <a:ea typeface="Verdana" pitchFamily="34" charset="0"/>
                <a:cs typeface="Verdana" pitchFamily="34" charset="0"/>
              </a:rPr>
              <a:t>tools for innovation support and advising </a:t>
            </a:r>
            <a:r>
              <a:rPr lang="en-US" sz="3000" i="0" kern="0" dirty="0" smtClean="0">
                <a:solidFill>
                  <a:srgbClr val="66B142">
                    <a:lumMod val="50000"/>
                  </a:srgbClr>
                </a:solidFill>
                <a:latin typeface="Calibri" pitchFamily="34" charset="0"/>
                <a:ea typeface="Verdana" pitchFamily="34" charset="0"/>
                <a:cs typeface="Verdana" pitchFamily="34" charset="0"/>
              </a:rPr>
              <a:t>(e.g. digital)</a:t>
            </a:r>
          </a:p>
        </p:txBody>
      </p:sp>
      <p:sp>
        <p:nvSpPr>
          <p:cNvPr id="6" name="Title 1"/>
          <p:cNvSpPr txBox="1">
            <a:spLocks/>
          </p:cNvSpPr>
          <p:nvPr/>
        </p:nvSpPr>
        <p:spPr>
          <a:xfrm>
            <a:off x="533401" y="159786"/>
            <a:ext cx="11591924" cy="936625"/>
          </a:xfrm>
          <a:prstGeom prst="rect">
            <a:avLst/>
          </a:prstGeom>
        </p:spPr>
        <p:txBody>
          <a:bodyPr anchor="ct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defTabSz="914400"/>
            <a:r>
              <a:rPr lang="en-US" sz="3600" kern="0" dirty="0" smtClean="0">
                <a:solidFill>
                  <a:srgbClr val="BBB831"/>
                </a:solidFill>
                <a:latin typeface="Calibri" pitchFamily="34" charset="0"/>
                <a:ea typeface="Verdana" pitchFamily="34" charset="0"/>
                <a:cs typeface="Verdana" pitchFamily="34" charset="0"/>
              </a:rPr>
              <a:t>1.5.2 </a:t>
            </a:r>
            <a:r>
              <a:rPr lang="en-US" sz="3600" kern="0" dirty="0">
                <a:solidFill>
                  <a:srgbClr val="BBB831"/>
                </a:solidFill>
                <a:latin typeface="Calibri" pitchFamily="34" charset="0"/>
                <a:ea typeface="Verdana" pitchFamily="34" charset="0"/>
                <a:cs typeface="Verdana" pitchFamily="34" charset="0"/>
              </a:rPr>
              <a:t>S</a:t>
            </a:r>
            <a:r>
              <a:rPr lang="en-US" sz="3600" kern="0" dirty="0" smtClean="0">
                <a:solidFill>
                  <a:srgbClr val="BBB831"/>
                </a:solidFill>
                <a:latin typeface="Calibri" pitchFamily="34" charset="0"/>
                <a:ea typeface="Verdana" pitchFamily="34" charset="0"/>
                <a:cs typeface="Verdana" pitchFamily="34" charset="0"/>
              </a:rPr>
              <a:t>trengthening farm </a:t>
            </a:r>
            <a:r>
              <a:rPr lang="en-US" sz="3600" kern="0" dirty="0">
                <a:solidFill>
                  <a:srgbClr val="BBB831"/>
                </a:solidFill>
                <a:latin typeface="Calibri" pitchFamily="34" charset="0"/>
                <a:ea typeface="Verdana" pitchFamily="34" charset="0"/>
                <a:cs typeface="Verdana" pitchFamily="34" charset="0"/>
              </a:rPr>
              <a:t>advisory services </a:t>
            </a:r>
            <a:r>
              <a:rPr lang="en-US" sz="3600" kern="0" dirty="0" smtClean="0">
                <a:solidFill>
                  <a:srgbClr val="BBB831"/>
                </a:solidFill>
                <a:latin typeface="Calibri" pitchFamily="34" charset="0"/>
                <a:ea typeface="Verdana" pitchFamily="34" charset="0"/>
                <a:cs typeface="Verdana" pitchFamily="34" charset="0"/>
              </a:rPr>
              <a:t>within the AKIS</a:t>
            </a:r>
            <a:endParaRPr lang="fr-BE" sz="3400" kern="0" dirty="0">
              <a:solidFill>
                <a:srgbClr val="BBB831"/>
              </a:solidFill>
              <a:effectLst>
                <a:outerShdw blurRad="38100" dist="38100" dir="2700000" algn="tl">
                  <a:srgbClr val="000000">
                    <a:alpha val="43137"/>
                  </a:srgbClr>
                </a:outerShdw>
              </a:effectLst>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34449724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33401" y="159786"/>
            <a:ext cx="11591924" cy="936625"/>
          </a:xfrm>
          <a:prstGeom prst="rect">
            <a:avLst/>
          </a:prstGeom>
        </p:spPr>
        <p:txBody>
          <a:bodyPr anchor="ct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defTabSz="914400"/>
            <a:r>
              <a:rPr lang="en-US" sz="3600" kern="0" dirty="0" smtClean="0">
                <a:solidFill>
                  <a:srgbClr val="BBB831"/>
                </a:solidFill>
                <a:latin typeface="Calibri" pitchFamily="34" charset="0"/>
                <a:ea typeface="Verdana" pitchFamily="34" charset="0"/>
                <a:cs typeface="Verdana" pitchFamily="34" charset="0"/>
              </a:rPr>
              <a:t>1.5.2 </a:t>
            </a:r>
            <a:r>
              <a:rPr lang="en-US" sz="3600" kern="0" dirty="0">
                <a:solidFill>
                  <a:srgbClr val="BBB831"/>
                </a:solidFill>
                <a:latin typeface="Calibri" pitchFamily="34" charset="0"/>
                <a:ea typeface="Verdana" pitchFamily="34" charset="0"/>
                <a:cs typeface="Verdana" pitchFamily="34" charset="0"/>
              </a:rPr>
              <a:t>S</a:t>
            </a:r>
            <a:r>
              <a:rPr lang="en-US" sz="3600" kern="0" dirty="0" smtClean="0">
                <a:solidFill>
                  <a:srgbClr val="BBB831"/>
                </a:solidFill>
                <a:latin typeface="Calibri" pitchFamily="34" charset="0"/>
                <a:ea typeface="Verdana" pitchFamily="34" charset="0"/>
                <a:cs typeface="Verdana" pitchFamily="34" charset="0"/>
              </a:rPr>
              <a:t>trengthening farm </a:t>
            </a:r>
            <a:r>
              <a:rPr lang="en-US" sz="3600" kern="0" dirty="0">
                <a:solidFill>
                  <a:srgbClr val="BBB831"/>
                </a:solidFill>
                <a:latin typeface="Calibri" pitchFamily="34" charset="0"/>
                <a:ea typeface="Verdana" pitchFamily="34" charset="0"/>
                <a:cs typeface="Verdana" pitchFamily="34" charset="0"/>
              </a:rPr>
              <a:t>advisory services </a:t>
            </a:r>
            <a:r>
              <a:rPr lang="en-US" sz="3600" kern="0" dirty="0" smtClean="0">
                <a:solidFill>
                  <a:srgbClr val="BBB831"/>
                </a:solidFill>
                <a:latin typeface="Calibri" pitchFamily="34" charset="0"/>
                <a:ea typeface="Verdana" pitchFamily="34" charset="0"/>
                <a:cs typeface="Verdana" pitchFamily="34" charset="0"/>
              </a:rPr>
              <a:t>within the AKIS</a:t>
            </a:r>
            <a:endParaRPr lang="fr-BE" sz="3400" kern="0" dirty="0">
              <a:solidFill>
                <a:srgbClr val="BBB831"/>
              </a:solidFill>
              <a:effectLst>
                <a:outerShdw blurRad="38100" dist="38100" dir="2700000" algn="tl">
                  <a:srgbClr val="000000">
                    <a:alpha val="43137"/>
                  </a:srgbClr>
                </a:outerShdw>
              </a:effectLst>
              <a:latin typeface="Calibri" pitchFamily="34" charset="0"/>
              <a:ea typeface="Verdana" pitchFamily="34" charset="0"/>
              <a:cs typeface="Verdana"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920" y="1096410"/>
            <a:ext cx="7682119" cy="5761589"/>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0120"/>
          <a:stretch/>
        </p:blipFill>
        <p:spPr>
          <a:xfrm>
            <a:off x="7423285" y="2380594"/>
            <a:ext cx="4768715" cy="4477404"/>
          </a:xfrm>
          <a:prstGeom prst="rect">
            <a:avLst/>
          </a:prstGeom>
        </p:spPr>
      </p:pic>
      <p:sp>
        <p:nvSpPr>
          <p:cNvPr id="7" name="Content Placeholder 2">
            <a:extLst/>
          </p:cNvPr>
          <p:cNvSpPr txBox="1">
            <a:spLocks/>
          </p:cNvSpPr>
          <p:nvPr/>
        </p:nvSpPr>
        <p:spPr>
          <a:xfrm>
            <a:off x="7662041" y="1105507"/>
            <a:ext cx="4463284" cy="2410203"/>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defTabSz="685800">
              <a:buClr>
                <a:srgbClr val="BBB831"/>
              </a:buClr>
              <a:buFontTx/>
              <a:buChar char="-"/>
              <a:defRPr/>
            </a:pPr>
            <a:r>
              <a:rPr lang="en-US" sz="3000" i="0" kern="0" dirty="0" smtClean="0">
                <a:solidFill>
                  <a:srgbClr val="C00000"/>
                </a:solidFill>
                <a:latin typeface="Calibri" pitchFamily="34" charset="0"/>
                <a:ea typeface="Verdana" pitchFamily="34" charset="0"/>
                <a:cs typeface="Verdana" pitchFamily="34" charset="0"/>
              </a:rPr>
              <a:t>Mobile </a:t>
            </a:r>
            <a:r>
              <a:rPr lang="en-US" sz="3000" i="0" kern="0" dirty="0" smtClean="0">
                <a:solidFill>
                  <a:srgbClr val="335921"/>
                </a:solidFill>
                <a:latin typeface="Calibri" pitchFamily="34" charset="0"/>
                <a:ea typeface="Verdana" pitchFamily="34" charset="0"/>
                <a:cs typeface="Verdana" pitchFamily="34" charset="0"/>
              </a:rPr>
              <a:t>advisory units and measurement tools</a:t>
            </a:r>
            <a:endParaRPr lang="en-GB" sz="2200" kern="0" dirty="0">
              <a:solidFill>
                <a:srgbClr val="335921"/>
              </a:solidFill>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41572043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p:cNvPr>
          <p:cNvSpPr txBox="1">
            <a:spLocks/>
          </p:cNvSpPr>
          <p:nvPr/>
        </p:nvSpPr>
        <p:spPr>
          <a:xfrm>
            <a:off x="142875" y="1105507"/>
            <a:ext cx="11982450" cy="6003754"/>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defTabSz="685800">
              <a:buClr>
                <a:srgbClr val="BBB831"/>
              </a:buClr>
              <a:buFontTx/>
              <a:buChar char="-"/>
              <a:defRPr/>
            </a:pPr>
            <a:r>
              <a:rPr lang="en-US" sz="3000" i="0" kern="0" dirty="0">
                <a:solidFill>
                  <a:srgbClr val="C00000"/>
                </a:solidFill>
                <a:latin typeface="Calibri" pitchFamily="34" charset="0"/>
                <a:ea typeface="Verdana" pitchFamily="34" charset="0"/>
                <a:cs typeface="Verdana" pitchFamily="34" charset="0"/>
              </a:rPr>
              <a:t>linking different forms and methods of advisory work </a:t>
            </a:r>
            <a:r>
              <a:rPr lang="en-US" sz="3000" i="0" kern="0" dirty="0">
                <a:solidFill>
                  <a:srgbClr val="66B142">
                    <a:lumMod val="50000"/>
                  </a:srgbClr>
                </a:solidFill>
                <a:latin typeface="Calibri" pitchFamily="34" charset="0"/>
                <a:ea typeface="Verdana" pitchFamily="34" charset="0"/>
                <a:cs typeface="Verdana" pitchFamily="34" charset="0"/>
              </a:rPr>
              <a:t>(individual advice, group advice, discussion groups, </a:t>
            </a:r>
            <a:r>
              <a:rPr lang="en-US" sz="3000" i="0" kern="0" dirty="0" smtClean="0">
                <a:solidFill>
                  <a:srgbClr val="66B142">
                    <a:lumMod val="50000"/>
                  </a:srgbClr>
                </a:solidFill>
                <a:latin typeface="Calibri" pitchFamily="34" charset="0"/>
                <a:ea typeface="Verdana" pitchFamily="34" charset="0"/>
                <a:cs typeface="Verdana" pitchFamily="34" charset="0"/>
              </a:rPr>
              <a:t>provide training</a:t>
            </a:r>
            <a:r>
              <a:rPr lang="en-US" sz="3000" i="0" kern="0" dirty="0">
                <a:solidFill>
                  <a:srgbClr val="66B142">
                    <a:lumMod val="50000"/>
                  </a:srgbClr>
                </a:solidFill>
                <a:latin typeface="Calibri" pitchFamily="34" charset="0"/>
                <a:ea typeface="Verdana" pitchFamily="34" charset="0"/>
                <a:cs typeface="Verdana" pitchFamily="34" charset="0"/>
              </a:rPr>
              <a:t>, </a:t>
            </a:r>
            <a:r>
              <a:rPr lang="en-US" sz="3000" i="0" kern="0" dirty="0" smtClean="0">
                <a:solidFill>
                  <a:srgbClr val="66B142">
                    <a:lumMod val="50000"/>
                  </a:srgbClr>
                </a:solidFill>
                <a:latin typeface="Calibri" pitchFamily="34" charset="0"/>
                <a:ea typeface="Verdana" pitchFamily="34" charset="0"/>
                <a:cs typeface="Verdana" pitchFamily="34" charset="0"/>
              </a:rPr>
              <a:t>workshops, </a:t>
            </a:r>
            <a:r>
              <a:rPr lang="en-US" sz="3000" i="0" kern="0" dirty="0">
                <a:solidFill>
                  <a:srgbClr val="66B142">
                    <a:lumMod val="50000"/>
                  </a:srgbClr>
                </a:solidFill>
                <a:latin typeface="Calibri" pitchFamily="34" charset="0"/>
                <a:ea typeface="Verdana" pitchFamily="34" charset="0"/>
                <a:cs typeface="Verdana" pitchFamily="34" charset="0"/>
              </a:rPr>
              <a:t>demonstration, etc.)</a:t>
            </a:r>
          </a:p>
          <a:p>
            <a:pPr defTabSz="685800">
              <a:buClr>
                <a:srgbClr val="BBB831"/>
              </a:buClr>
              <a:buFontTx/>
              <a:buChar char="-"/>
              <a:defRPr/>
            </a:pPr>
            <a:r>
              <a:rPr lang="en-US" sz="3000" i="0" kern="0" dirty="0" smtClean="0">
                <a:solidFill>
                  <a:srgbClr val="66B142">
                    <a:lumMod val="50000"/>
                  </a:srgbClr>
                </a:solidFill>
                <a:latin typeface="Calibri" pitchFamily="34" charset="0"/>
                <a:ea typeface="Verdana" pitchFamily="34" charset="0"/>
                <a:cs typeface="Verdana" pitchFamily="34" charset="0"/>
              </a:rPr>
              <a:t>thematic or cross-cutting events </a:t>
            </a:r>
            <a:r>
              <a:rPr lang="en-US" sz="3000" i="0" kern="0" dirty="0">
                <a:solidFill>
                  <a:srgbClr val="66B142">
                    <a:lumMod val="50000"/>
                  </a:srgbClr>
                </a:solidFill>
                <a:latin typeface="Calibri" pitchFamily="34" charset="0"/>
                <a:ea typeface="Verdana" pitchFamily="34" charset="0"/>
                <a:cs typeface="Verdana" pitchFamily="34" charset="0"/>
              </a:rPr>
              <a:t>to </a:t>
            </a:r>
            <a:r>
              <a:rPr lang="en-US" sz="3000" i="0" kern="0" dirty="0">
                <a:solidFill>
                  <a:srgbClr val="C00000"/>
                </a:solidFill>
                <a:latin typeface="Calibri" pitchFamily="34" charset="0"/>
                <a:ea typeface="Verdana" pitchFamily="34" charset="0"/>
                <a:cs typeface="Verdana" pitchFamily="34" charset="0"/>
              </a:rPr>
              <a:t>update </a:t>
            </a:r>
            <a:r>
              <a:rPr lang="en-US" sz="3000" i="0" kern="0" dirty="0" smtClean="0">
                <a:solidFill>
                  <a:srgbClr val="C00000"/>
                </a:solidFill>
                <a:latin typeface="Calibri" pitchFamily="34" charset="0"/>
                <a:ea typeface="Verdana" pitchFamily="34" charset="0"/>
                <a:cs typeface="Verdana" pitchFamily="34" charset="0"/>
              </a:rPr>
              <a:t>advisors' knowledge</a:t>
            </a:r>
            <a:r>
              <a:rPr lang="en-US" sz="3000" i="0" kern="0" dirty="0">
                <a:solidFill>
                  <a:srgbClr val="66B142">
                    <a:lumMod val="50000"/>
                  </a:srgbClr>
                </a:solidFill>
                <a:latin typeface="Calibri" pitchFamily="34" charset="0"/>
                <a:ea typeface="Verdana" pitchFamily="34" charset="0"/>
                <a:cs typeface="Verdana" pitchFamily="34" charset="0"/>
              </a:rPr>
              <a:t>, </a:t>
            </a:r>
            <a:endParaRPr lang="en-US" sz="3000" i="0" kern="0" dirty="0" smtClean="0">
              <a:solidFill>
                <a:srgbClr val="66B142">
                  <a:lumMod val="50000"/>
                </a:srgbClr>
              </a:solidFill>
              <a:latin typeface="Calibri" pitchFamily="34" charset="0"/>
              <a:ea typeface="Verdana" pitchFamily="34" charset="0"/>
              <a:cs typeface="Verdana" pitchFamily="34" charset="0"/>
            </a:endParaRPr>
          </a:p>
          <a:p>
            <a:pPr defTabSz="685800">
              <a:buClr>
                <a:srgbClr val="BBB831"/>
              </a:buClr>
              <a:buFontTx/>
              <a:buChar char="-"/>
              <a:defRPr/>
            </a:pPr>
            <a:r>
              <a:rPr lang="en-US" sz="3000" i="0" kern="0" dirty="0">
                <a:solidFill>
                  <a:srgbClr val="66B142">
                    <a:lumMod val="50000"/>
                  </a:srgbClr>
                </a:solidFill>
                <a:latin typeface="Calibri" pitchFamily="34" charset="0"/>
                <a:ea typeface="Verdana" pitchFamily="34" charset="0"/>
                <a:cs typeface="Verdana" pitchFamily="34" charset="0"/>
              </a:rPr>
              <a:t>after the privatization wave, give advisory services again a public </a:t>
            </a:r>
            <a:r>
              <a:rPr lang="en-US" sz="3000" i="0" kern="0" dirty="0" smtClean="0">
                <a:solidFill>
                  <a:srgbClr val="66B142">
                    <a:lumMod val="50000"/>
                  </a:srgbClr>
                </a:solidFill>
                <a:latin typeface="Calibri" pitchFamily="34" charset="0"/>
                <a:ea typeface="Verdana" pitchFamily="34" charset="0"/>
                <a:cs typeface="Verdana" pitchFamily="34" charset="0"/>
              </a:rPr>
              <a:t>role.</a:t>
            </a:r>
          </a:p>
          <a:p>
            <a:pPr defTabSz="685800">
              <a:buClr>
                <a:srgbClr val="BBB831"/>
              </a:buClr>
              <a:buFontTx/>
              <a:buChar char="-"/>
              <a:defRPr/>
            </a:pPr>
            <a:r>
              <a:rPr lang="en-US" sz="3000" i="0" kern="0" dirty="0" smtClean="0">
                <a:solidFill>
                  <a:srgbClr val="66B142">
                    <a:lumMod val="50000"/>
                  </a:srgbClr>
                </a:solidFill>
                <a:latin typeface="Calibri" pitchFamily="34" charset="0"/>
                <a:ea typeface="Verdana" pitchFamily="34" charset="0"/>
                <a:cs typeface="Verdana" pitchFamily="34" charset="0"/>
              </a:rPr>
              <a:t>strengthen </a:t>
            </a:r>
            <a:r>
              <a:rPr lang="en-US" sz="3000" i="0" kern="0" dirty="0">
                <a:solidFill>
                  <a:srgbClr val="66B142">
                    <a:lumMod val="50000"/>
                  </a:srgbClr>
                </a:solidFill>
                <a:latin typeface="Calibri" pitchFamily="34" charset="0"/>
                <a:ea typeface="Verdana" pitchFamily="34" charset="0"/>
                <a:cs typeface="Verdana" pitchFamily="34" charset="0"/>
              </a:rPr>
              <a:t>support from the AKIS for advisors </a:t>
            </a:r>
            <a:r>
              <a:rPr lang="en-US" sz="3000" i="0" kern="0" dirty="0" smtClean="0">
                <a:solidFill>
                  <a:srgbClr val="66B142">
                    <a:lumMod val="50000"/>
                  </a:srgbClr>
                </a:solidFill>
                <a:latin typeface="Calibri" pitchFamily="34" charset="0"/>
                <a:ea typeface="Verdana" pitchFamily="34" charset="0"/>
                <a:cs typeface="Verdana" pitchFamily="34" charset="0"/>
              </a:rPr>
              <a:t>(e.g. </a:t>
            </a:r>
            <a:r>
              <a:rPr lang="en-US" sz="3000" i="0" kern="0" dirty="0" smtClean="0">
                <a:solidFill>
                  <a:srgbClr val="C00000"/>
                </a:solidFill>
                <a:latin typeface="Calibri" pitchFamily="34" charset="0"/>
                <a:ea typeface="Verdana" pitchFamily="34" charset="0"/>
                <a:cs typeface="Verdana" pitchFamily="34" charset="0"/>
              </a:rPr>
              <a:t>back-office)</a:t>
            </a:r>
            <a:endParaRPr lang="en-US" sz="3000" i="0" kern="0" dirty="0">
              <a:solidFill>
                <a:srgbClr val="C00000"/>
              </a:solidFill>
              <a:latin typeface="Calibri" pitchFamily="34" charset="0"/>
              <a:ea typeface="Verdana" pitchFamily="34" charset="0"/>
              <a:cs typeface="Verdana" pitchFamily="34" charset="0"/>
            </a:endParaRPr>
          </a:p>
          <a:p>
            <a:pPr defTabSz="685800">
              <a:buClr>
                <a:srgbClr val="BBB831"/>
              </a:buClr>
              <a:buFontTx/>
              <a:buChar char="-"/>
              <a:defRPr/>
            </a:pPr>
            <a:r>
              <a:rPr lang="en-US" sz="3000" i="0" kern="0" dirty="0" smtClean="0">
                <a:solidFill>
                  <a:srgbClr val="66B142">
                    <a:lumMod val="50000"/>
                  </a:srgbClr>
                </a:solidFill>
                <a:latin typeface="Calibri" pitchFamily="34" charset="0"/>
                <a:ea typeface="Verdana" pitchFamily="34" charset="0"/>
                <a:cs typeface="Verdana" pitchFamily="34" charset="0"/>
              </a:rPr>
              <a:t>cross-visits </a:t>
            </a:r>
            <a:r>
              <a:rPr lang="en-US" sz="3000" i="0" kern="0" dirty="0">
                <a:solidFill>
                  <a:srgbClr val="66B142">
                    <a:lumMod val="50000"/>
                  </a:srgbClr>
                </a:solidFill>
                <a:latin typeface="Calibri" pitchFamily="34" charset="0"/>
                <a:ea typeface="Verdana" pitchFamily="34" charset="0"/>
                <a:cs typeface="Verdana" pitchFamily="34" charset="0"/>
              </a:rPr>
              <a:t>(learning </a:t>
            </a:r>
            <a:r>
              <a:rPr lang="en-US" sz="3000" i="0" kern="0" dirty="0" smtClean="0">
                <a:solidFill>
                  <a:srgbClr val="66B142">
                    <a:lumMod val="50000"/>
                  </a:srgbClr>
                </a:solidFill>
                <a:latin typeface="Calibri" pitchFamily="34" charset="0"/>
                <a:ea typeface="Verdana" pitchFamily="34" charset="0"/>
                <a:cs typeface="Verdana" pitchFamily="34" charset="0"/>
              </a:rPr>
              <a:t>peer-to-peer from other advisors </a:t>
            </a:r>
            <a:r>
              <a:rPr lang="en-US" sz="3000" i="0" kern="0" dirty="0">
                <a:solidFill>
                  <a:srgbClr val="66B142">
                    <a:lumMod val="50000"/>
                  </a:srgbClr>
                </a:solidFill>
                <a:latin typeface="Calibri" pitchFamily="34" charset="0"/>
                <a:ea typeface="Verdana" pitchFamily="34" charset="0"/>
                <a:cs typeface="Verdana" pitchFamily="34" charset="0"/>
              </a:rPr>
              <a:t>/</a:t>
            </a:r>
            <a:r>
              <a:rPr lang="en-US" sz="3000" i="0" kern="0" dirty="0" smtClean="0">
                <a:solidFill>
                  <a:srgbClr val="66B142">
                    <a:lumMod val="50000"/>
                  </a:srgbClr>
                </a:solidFill>
                <a:latin typeface="Calibri" pitchFamily="34" charset="0"/>
                <a:ea typeface="Verdana" pitchFamily="34" charset="0"/>
                <a:cs typeface="Verdana" pitchFamily="34" charset="0"/>
              </a:rPr>
              <a:t> abroad) </a:t>
            </a:r>
          </a:p>
          <a:p>
            <a:pPr defTabSz="685800">
              <a:buClr>
                <a:srgbClr val="BBB831"/>
              </a:buClr>
              <a:buFontTx/>
              <a:buChar char="-"/>
              <a:defRPr/>
            </a:pPr>
            <a:r>
              <a:rPr lang="en-US" sz="3000" i="0" kern="0" dirty="0">
                <a:solidFill>
                  <a:srgbClr val="66B142">
                    <a:lumMod val="50000"/>
                  </a:srgbClr>
                </a:solidFill>
                <a:latin typeface="Calibri" pitchFamily="34" charset="0"/>
                <a:ea typeface="Verdana" pitchFamily="34" charset="0"/>
                <a:cs typeface="Verdana" pitchFamily="34" charset="0"/>
              </a:rPr>
              <a:t>freedom for </a:t>
            </a:r>
            <a:r>
              <a:rPr lang="en-US" sz="3000" i="0" kern="0" dirty="0">
                <a:solidFill>
                  <a:srgbClr val="C00000"/>
                </a:solidFill>
                <a:latin typeface="Calibri" pitchFamily="34" charset="0"/>
                <a:ea typeface="Verdana" pitchFamily="34" charset="0"/>
                <a:cs typeface="Verdana" pitchFamily="34" charset="0"/>
              </a:rPr>
              <a:t>new </a:t>
            </a:r>
            <a:r>
              <a:rPr lang="en-US" sz="3000" i="0" kern="0" dirty="0" smtClean="0">
                <a:solidFill>
                  <a:srgbClr val="C00000"/>
                </a:solidFill>
                <a:latin typeface="Calibri" pitchFamily="34" charset="0"/>
                <a:ea typeface="Verdana" pitchFamily="34" charset="0"/>
                <a:cs typeface="Verdana" pitchFamily="34" charset="0"/>
              </a:rPr>
              <a:t>advisory themes </a:t>
            </a:r>
            <a:r>
              <a:rPr lang="en-US" sz="3000" i="0" kern="0" dirty="0">
                <a:solidFill>
                  <a:srgbClr val="66B142">
                    <a:lumMod val="50000"/>
                  </a:srgbClr>
                </a:solidFill>
                <a:latin typeface="Calibri" pitchFamily="34" charset="0"/>
                <a:ea typeface="Verdana" pitchFamily="34" charset="0"/>
                <a:cs typeface="Verdana" pitchFamily="34" charset="0"/>
              </a:rPr>
              <a:t>and instruments (e.g. whole value chain approach, bio-based chains, dialogue with society,…)</a:t>
            </a:r>
            <a:endParaRPr lang="en-US" sz="3000" i="0" kern="0" dirty="0" smtClean="0">
              <a:solidFill>
                <a:srgbClr val="66B142">
                  <a:lumMod val="50000"/>
                </a:srgbClr>
              </a:solidFill>
              <a:latin typeface="Calibri" pitchFamily="34" charset="0"/>
              <a:ea typeface="Verdana" pitchFamily="34" charset="0"/>
              <a:cs typeface="Verdana" pitchFamily="34" charset="0"/>
            </a:endParaRPr>
          </a:p>
          <a:p>
            <a:pPr defTabSz="685800">
              <a:buClr>
                <a:srgbClr val="BBB831"/>
              </a:buClr>
              <a:buFontTx/>
              <a:buChar char="-"/>
              <a:defRPr/>
            </a:pPr>
            <a:r>
              <a:rPr lang="en-US" sz="3000" i="0" kern="0" dirty="0" smtClean="0">
                <a:solidFill>
                  <a:srgbClr val="66B142">
                    <a:lumMod val="50000"/>
                  </a:srgbClr>
                </a:solidFill>
                <a:latin typeface="Calibri" pitchFamily="34" charset="0"/>
                <a:ea typeface="Verdana" pitchFamily="34" charset="0"/>
                <a:cs typeface="Verdana" pitchFamily="34" charset="0"/>
              </a:rPr>
              <a:t>spend </a:t>
            </a:r>
            <a:r>
              <a:rPr lang="en-US" sz="3000" i="0" kern="0" dirty="0">
                <a:solidFill>
                  <a:srgbClr val="66B142">
                    <a:lumMod val="50000"/>
                  </a:srgbClr>
                </a:solidFill>
                <a:latin typeface="Calibri" pitchFamily="34" charset="0"/>
                <a:ea typeface="Verdana" pitchFamily="34" charset="0"/>
                <a:cs typeface="Verdana" pitchFamily="34" charset="0"/>
              </a:rPr>
              <a:t>time with </a:t>
            </a:r>
            <a:r>
              <a:rPr lang="en-US" sz="3000" i="0" kern="0" dirty="0" err="1" smtClean="0">
                <a:solidFill>
                  <a:srgbClr val="66B142">
                    <a:lumMod val="50000"/>
                  </a:srgbClr>
                </a:solidFill>
                <a:latin typeface="Calibri" pitchFamily="34" charset="0"/>
                <a:ea typeface="Verdana" pitchFamily="34" charset="0"/>
                <a:cs typeface="Verdana" pitchFamily="34" charset="0"/>
              </a:rPr>
              <a:t>enterpreneurs</a:t>
            </a:r>
            <a:r>
              <a:rPr lang="en-US" sz="3000" i="0" kern="0" dirty="0" smtClean="0">
                <a:solidFill>
                  <a:srgbClr val="66B142">
                    <a:lumMod val="50000"/>
                  </a:srgbClr>
                </a:solidFill>
                <a:latin typeface="Calibri" pitchFamily="34" charset="0"/>
                <a:ea typeface="Verdana" pitchFamily="34" charset="0"/>
                <a:cs typeface="Verdana" pitchFamily="34" charset="0"/>
              </a:rPr>
              <a:t> and researchers: </a:t>
            </a:r>
            <a:r>
              <a:rPr lang="en-US" sz="3000" i="0" kern="0" dirty="0" smtClean="0">
                <a:solidFill>
                  <a:srgbClr val="C00000"/>
                </a:solidFill>
                <a:latin typeface="Calibri" pitchFamily="34" charset="0"/>
                <a:ea typeface="Verdana" pitchFamily="34" charset="0"/>
                <a:cs typeface="Verdana" pitchFamily="34" charset="0"/>
              </a:rPr>
              <a:t>link innovative investments or research facilities to advice </a:t>
            </a:r>
            <a:r>
              <a:rPr lang="en-US" sz="3000" i="0" kern="0" dirty="0" smtClean="0">
                <a:solidFill>
                  <a:srgbClr val="66B142">
                    <a:lumMod val="50000"/>
                  </a:srgbClr>
                </a:solidFill>
                <a:latin typeface="Calibri" pitchFamily="34" charset="0"/>
                <a:ea typeface="Verdana" pitchFamily="34" charset="0"/>
                <a:cs typeface="Verdana" pitchFamily="34" charset="0"/>
              </a:rPr>
              <a:t>(e.g. food pilot)</a:t>
            </a:r>
            <a:endParaRPr lang="en-US" sz="3000" i="0" kern="0" dirty="0">
              <a:solidFill>
                <a:srgbClr val="66B142">
                  <a:lumMod val="50000"/>
                </a:srgbClr>
              </a:solidFill>
              <a:latin typeface="Calibri" pitchFamily="34" charset="0"/>
              <a:ea typeface="Verdana" pitchFamily="34" charset="0"/>
              <a:cs typeface="Verdana" pitchFamily="34" charset="0"/>
            </a:endParaRPr>
          </a:p>
          <a:p>
            <a:pPr marL="457200" indent="-457200" defTabSz="685800">
              <a:buClr>
                <a:srgbClr val="BBB831"/>
              </a:buClr>
              <a:buFont typeface="+mj-lt"/>
              <a:buAutoNum type="arabicPeriod"/>
              <a:defRPr/>
            </a:pPr>
            <a:endParaRPr lang="en-GB" sz="2200" kern="0" dirty="0">
              <a:solidFill>
                <a:srgbClr val="66B142">
                  <a:lumMod val="50000"/>
                </a:srgbClr>
              </a:solidFill>
              <a:latin typeface="Calibri" pitchFamily="34" charset="0"/>
              <a:ea typeface="Verdana" pitchFamily="34" charset="0"/>
              <a:cs typeface="Verdana" pitchFamily="34" charset="0"/>
            </a:endParaRPr>
          </a:p>
          <a:p>
            <a:pPr marL="800100" lvl="1" indent="-457200" defTabSz="685800">
              <a:buClr>
                <a:srgbClr val="BBB831"/>
              </a:buClr>
              <a:buFont typeface="+mj-lt"/>
              <a:buAutoNum type="arabicPeriod"/>
              <a:defRPr/>
            </a:pPr>
            <a:endParaRPr lang="en-GB" sz="2200" b="0" kern="0" dirty="0">
              <a:solidFill>
                <a:srgbClr val="66B142">
                  <a:lumMod val="50000"/>
                </a:srgbClr>
              </a:solidFill>
              <a:latin typeface="Calibri" pitchFamily="34" charset="0"/>
              <a:ea typeface="Verdana" pitchFamily="34" charset="0"/>
              <a:cs typeface="Verdana" pitchFamily="34" charset="0"/>
            </a:endParaRPr>
          </a:p>
          <a:p>
            <a:pPr marL="457200" indent="-457200" defTabSz="685800">
              <a:buClr>
                <a:srgbClr val="BBB831"/>
              </a:buClr>
              <a:buFont typeface="+mj-lt"/>
              <a:buAutoNum type="arabicPeriod"/>
              <a:defRPr/>
            </a:pPr>
            <a:endParaRPr lang="en-GB" sz="2200" kern="0" dirty="0">
              <a:solidFill>
                <a:srgbClr val="66B142">
                  <a:lumMod val="50000"/>
                </a:srgbClr>
              </a:solidFill>
              <a:latin typeface="Calibri" pitchFamily="34" charset="0"/>
              <a:ea typeface="Verdana" pitchFamily="34" charset="0"/>
              <a:cs typeface="Verdana" pitchFamily="34" charset="0"/>
            </a:endParaRPr>
          </a:p>
          <a:p>
            <a:pPr marL="457200" indent="-457200" defTabSz="685800">
              <a:buClr>
                <a:srgbClr val="BBB831"/>
              </a:buClr>
              <a:buFont typeface="+mj-lt"/>
              <a:buAutoNum type="arabicPeriod"/>
              <a:defRPr/>
            </a:pPr>
            <a:r>
              <a:rPr lang="en-GB" sz="2200" kern="0" dirty="0">
                <a:solidFill>
                  <a:srgbClr val="66B142">
                    <a:lumMod val="50000"/>
                  </a:srgbClr>
                </a:solidFill>
                <a:latin typeface="Calibri" pitchFamily="34" charset="0"/>
                <a:ea typeface="Verdana" pitchFamily="34" charset="0"/>
                <a:cs typeface="Verdana" pitchFamily="34" charset="0"/>
              </a:rPr>
              <a:t/>
            </a:r>
            <a:br>
              <a:rPr lang="en-GB" sz="2200" kern="0" dirty="0">
                <a:solidFill>
                  <a:srgbClr val="66B142">
                    <a:lumMod val="50000"/>
                  </a:srgbClr>
                </a:solidFill>
                <a:latin typeface="Calibri" pitchFamily="34" charset="0"/>
                <a:ea typeface="Verdana" pitchFamily="34" charset="0"/>
                <a:cs typeface="Verdana" pitchFamily="34" charset="0"/>
              </a:rPr>
            </a:br>
            <a:endParaRPr lang="en-GB" sz="2200" kern="0" dirty="0">
              <a:solidFill>
                <a:srgbClr val="66B142">
                  <a:lumMod val="50000"/>
                </a:srgbClr>
              </a:solidFill>
              <a:latin typeface="Calibri" pitchFamily="34" charset="0"/>
              <a:ea typeface="Verdana" pitchFamily="34" charset="0"/>
              <a:cs typeface="Verdana" pitchFamily="34" charset="0"/>
            </a:endParaRPr>
          </a:p>
          <a:p>
            <a:pPr marL="257175" indent="-257175" defTabSz="685800">
              <a:buClr>
                <a:srgbClr val="BBB831"/>
              </a:buClr>
              <a:buFont typeface="Arial" panose="020B0604020202020204" pitchFamily="34" charset="0"/>
              <a:buChar char="•"/>
              <a:defRPr/>
            </a:pPr>
            <a:r>
              <a:rPr lang="nl-BE" sz="2200" kern="0" dirty="0" smtClean="0">
                <a:solidFill>
                  <a:srgbClr val="66B142">
                    <a:lumMod val="50000"/>
                  </a:srgbClr>
                </a:solidFill>
                <a:latin typeface="Calibri" pitchFamily="34" charset="0"/>
                <a:ea typeface="Verdana" pitchFamily="34" charset="0"/>
                <a:cs typeface="Verdana" pitchFamily="34" charset="0"/>
              </a:rPr>
              <a:t>   </a:t>
            </a:r>
            <a:endParaRPr lang="en-GB" sz="2200" kern="0" dirty="0">
              <a:solidFill>
                <a:srgbClr val="66B142">
                  <a:lumMod val="50000"/>
                </a:srgbClr>
              </a:solidFill>
              <a:latin typeface="Calibri" pitchFamily="34" charset="0"/>
              <a:ea typeface="Verdana" pitchFamily="34" charset="0"/>
              <a:cs typeface="Verdana" pitchFamily="34" charset="0"/>
            </a:endParaRPr>
          </a:p>
        </p:txBody>
      </p:sp>
      <p:sp>
        <p:nvSpPr>
          <p:cNvPr id="6" name="Title 1"/>
          <p:cNvSpPr txBox="1">
            <a:spLocks/>
          </p:cNvSpPr>
          <p:nvPr/>
        </p:nvSpPr>
        <p:spPr>
          <a:xfrm>
            <a:off x="533401" y="159786"/>
            <a:ext cx="11591924" cy="936625"/>
          </a:xfrm>
          <a:prstGeom prst="rect">
            <a:avLst/>
          </a:prstGeom>
        </p:spPr>
        <p:txBody>
          <a:bodyPr anchor="ct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defTabSz="914400"/>
            <a:r>
              <a:rPr lang="en-US" sz="3600" kern="0" dirty="0" smtClean="0">
                <a:solidFill>
                  <a:srgbClr val="BBB831"/>
                </a:solidFill>
                <a:latin typeface="Calibri" pitchFamily="34" charset="0"/>
                <a:ea typeface="Verdana" pitchFamily="34" charset="0"/>
                <a:cs typeface="Verdana" pitchFamily="34" charset="0"/>
              </a:rPr>
              <a:t>1.5.2 </a:t>
            </a:r>
            <a:r>
              <a:rPr lang="en-US" sz="3600" kern="0" dirty="0">
                <a:solidFill>
                  <a:srgbClr val="BBB831"/>
                </a:solidFill>
                <a:latin typeface="Calibri" pitchFamily="34" charset="0"/>
                <a:ea typeface="Verdana" pitchFamily="34" charset="0"/>
                <a:cs typeface="Verdana" pitchFamily="34" charset="0"/>
              </a:rPr>
              <a:t>S</a:t>
            </a:r>
            <a:r>
              <a:rPr lang="en-US" sz="3600" kern="0" dirty="0" smtClean="0">
                <a:solidFill>
                  <a:srgbClr val="BBB831"/>
                </a:solidFill>
                <a:latin typeface="Calibri" pitchFamily="34" charset="0"/>
                <a:ea typeface="Verdana" pitchFamily="34" charset="0"/>
                <a:cs typeface="Verdana" pitchFamily="34" charset="0"/>
              </a:rPr>
              <a:t>trengthening farm </a:t>
            </a:r>
            <a:r>
              <a:rPr lang="en-US" sz="3600" kern="0" dirty="0">
                <a:solidFill>
                  <a:srgbClr val="BBB831"/>
                </a:solidFill>
                <a:latin typeface="Calibri" pitchFamily="34" charset="0"/>
                <a:ea typeface="Verdana" pitchFamily="34" charset="0"/>
                <a:cs typeface="Verdana" pitchFamily="34" charset="0"/>
              </a:rPr>
              <a:t>advisory services </a:t>
            </a:r>
            <a:r>
              <a:rPr lang="en-US" sz="3600" kern="0" dirty="0" smtClean="0">
                <a:solidFill>
                  <a:srgbClr val="BBB831"/>
                </a:solidFill>
                <a:latin typeface="Calibri" pitchFamily="34" charset="0"/>
                <a:ea typeface="Verdana" pitchFamily="34" charset="0"/>
                <a:cs typeface="Verdana" pitchFamily="34" charset="0"/>
              </a:rPr>
              <a:t>within the AKIS</a:t>
            </a:r>
            <a:endParaRPr lang="fr-BE" sz="3400" kern="0" dirty="0">
              <a:solidFill>
                <a:srgbClr val="BBB831"/>
              </a:solidFill>
              <a:effectLst>
                <a:outerShdw blurRad="38100" dist="38100" dir="2700000" algn="tl">
                  <a:srgbClr val="000000">
                    <a:alpha val="43137"/>
                  </a:srgbClr>
                </a:outerShdw>
              </a:effectLst>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2730687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p:cNvPr>
          <p:cNvSpPr txBox="1">
            <a:spLocks/>
          </p:cNvSpPr>
          <p:nvPr/>
        </p:nvSpPr>
        <p:spPr>
          <a:xfrm>
            <a:off x="142875" y="821719"/>
            <a:ext cx="11982450" cy="6003754"/>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defTabSz="685800">
              <a:buClr>
                <a:srgbClr val="BBB831"/>
              </a:buClr>
              <a:buFontTx/>
              <a:buChar char="-"/>
              <a:defRPr/>
            </a:pPr>
            <a:r>
              <a:rPr lang="en-US" sz="3000" i="0" kern="0" dirty="0" smtClean="0">
                <a:solidFill>
                  <a:srgbClr val="C00000"/>
                </a:solidFill>
                <a:latin typeface="Calibri" pitchFamily="34" charset="0"/>
                <a:ea typeface="Verdana" pitchFamily="34" charset="0"/>
                <a:cs typeface="Verdana" pitchFamily="34" charset="0"/>
              </a:rPr>
              <a:t>Region/country </a:t>
            </a:r>
            <a:r>
              <a:rPr lang="en-US" sz="3000" i="0" kern="0" dirty="0">
                <a:solidFill>
                  <a:srgbClr val="C00000"/>
                </a:solidFill>
                <a:latin typeface="Calibri" pitchFamily="34" charset="0"/>
                <a:ea typeface="Verdana" pitchFamily="34" charset="0"/>
                <a:cs typeface="Verdana" pitchFamily="34" charset="0"/>
              </a:rPr>
              <a:t>wide advisory networks for all advisors </a:t>
            </a:r>
            <a:r>
              <a:rPr lang="en-US" sz="3000" i="0" kern="0" dirty="0">
                <a:solidFill>
                  <a:srgbClr val="335921"/>
                </a:solidFill>
                <a:latin typeface="Calibri" pitchFamily="34" charset="0"/>
                <a:ea typeface="Verdana" pitchFamily="34" charset="0"/>
                <a:cs typeface="Verdana" pitchFamily="34" charset="0"/>
              </a:rPr>
              <a:t>to share newly generated </a:t>
            </a:r>
            <a:r>
              <a:rPr lang="en-US" sz="3000" i="0" kern="0" dirty="0" smtClean="0">
                <a:solidFill>
                  <a:srgbClr val="335921"/>
                </a:solidFill>
                <a:latin typeface="Calibri" pitchFamily="34" charset="0"/>
                <a:ea typeface="Verdana" pitchFamily="34" charset="0"/>
                <a:cs typeface="Verdana" pitchFamily="34" charset="0"/>
              </a:rPr>
              <a:t>knowledge </a:t>
            </a:r>
            <a:r>
              <a:rPr lang="en-US" sz="3000" i="0" kern="0" dirty="0" err="1" smtClean="0">
                <a:solidFill>
                  <a:srgbClr val="335921"/>
                </a:solidFill>
                <a:latin typeface="Calibri" pitchFamily="34" charset="0"/>
                <a:ea typeface="Verdana" pitchFamily="34" charset="0"/>
                <a:cs typeface="Verdana" pitchFamily="34" charset="0"/>
              </a:rPr>
              <a:t>e.g</a:t>
            </a:r>
            <a:r>
              <a:rPr lang="en-US" sz="3000" i="0" kern="0" dirty="0" smtClean="0">
                <a:solidFill>
                  <a:srgbClr val="335921"/>
                </a:solidFill>
                <a:latin typeface="Calibri" pitchFamily="34" charset="0"/>
                <a:ea typeface="Verdana" pitchFamily="34" charset="0"/>
                <a:cs typeface="Verdana" pitchFamily="34" charset="0"/>
              </a:rPr>
              <a:t> after visits abroad</a:t>
            </a:r>
          </a:p>
          <a:p>
            <a:pPr defTabSz="685800">
              <a:buClr>
                <a:srgbClr val="BBB831"/>
              </a:buClr>
              <a:buFontTx/>
              <a:buChar char="-"/>
              <a:defRPr/>
            </a:pPr>
            <a:r>
              <a:rPr lang="en-US" sz="3000" i="0" kern="0" dirty="0" smtClean="0">
                <a:solidFill>
                  <a:srgbClr val="335921"/>
                </a:solidFill>
                <a:latin typeface="Calibri" pitchFamily="34" charset="0"/>
                <a:ea typeface="Verdana" pitchFamily="34" charset="0"/>
                <a:cs typeface="Verdana" pitchFamily="34" charset="0"/>
              </a:rPr>
              <a:t>Support </a:t>
            </a:r>
            <a:r>
              <a:rPr lang="en-US" sz="3000" i="0" kern="0" dirty="0">
                <a:solidFill>
                  <a:srgbClr val="335921"/>
                </a:solidFill>
                <a:latin typeface="Calibri" pitchFamily="34" charset="0"/>
                <a:ea typeface="Verdana" pitchFamily="34" charset="0"/>
                <a:cs typeface="Verdana" pitchFamily="34" charset="0"/>
              </a:rPr>
              <a:t>advisors' internships and placements in experimental research </a:t>
            </a:r>
            <a:r>
              <a:rPr lang="en-US" sz="3000" i="0" kern="0" dirty="0" err="1">
                <a:solidFill>
                  <a:srgbClr val="335921"/>
                </a:solidFill>
                <a:latin typeface="Calibri" pitchFamily="34" charset="0"/>
                <a:ea typeface="Verdana" pitchFamily="34" charset="0"/>
                <a:cs typeface="Verdana" pitchFamily="34" charset="0"/>
              </a:rPr>
              <a:t>centres</a:t>
            </a:r>
            <a:r>
              <a:rPr lang="en-US" sz="3000" i="0" kern="0" dirty="0">
                <a:solidFill>
                  <a:srgbClr val="335921"/>
                </a:solidFill>
                <a:latin typeface="Calibri" pitchFamily="34" charset="0"/>
                <a:ea typeface="Verdana" pitchFamily="34" charset="0"/>
                <a:cs typeface="Verdana" pitchFamily="34" charset="0"/>
              </a:rPr>
              <a:t> and training facilities, in cooperation with international </a:t>
            </a:r>
            <a:r>
              <a:rPr lang="en-US" sz="3000" i="0" kern="0" dirty="0" smtClean="0">
                <a:solidFill>
                  <a:srgbClr val="335921"/>
                </a:solidFill>
                <a:latin typeface="Calibri" pitchFamily="34" charset="0"/>
                <a:ea typeface="Verdana" pitchFamily="34" charset="0"/>
                <a:cs typeface="Verdana" pitchFamily="34" charset="0"/>
              </a:rPr>
              <a:t>partners</a:t>
            </a:r>
          </a:p>
          <a:p>
            <a:pPr defTabSz="685800">
              <a:buClr>
                <a:srgbClr val="BBB831"/>
              </a:buClr>
              <a:buFontTx/>
              <a:buChar char="-"/>
              <a:defRPr/>
            </a:pPr>
            <a:r>
              <a:rPr lang="en-US" sz="3000" i="0" kern="0" dirty="0" smtClean="0">
                <a:solidFill>
                  <a:srgbClr val="C00000"/>
                </a:solidFill>
                <a:latin typeface="Calibri" pitchFamily="34" charset="0"/>
                <a:ea typeface="Verdana" pitchFamily="34" charset="0"/>
                <a:cs typeface="Verdana" pitchFamily="34" charset="0"/>
              </a:rPr>
              <a:t>Dedicated </a:t>
            </a:r>
            <a:r>
              <a:rPr lang="en-US" sz="3000" i="0" kern="0" dirty="0">
                <a:solidFill>
                  <a:srgbClr val="C00000"/>
                </a:solidFill>
                <a:latin typeface="Calibri" pitchFamily="34" charset="0"/>
                <a:ea typeface="Verdana" pitchFamily="34" charset="0"/>
                <a:cs typeface="Verdana" pitchFamily="34" charset="0"/>
              </a:rPr>
              <a:t>actions to involve private advisors:  </a:t>
            </a:r>
            <a:r>
              <a:rPr lang="en-US" sz="3000" i="0" kern="0" dirty="0">
                <a:solidFill>
                  <a:srgbClr val="335921"/>
                </a:solidFill>
                <a:latin typeface="Calibri" pitchFamily="34" charset="0"/>
                <a:ea typeface="Verdana" pitchFamily="34" charset="0"/>
                <a:cs typeface="Verdana" pitchFamily="34" charset="0"/>
              </a:rPr>
              <a:t>not only training but other information flows e.g. use of common advisory </a:t>
            </a:r>
            <a:r>
              <a:rPr lang="en-US" sz="3000" i="0" kern="0" dirty="0" smtClean="0">
                <a:solidFill>
                  <a:srgbClr val="335921"/>
                </a:solidFill>
                <a:latin typeface="Calibri" pitchFamily="34" charset="0"/>
                <a:ea typeface="Verdana" pitchFamily="34" charset="0"/>
                <a:cs typeface="Verdana" pitchFamily="34" charset="0"/>
              </a:rPr>
              <a:t>tools</a:t>
            </a:r>
            <a:r>
              <a:rPr lang="en-US" sz="3000" i="0" kern="0" dirty="0">
                <a:solidFill>
                  <a:srgbClr val="335921"/>
                </a:solidFill>
                <a:latin typeface="Calibri" pitchFamily="34" charset="0"/>
                <a:ea typeface="Verdana" pitchFamily="34" charset="0"/>
                <a:cs typeface="Verdana" pitchFamily="34" charset="0"/>
              </a:rPr>
              <a:t>, back-office support for </a:t>
            </a:r>
            <a:r>
              <a:rPr lang="en-US" sz="3000" i="0" u="sng" kern="0" dirty="0">
                <a:solidFill>
                  <a:srgbClr val="335921"/>
                </a:solidFill>
                <a:latin typeface="Calibri" pitchFamily="34" charset="0"/>
                <a:ea typeface="Verdana" pitchFamily="34" charset="0"/>
                <a:cs typeface="Verdana" pitchFamily="34" charset="0"/>
              </a:rPr>
              <a:t>all</a:t>
            </a:r>
            <a:r>
              <a:rPr lang="en-US" sz="3000" i="0" kern="0" dirty="0">
                <a:solidFill>
                  <a:srgbClr val="335921"/>
                </a:solidFill>
                <a:latin typeface="Calibri" pitchFamily="34" charset="0"/>
                <a:ea typeface="Verdana" pitchFamily="34" charset="0"/>
                <a:cs typeface="Verdana" pitchFamily="34" charset="0"/>
              </a:rPr>
              <a:t> advisors public and private. </a:t>
            </a:r>
            <a:endParaRPr lang="en-US" sz="3000" i="0" kern="0" dirty="0" smtClean="0">
              <a:solidFill>
                <a:srgbClr val="335921"/>
              </a:solidFill>
              <a:latin typeface="Calibri" pitchFamily="34" charset="0"/>
              <a:ea typeface="Verdana" pitchFamily="34" charset="0"/>
              <a:cs typeface="Verdana" pitchFamily="34" charset="0"/>
            </a:endParaRPr>
          </a:p>
          <a:p>
            <a:pPr defTabSz="685800">
              <a:buClr>
                <a:srgbClr val="BBB831"/>
              </a:buClr>
              <a:buFontTx/>
              <a:buChar char="-"/>
              <a:defRPr/>
            </a:pPr>
            <a:r>
              <a:rPr lang="en-US" sz="3000" i="0" kern="0" dirty="0" smtClean="0">
                <a:solidFill>
                  <a:srgbClr val="C00000"/>
                </a:solidFill>
                <a:latin typeface="Calibri" pitchFamily="34" charset="0"/>
                <a:ea typeface="Verdana" pitchFamily="34" charset="0"/>
                <a:cs typeface="Verdana" pitchFamily="34" charset="0"/>
              </a:rPr>
              <a:t>Support </a:t>
            </a:r>
            <a:r>
              <a:rPr lang="en-US" sz="3000" i="0" kern="0" dirty="0">
                <a:solidFill>
                  <a:srgbClr val="C00000"/>
                </a:solidFill>
                <a:latin typeface="Calibri" pitchFamily="34" charset="0"/>
                <a:ea typeface="Verdana" pitchFamily="34" charset="0"/>
                <a:cs typeface="Verdana" pitchFamily="34" charset="0"/>
              </a:rPr>
              <a:t>digitization of advisory work</a:t>
            </a:r>
            <a:r>
              <a:rPr lang="en-US" sz="3000" i="0" kern="0" dirty="0">
                <a:solidFill>
                  <a:srgbClr val="335921"/>
                </a:solidFill>
                <a:latin typeface="Calibri" pitchFamily="34" charset="0"/>
                <a:ea typeface="Verdana" pitchFamily="34" charset="0"/>
                <a:cs typeface="Verdana" pitchFamily="34" charset="0"/>
              </a:rPr>
              <a:t>: fund establishment and maintenance cost of an IT knowledge platform, containing </a:t>
            </a:r>
            <a:r>
              <a:rPr lang="en-US" sz="3000" i="0" kern="0" dirty="0" smtClean="0">
                <a:solidFill>
                  <a:srgbClr val="335921"/>
                </a:solidFill>
                <a:latin typeface="Calibri" pitchFamily="34" charset="0"/>
                <a:ea typeface="Verdana" pitchFamily="34" charset="0"/>
                <a:cs typeface="Verdana" pitchFamily="34" charset="0"/>
              </a:rPr>
              <a:t>knowledge reservoirs, to be shared by several advisory bodies even across borders</a:t>
            </a:r>
          </a:p>
          <a:p>
            <a:pPr defTabSz="685800">
              <a:buClr>
                <a:srgbClr val="BBB831"/>
              </a:buClr>
              <a:buFontTx/>
              <a:buChar char="-"/>
              <a:defRPr/>
            </a:pPr>
            <a:r>
              <a:rPr lang="en-US" sz="3000" i="0" kern="0" dirty="0" smtClean="0">
                <a:solidFill>
                  <a:srgbClr val="C00000"/>
                </a:solidFill>
                <a:latin typeface="Calibri" pitchFamily="34" charset="0"/>
                <a:ea typeface="Verdana" pitchFamily="34" charset="0"/>
                <a:cs typeface="Verdana" pitchFamily="34" charset="0"/>
              </a:rPr>
              <a:t>Simplify</a:t>
            </a:r>
            <a:r>
              <a:rPr lang="en-US" sz="3000" i="0" kern="0" dirty="0" smtClean="0">
                <a:solidFill>
                  <a:srgbClr val="335921"/>
                </a:solidFill>
                <a:latin typeface="Calibri" pitchFamily="34" charset="0"/>
                <a:ea typeface="Verdana" pitchFamily="34" charset="0"/>
                <a:cs typeface="Verdana" pitchFamily="34" charset="0"/>
              </a:rPr>
              <a:t> administration and avoid dense control systems, rather manage the quality of advising</a:t>
            </a:r>
            <a:endParaRPr lang="en-US" sz="3000" i="0" kern="0" dirty="0">
              <a:solidFill>
                <a:srgbClr val="335921"/>
              </a:solidFill>
              <a:latin typeface="Calibri" pitchFamily="34" charset="0"/>
              <a:ea typeface="Verdana" pitchFamily="34" charset="0"/>
              <a:cs typeface="Verdana" pitchFamily="34" charset="0"/>
            </a:endParaRPr>
          </a:p>
          <a:p>
            <a:pPr defTabSz="685800">
              <a:buClr>
                <a:srgbClr val="BBB831"/>
              </a:buClr>
              <a:buFontTx/>
              <a:buChar char="-"/>
              <a:defRPr/>
            </a:pPr>
            <a:endParaRPr lang="en-GB" sz="3000" i="0" kern="0" dirty="0">
              <a:solidFill>
                <a:srgbClr val="335921"/>
              </a:solidFill>
              <a:latin typeface="Calibri" pitchFamily="34" charset="0"/>
              <a:ea typeface="Verdana" pitchFamily="34" charset="0"/>
              <a:cs typeface="Verdana" pitchFamily="34" charset="0"/>
            </a:endParaRPr>
          </a:p>
        </p:txBody>
      </p:sp>
      <p:sp>
        <p:nvSpPr>
          <p:cNvPr id="6" name="Title 1"/>
          <p:cNvSpPr txBox="1">
            <a:spLocks/>
          </p:cNvSpPr>
          <p:nvPr/>
        </p:nvSpPr>
        <p:spPr>
          <a:xfrm>
            <a:off x="533401" y="159786"/>
            <a:ext cx="11591924" cy="723083"/>
          </a:xfrm>
          <a:prstGeom prst="rect">
            <a:avLst/>
          </a:prstGeom>
        </p:spPr>
        <p:txBody>
          <a:bodyPr anchor="ct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defTabSz="914400"/>
            <a:r>
              <a:rPr lang="en-US" sz="3600" kern="0" dirty="0" smtClean="0">
                <a:solidFill>
                  <a:srgbClr val="BBB831"/>
                </a:solidFill>
                <a:latin typeface="Calibri" pitchFamily="34" charset="0"/>
                <a:ea typeface="Verdana" pitchFamily="34" charset="0"/>
                <a:cs typeface="Verdana" pitchFamily="34" charset="0"/>
              </a:rPr>
              <a:t>1.5.2 </a:t>
            </a:r>
            <a:r>
              <a:rPr lang="en-US" sz="3600" kern="0" dirty="0">
                <a:solidFill>
                  <a:srgbClr val="BBB831"/>
                </a:solidFill>
                <a:latin typeface="Calibri" pitchFamily="34" charset="0"/>
                <a:ea typeface="Verdana" pitchFamily="34" charset="0"/>
                <a:cs typeface="Verdana" pitchFamily="34" charset="0"/>
              </a:rPr>
              <a:t>S</a:t>
            </a:r>
            <a:r>
              <a:rPr lang="en-US" sz="3600" kern="0" dirty="0" smtClean="0">
                <a:solidFill>
                  <a:srgbClr val="BBB831"/>
                </a:solidFill>
                <a:latin typeface="Calibri" pitchFamily="34" charset="0"/>
                <a:ea typeface="Verdana" pitchFamily="34" charset="0"/>
                <a:cs typeface="Verdana" pitchFamily="34" charset="0"/>
              </a:rPr>
              <a:t>trengthening farm </a:t>
            </a:r>
            <a:r>
              <a:rPr lang="en-US" sz="3600" kern="0" dirty="0">
                <a:solidFill>
                  <a:srgbClr val="BBB831"/>
                </a:solidFill>
                <a:latin typeface="Calibri" pitchFamily="34" charset="0"/>
                <a:ea typeface="Verdana" pitchFamily="34" charset="0"/>
                <a:cs typeface="Verdana" pitchFamily="34" charset="0"/>
              </a:rPr>
              <a:t>advisory services </a:t>
            </a:r>
            <a:r>
              <a:rPr lang="en-US" sz="3600" kern="0" dirty="0" smtClean="0">
                <a:solidFill>
                  <a:srgbClr val="BBB831"/>
                </a:solidFill>
                <a:latin typeface="Calibri" pitchFamily="34" charset="0"/>
                <a:ea typeface="Verdana" pitchFamily="34" charset="0"/>
                <a:cs typeface="Verdana" pitchFamily="34" charset="0"/>
              </a:rPr>
              <a:t>within the AKIS</a:t>
            </a:r>
            <a:endParaRPr lang="fr-BE" sz="3400" kern="0" dirty="0">
              <a:solidFill>
                <a:srgbClr val="BBB831"/>
              </a:solidFill>
              <a:effectLst>
                <a:outerShdw blurRad="38100" dist="38100" dir="2700000" algn="tl">
                  <a:srgbClr val="000000">
                    <a:alpha val="43137"/>
                  </a:srgbClr>
                </a:outerShdw>
              </a:effectLst>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21938123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p:cNvPr>
          <p:cNvSpPr txBox="1">
            <a:spLocks/>
          </p:cNvSpPr>
          <p:nvPr/>
        </p:nvSpPr>
        <p:spPr>
          <a:xfrm>
            <a:off x="142875" y="963613"/>
            <a:ext cx="11982450" cy="6003754"/>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defTabSz="685800">
              <a:buClr>
                <a:srgbClr val="BBB831"/>
              </a:buClr>
              <a:buFontTx/>
              <a:buChar char="-"/>
              <a:defRPr/>
            </a:pPr>
            <a:r>
              <a:rPr lang="en-US" sz="3000" i="0" kern="0" dirty="0" smtClean="0">
                <a:solidFill>
                  <a:srgbClr val="C00000"/>
                </a:solidFill>
                <a:latin typeface="Calibri" pitchFamily="34" charset="0"/>
                <a:ea typeface="Verdana" pitchFamily="34" charset="0"/>
                <a:cs typeface="Verdana" pitchFamily="34" charset="0"/>
              </a:rPr>
              <a:t>Involve education and young </a:t>
            </a:r>
            <a:r>
              <a:rPr lang="en-US" sz="3000" i="0" kern="0" dirty="0" smtClean="0">
                <a:solidFill>
                  <a:srgbClr val="66B142">
                    <a:lumMod val="50000"/>
                  </a:srgbClr>
                </a:solidFill>
                <a:latin typeface="Calibri" pitchFamily="34" charset="0"/>
                <a:ea typeface="Verdana" pitchFamily="34" charset="0"/>
                <a:cs typeface="Verdana" pitchFamily="34" charset="0"/>
              </a:rPr>
              <a:t>people                                                                   in OGs</a:t>
            </a:r>
            <a:endParaRPr lang="en-US" sz="3000" i="0" kern="0" dirty="0">
              <a:solidFill>
                <a:srgbClr val="66B142">
                  <a:lumMod val="50000"/>
                </a:srgbClr>
              </a:solidFill>
              <a:latin typeface="Calibri" pitchFamily="34" charset="0"/>
              <a:ea typeface="Verdana" pitchFamily="34" charset="0"/>
              <a:cs typeface="Verdana" pitchFamily="34" charset="0"/>
            </a:endParaRPr>
          </a:p>
          <a:p>
            <a:pPr defTabSz="685800">
              <a:buClr>
                <a:srgbClr val="BBB831"/>
              </a:buClr>
              <a:buFontTx/>
              <a:buChar char="-"/>
              <a:defRPr/>
            </a:pPr>
            <a:endParaRPr lang="en-US" sz="3000" i="0" kern="0" dirty="0" smtClean="0">
              <a:solidFill>
                <a:srgbClr val="66B142">
                  <a:lumMod val="50000"/>
                </a:srgbClr>
              </a:solidFill>
              <a:latin typeface="Calibri" pitchFamily="34" charset="0"/>
              <a:ea typeface="Verdana" pitchFamily="34" charset="0"/>
              <a:cs typeface="Verdana" pitchFamily="34" charset="0"/>
            </a:endParaRPr>
          </a:p>
          <a:p>
            <a:pPr defTabSz="685800">
              <a:buClr>
                <a:srgbClr val="BBB831"/>
              </a:buClr>
              <a:buFontTx/>
              <a:buChar char="-"/>
              <a:defRPr/>
            </a:pPr>
            <a:endParaRPr lang="en-US" sz="3000" i="0" kern="0" dirty="0" smtClean="0">
              <a:solidFill>
                <a:srgbClr val="66B142">
                  <a:lumMod val="50000"/>
                </a:srgbClr>
              </a:solidFill>
              <a:latin typeface="Calibri" pitchFamily="34" charset="0"/>
              <a:ea typeface="Verdana" pitchFamily="34" charset="0"/>
              <a:cs typeface="Verdana" pitchFamily="34" charset="0"/>
            </a:endParaRPr>
          </a:p>
          <a:p>
            <a:pPr defTabSz="685800">
              <a:buClr>
                <a:srgbClr val="BBB831"/>
              </a:buClr>
              <a:buFontTx/>
              <a:buChar char="-"/>
              <a:defRPr/>
            </a:pPr>
            <a:endParaRPr lang="en-US" sz="3000" i="0" kern="0" dirty="0" smtClean="0">
              <a:solidFill>
                <a:srgbClr val="66B142">
                  <a:lumMod val="50000"/>
                </a:srgbClr>
              </a:solidFill>
              <a:latin typeface="Calibri" pitchFamily="34" charset="0"/>
              <a:ea typeface="Verdana" pitchFamily="34" charset="0"/>
              <a:cs typeface="Verdana" pitchFamily="34" charset="0"/>
            </a:endParaRPr>
          </a:p>
          <a:p>
            <a:pPr defTabSz="685800">
              <a:buClr>
                <a:srgbClr val="BBB831"/>
              </a:buClr>
              <a:buFontTx/>
              <a:buChar char="-"/>
              <a:defRPr/>
            </a:pPr>
            <a:r>
              <a:rPr lang="en-US" sz="3000" i="0" kern="0" dirty="0" smtClean="0">
                <a:solidFill>
                  <a:srgbClr val="66B142">
                    <a:lumMod val="50000"/>
                  </a:srgbClr>
                </a:solidFill>
                <a:latin typeface="Calibri" pitchFamily="34" charset="0"/>
                <a:ea typeface="Verdana" pitchFamily="34" charset="0"/>
                <a:cs typeface="Verdana" pitchFamily="34" charset="0"/>
              </a:rPr>
              <a:t>Reflect on a "</a:t>
            </a:r>
            <a:r>
              <a:rPr lang="en-US" sz="3000" i="0" kern="0" dirty="0" err="1" smtClean="0">
                <a:solidFill>
                  <a:srgbClr val="C00000"/>
                </a:solidFill>
                <a:latin typeface="Calibri" pitchFamily="34" charset="0"/>
                <a:ea typeface="Verdana" pitchFamily="34" charset="0"/>
                <a:cs typeface="Verdana" pitchFamily="34" charset="0"/>
              </a:rPr>
              <a:t>before</a:t>
            </a:r>
            <a:r>
              <a:rPr lang="en-US" sz="3000" i="0" kern="0" dirty="0" err="1" smtClean="0">
                <a:solidFill>
                  <a:srgbClr val="66B142">
                    <a:lumMod val="50000"/>
                  </a:srgbClr>
                </a:solidFill>
                <a:latin typeface="Calibri" pitchFamily="34" charset="0"/>
                <a:ea typeface="Verdana" pitchFamily="34" charset="0"/>
                <a:cs typeface="Verdana" pitchFamily="34" charset="0"/>
              </a:rPr>
              <a:t>"life</a:t>
            </a:r>
            <a:r>
              <a:rPr lang="en-US" sz="3000" i="0" kern="0" dirty="0" smtClean="0">
                <a:solidFill>
                  <a:srgbClr val="66B142">
                    <a:lumMod val="50000"/>
                  </a:srgbClr>
                </a:solidFill>
                <a:latin typeface="Calibri" pitchFamily="34" charset="0"/>
                <a:ea typeface="Verdana" pitchFamily="34" charset="0"/>
                <a:cs typeface="Verdana" pitchFamily="34" charset="0"/>
              </a:rPr>
              <a:t> (platforms where actors regularly meet, funding for preparation) and an "</a:t>
            </a:r>
            <a:r>
              <a:rPr lang="en-US" sz="3000" i="0" kern="0" dirty="0" smtClean="0">
                <a:solidFill>
                  <a:srgbClr val="C00000"/>
                </a:solidFill>
                <a:latin typeface="Calibri" pitchFamily="34" charset="0"/>
                <a:ea typeface="Verdana" pitchFamily="34" charset="0"/>
                <a:cs typeface="Verdana" pitchFamily="34" charset="0"/>
              </a:rPr>
              <a:t>after</a:t>
            </a:r>
            <a:r>
              <a:rPr lang="en-US" sz="3000" i="0" kern="0" dirty="0" smtClean="0">
                <a:solidFill>
                  <a:srgbClr val="66B142">
                    <a:lumMod val="50000"/>
                  </a:srgbClr>
                </a:solidFill>
                <a:latin typeface="Calibri" pitchFamily="34" charset="0"/>
                <a:ea typeface="Verdana" pitchFamily="34" charset="0"/>
                <a:cs typeface="Verdana" pitchFamily="34" charset="0"/>
              </a:rPr>
              <a:t>"-life (connect with other OG/MA projects) </a:t>
            </a:r>
          </a:p>
          <a:p>
            <a:pPr defTabSz="685800">
              <a:buClr>
                <a:srgbClr val="BBB831"/>
              </a:buClr>
              <a:buFontTx/>
              <a:buChar char="-"/>
              <a:defRPr/>
            </a:pPr>
            <a:r>
              <a:rPr lang="en-US" sz="3000" i="0" kern="0" dirty="0" smtClean="0">
                <a:solidFill>
                  <a:srgbClr val="66B142">
                    <a:lumMod val="50000"/>
                  </a:srgbClr>
                </a:solidFill>
                <a:latin typeface="Calibri" pitchFamily="34" charset="0"/>
                <a:ea typeface="Verdana" pitchFamily="34" charset="0"/>
                <a:cs typeface="Verdana" pitchFamily="34" charset="0"/>
              </a:rPr>
              <a:t>Design </a:t>
            </a:r>
            <a:r>
              <a:rPr lang="en-US" sz="3000" i="0" kern="0" dirty="0">
                <a:solidFill>
                  <a:srgbClr val="66B142">
                    <a:lumMod val="50000"/>
                  </a:srgbClr>
                </a:solidFill>
                <a:latin typeface="Calibri" pitchFamily="34" charset="0"/>
                <a:ea typeface="Verdana" pitchFamily="34" charset="0"/>
                <a:cs typeface="Verdana" pitchFamily="34" charset="0"/>
              </a:rPr>
              <a:t>a </a:t>
            </a:r>
            <a:r>
              <a:rPr lang="en-US" sz="3000" i="0" kern="0" dirty="0">
                <a:solidFill>
                  <a:srgbClr val="C00000"/>
                </a:solidFill>
                <a:latin typeface="Calibri" pitchFamily="34" charset="0"/>
                <a:ea typeface="Verdana" pitchFamily="34" charset="0"/>
                <a:cs typeface="Verdana" pitchFamily="34" charset="0"/>
              </a:rPr>
              <a:t>specific fund for after-project </a:t>
            </a:r>
            <a:r>
              <a:rPr lang="en-US" sz="3000" i="0" kern="0" dirty="0">
                <a:solidFill>
                  <a:srgbClr val="66B142">
                    <a:lumMod val="50000"/>
                  </a:srgbClr>
                </a:solidFill>
                <a:latin typeface="Calibri" pitchFamily="34" charset="0"/>
                <a:ea typeface="Verdana" pitchFamily="34" charset="0"/>
                <a:cs typeface="Verdana" pitchFamily="34" charset="0"/>
              </a:rPr>
              <a:t>communication of </a:t>
            </a:r>
            <a:r>
              <a:rPr lang="en-US" sz="3000" i="0" kern="0" dirty="0" smtClean="0">
                <a:solidFill>
                  <a:srgbClr val="66B142">
                    <a:lumMod val="50000"/>
                  </a:srgbClr>
                </a:solidFill>
                <a:latin typeface="Calibri" pitchFamily="34" charset="0"/>
                <a:ea typeface="Verdana" pitchFamily="34" charset="0"/>
                <a:cs typeface="Verdana" pitchFamily="34" charset="0"/>
              </a:rPr>
              <a:t>innovative </a:t>
            </a:r>
            <a:r>
              <a:rPr lang="en-US" sz="3000" i="0" kern="0" dirty="0">
                <a:solidFill>
                  <a:srgbClr val="66B142">
                    <a:lumMod val="50000"/>
                  </a:srgbClr>
                </a:solidFill>
                <a:latin typeface="Calibri" pitchFamily="34" charset="0"/>
                <a:ea typeface="Verdana" pitchFamily="34" charset="0"/>
                <a:cs typeface="Verdana" pitchFamily="34" charset="0"/>
              </a:rPr>
              <a:t>projects </a:t>
            </a:r>
            <a:endParaRPr lang="en-US" sz="3000" i="0" kern="0" dirty="0" smtClean="0">
              <a:solidFill>
                <a:srgbClr val="66B142">
                  <a:lumMod val="50000"/>
                </a:srgbClr>
              </a:solidFill>
              <a:latin typeface="Calibri" pitchFamily="34" charset="0"/>
              <a:ea typeface="Verdana" pitchFamily="34" charset="0"/>
              <a:cs typeface="Verdana" pitchFamily="34" charset="0"/>
            </a:endParaRPr>
          </a:p>
          <a:p>
            <a:pPr defTabSz="685800">
              <a:buClr>
                <a:srgbClr val="BBB831"/>
              </a:buClr>
              <a:buFontTx/>
              <a:buChar char="-"/>
              <a:defRPr/>
            </a:pPr>
            <a:r>
              <a:rPr lang="en-US" sz="3000" i="0" kern="0" dirty="0" smtClean="0">
                <a:solidFill>
                  <a:srgbClr val="C00000"/>
                </a:solidFill>
                <a:latin typeface="Calibri" pitchFamily="34" charset="0"/>
                <a:ea typeface="Verdana" pitchFamily="34" charset="0"/>
                <a:cs typeface="Verdana" pitchFamily="34" charset="0"/>
              </a:rPr>
              <a:t>Ensure </a:t>
            </a:r>
            <a:r>
              <a:rPr lang="en-US" sz="3000" i="0" kern="0" dirty="0">
                <a:solidFill>
                  <a:srgbClr val="C00000"/>
                </a:solidFill>
                <a:latin typeface="Calibri" pitchFamily="34" charset="0"/>
                <a:ea typeface="Verdana" pitchFamily="34" charset="0"/>
                <a:cs typeface="Verdana" pitchFamily="34" charset="0"/>
              </a:rPr>
              <a:t>sufficient coordination within MS </a:t>
            </a:r>
            <a:r>
              <a:rPr lang="en-US" sz="3000" i="0" kern="0" dirty="0">
                <a:solidFill>
                  <a:srgbClr val="66B142">
                    <a:lumMod val="50000"/>
                  </a:srgbClr>
                </a:solidFill>
                <a:latin typeface="Calibri" pitchFamily="34" charset="0"/>
                <a:ea typeface="Verdana" pitchFamily="34" charset="0"/>
                <a:cs typeface="Verdana" pitchFamily="34" charset="0"/>
              </a:rPr>
              <a:t>and ensure that learning from each other is possible </a:t>
            </a:r>
            <a:endParaRPr lang="en-US" sz="3000" i="0" kern="0" dirty="0" smtClean="0">
              <a:solidFill>
                <a:srgbClr val="66B142">
                  <a:lumMod val="50000"/>
                </a:srgbClr>
              </a:solidFill>
              <a:latin typeface="Calibri" pitchFamily="34" charset="0"/>
              <a:ea typeface="Verdana" pitchFamily="34" charset="0"/>
              <a:cs typeface="Verdana" pitchFamily="34" charset="0"/>
            </a:endParaRPr>
          </a:p>
          <a:p>
            <a:pPr defTabSz="685800">
              <a:buClr>
                <a:srgbClr val="BBB831"/>
              </a:buClr>
              <a:buFontTx/>
              <a:buChar char="-"/>
              <a:defRPr/>
            </a:pPr>
            <a:endParaRPr lang="en-US" sz="3000" i="0" kern="0" dirty="0" smtClean="0">
              <a:solidFill>
                <a:srgbClr val="66B142">
                  <a:lumMod val="50000"/>
                </a:srgbClr>
              </a:solidFill>
              <a:latin typeface="Calibri" pitchFamily="34" charset="0"/>
              <a:ea typeface="Verdana" pitchFamily="34" charset="0"/>
              <a:cs typeface="Verdana" pitchFamily="34" charset="0"/>
            </a:endParaRPr>
          </a:p>
          <a:p>
            <a:pPr marL="457200" indent="-457200" defTabSz="685800">
              <a:buClr>
                <a:srgbClr val="BBB831"/>
              </a:buClr>
              <a:buFont typeface="+mj-lt"/>
              <a:buAutoNum type="arabicPeriod"/>
              <a:defRPr/>
            </a:pPr>
            <a:endParaRPr lang="en-GB" sz="2200" kern="0" dirty="0">
              <a:solidFill>
                <a:srgbClr val="66B142">
                  <a:lumMod val="50000"/>
                </a:srgbClr>
              </a:solidFill>
              <a:latin typeface="Calibri" pitchFamily="34" charset="0"/>
              <a:ea typeface="Verdana" pitchFamily="34" charset="0"/>
              <a:cs typeface="Verdana" pitchFamily="34" charset="0"/>
            </a:endParaRPr>
          </a:p>
          <a:p>
            <a:pPr marL="800100" lvl="1" indent="-457200" defTabSz="685800">
              <a:buClr>
                <a:srgbClr val="BBB831"/>
              </a:buClr>
              <a:buFont typeface="+mj-lt"/>
              <a:buAutoNum type="arabicPeriod"/>
              <a:defRPr/>
            </a:pPr>
            <a:endParaRPr lang="en-GB" sz="2200" b="0" kern="0" dirty="0">
              <a:solidFill>
                <a:srgbClr val="66B142">
                  <a:lumMod val="50000"/>
                </a:srgbClr>
              </a:solidFill>
              <a:latin typeface="Calibri" pitchFamily="34" charset="0"/>
              <a:ea typeface="Verdana" pitchFamily="34" charset="0"/>
              <a:cs typeface="Verdana" pitchFamily="34" charset="0"/>
            </a:endParaRPr>
          </a:p>
          <a:p>
            <a:pPr marL="457200" indent="-457200" defTabSz="685800">
              <a:buClr>
                <a:srgbClr val="BBB831"/>
              </a:buClr>
              <a:buFont typeface="+mj-lt"/>
              <a:buAutoNum type="arabicPeriod"/>
              <a:defRPr/>
            </a:pPr>
            <a:endParaRPr lang="en-GB" sz="2200" kern="0" dirty="0">
              <a:solidFill>
                <a:srgbClr val="66B142">
                  <a:lumMod val="50000"/>
                </a:srgbClr>
              </a:solidFill>
              <a:latin typeface="Calibri" pitchFamily="34" charset="0"/>
              <a:ea typeface="Verdana" pitchFamily="34" charset="0"/>
              <a:cs typeface="Verdana" pitchFamily="34" charset="0"/>
            </a:endParaRPr>
          </a:p>
        </p:txBody>
      </p:sp>
      <p:sp>
        <p:nvSpPr>
          <p:cNvPr id="6" name="Title 1"/>
          <p:cNvSpPr txBox="1">
            <a:spLocks/>
          </p:cNvSpPr>
          <p:nvPr/>
        </p:nvSpPr>
        <p:spPr>
          <a:xfrm>
            <a:off x="533401" y="285914"/>
            <a:ext cx="11591924" cy="596951"/>
          </a:xfrm>
          <a:prstGeom prst="rect">
            <a:avLst/>
          </a:prstGeom>
        </p:spPr>
        <p:txBody>
          <a:bodyPr anchor="ct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defTabSz="914400"/>
            <a:r>
              <a:rPr lang="en-US" sz="3600" kern="0" dirty="0">
                <a:solidFill>
                  <a:srgbClr val="BBB831"/>
                </a:solidFill>
                <a:latin typeface="Calibri" pitchFamily="34" charset="0"/>
                <a:ea typeface="Verdana" pitchFamily="34" charset="0"/>
                <a:cs typeface="Verdana" pitchFamily="34" charset="0"/>
              </a:rPr>
              <a:t>1.5.3 Incentivize interactive innovation </a:t>
            </a:r>
            <a:r>
              <a:rPr lang="en-US" sz="3600" kern="0" dirty="0" smtClean="0">
                <a:solidFill>
                  <a:srgbClr val="BBB831"/>
                </a:solidFill>
                <a:latin typeface="Calibri" pitchFamily="34" charset="0"/>
                <a:ea typeface="Verdana" pitchFamily="34" charset="0"/>
                <a:cs typeface="Verdana" pitchFamily="34" charset="0"/>
              </a:rPr>
              <a:t>projects</a:t>
            </a:r>
            <a:endParaRPr lang="fr-BE" sz="3400" kern="0" dirty="0">
              <a:solidFill>
                <a:srgbClr val="BBB831"/>
              </a:solidFill>
              <a:effectLst>
                <a:outerShdw blurRad="38100" dist="38100" dir="2700000" algn="tl">
                  <a:srgbClr val="000000">
                    <a:alpha val="43137"/>
                  </a:srgbClr>
                </a:outerShdw>
              </a:effectLst>
              <a:latin typeface="Calibri" pitchFamily="34" charset="0"/>
              <a:ea typeface="Verdana" pitchFamily="34" charset="0"/>
              <a:cs typeface="Verdana" pitchFamily="34" charset="0"/>
            </a:endParaRPr>
          </a:p>
        </p:txBody>
      </p:sp>
      <p:pic>
        <p:nvPicPr>
          <p:cNvPr id="5" name="Afbeelding 9228"/>
          <p:cNvPicPr/>
          <p:nvPr/>
        </p:nvPicPr>
        <p:blipFill rotWithShape="1">
          <a:blip r:embed="rId3" cstate="print">
            <a:extLst>
              <a:ext uri="{28A0092B-C50C-407E-A947-70E740481C1C}">
                <a14:useLocalDpi xmlns:a14="http://schemas.microsoft.com/office/drawing/2010/main" val="0"/>
              </a:ext>
            </a:extLst>
          </a:blip>
          <a:srcRect l="13845" t="11679" r="36" b="19786"/>
          <a:stretch/>
        </p:blipFill>
        <p:spPr bwMode="auto">
          <a:xfrm>
            <a:off x="6999890" y="945832"/>
            <a:ext cx="5192110" cy="27116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367691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p:cNvPr>
          <p:cNvSpPr txBox="1">
            <a:spLocks/>
          </p:cNvSpPr>
          <p:nvPr/>
        </p:nvSpPr>
        <p:spPr>
          <a:xfrm>
            <a:off x="142875" y="963613"/>
            <a:ext cx="11982450" cy="6003754"/>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defTabSz="685800">
              <a:buClr>
                <a:srgbClr val="BBB831"/>
              </a:buClr>
              <a:buFontTx/>
              <a:buChar char="-"/>
              <a:defRPr/>
            </a:pPr>
            <a:r>
              <a:rPr lang="en-US" sz="3000" i="0" kern="0" dirty="0" smtClean="0">
                <a:solidFill>
                  <a:srgbClr val="66B142">
                    <a:lumMod val="50000"/>
                  </a:srgbClr>
                </a:solidFill>
                <a:latin typeface="Calibri" pitchFamily="34" charset="0"/>
                <a:ea typeface="Verdana" pitchFamily="34" charset="0"/>
                <a:cs typeface="Verdana" pitchFamily="34" charset="0"/>
              </a:rPr>
              <a:t>Foresee </a:t>
            </a:r>
            <a:r>
              <a:rPr lang="en-US" sz="3000" i="0" kern="0" dirty="0">
                <a:solidFill>
                  <a:srgbClr val="C00000"/>
                </a:solidFill>
                <a:latin typeface="Calibri" pitchFamily="34" charset="0"/>
                <a:ea typeface="Verdana" pitchFamily="34" charset="0"/>
                <a:cs typeface="Verdana" pitchFamily="34" charset="0"/>
              </a:rPr>
              <a:t>sufficient funding </a:t>
            </a:r>
            <a:r>
              <a:rPr lang="en-US" sz="3000" i="0" kern="0" dirty="0" smtClean="0">
                <a:solidFill>
                  <a:srgbClr val="C00000"/>
                </a:solidFill>
                <a:latin typeface="Calibri" pitchFamily="34" charset="0"/>
                <a:ea typeface="Verdana" pitchFamily="34" charset="0"/>
                <a:cs typeface="Verdana" pitchFamily="34" charset="0"/>
              </a:rPr>
              <a:t>for continuous OG calls</a:t>
            </a:r>
            <a:r>
              <a:rPr lang="en-US" sz="3000" i="0" kern="0" dirty="0" smtClean="0">
                <a:solidFill>
                  <a:srgbClr val="66B142">
                    <a:lumMod val="50000"/>
                  </a:srgbClr>
                </a:solidFill>
                <a:latin typeface="Calibri" pitchFamily="34" charset="0"/>
                <a:ea typeface="Verdana" pitchFamily="34" charset="0"/>
                <a:cs typeface="Verdana" pitchFamily="34" charset="0"/>
              </a:rPr>
              <a:t>, think about a </a:t>
            </a:r>
            <a:r>
              <a:rPr lang="en-US" sz="3000" i="0" kern="0" dirty="0" smtClean="0">
                <a:solidFill>
                  <a:srgbClr val="C00000"/>
                </a:solidFill>
                <a:latin typeface="Calibri" pitchFamily="34" charset="0"/>
                <a:ea typeface="Verdana" pitchFamily="34" charset="0"/>
                <a:cs typeface="Verdana" pitchFamily="34" charset="0"/>
              </a:rPr>
              <a:t>set of calls</a:t>
            </a:r>
            <a:r>
              <a:rPr lang="en-US" sz="3000" i="0" kern="0" dirty="0" smtClean="0">
                <a:solidFill>
                  <a:srgbClr val="66B142">
                    <a:lumMod val="50000"/>
                  </a:srgbClr>
                </a:solidFill>
                <a:latin typeface="Calibri" pitchFamily="34" charset="0"/>
                <a:ea typeface="Verdana" pitchFamily="34" charset="0"/>
                <a:cs typeface="Verdana" pitchFamily="34" charset="0"/>
              </a:rPr>
              <a:t>: keep a bottom-up call &amp; add further "suggestive" calls</a:t>
            </a:r>
          </a:p>
          <a:p>
            <a:pPr defTabSz="685800">
              <a:buClr>
                <a:srgbClr val="BBB831"/>
              </a:buClr>
              <a:buFontTx/>
              <a:buChar char="-"/>
              <a:defRPr/>
            </a:pPr>
            <a:r>
              <a:rPr lang="en-US" sz="3000" i="0" kern="0" dirty="0" smtClean="0">
                <a:solidFill>
                  <a:srgbClr val="66B142">
                    <a:lumMod val="50000"/>
                  </a:srgbClr>
                </a:solidFill>
                <a:latin typeface="Calibri" pitchFamily="34" charset="0"/>
                <a:ea typeface="Verdana" pitchFamily="34" charset="0"/>
                <a:cs typeface="Verdana" pitchFamily="34" charset="0"/>
              </a:rPr>
              <a:t>enable </a:t>
            </a:r>
            <a:r>
              <a:rPr lang="en-US" sz="3000" i="0" kern="0" dirty="0">
                <a:solidFill>
                  <a:srgbClr val="66B142">
                    <a:lumMod val="50000"/>
                  </a:srgbClr>
                </a:solidFill>
                <a:latin typeface="Calibri" pitchFamily="34" charset="0"/>
                <a:ea typeface="Verdana" pitchFamily="34" charset="0"/>
                <a:cs typeface="Verdana" pitchFamily="34" charset="0"/>
              </a:rPr>
              <a:t>advance </a:t>
            </a:r>
            <a:r>
              <a:rPr lang="en-US" sz="3000" i="0" kern="0" dirty="0" smtClean="0">
                <a:solidFill>
                  <a:srgbClr val="66B142">
                    <a:lumMod val="50000"/>
                  </a:srgbClr>
                </a:solidFill>
                <a:latin typeface="Calibri" pitchFamily="34" charset="0"/>
                <a:ea typeface="Verdana" pitchFamily="34" charset="0"/>
                <a:cs typeface="Verdana" pitchFamily="34" charset="0"/>
              </a:rPr>
              <a:t>payments and paying of farmers</a:t>
            </a:r>
          </a:p>
          <a:p>
            <a:pPr defTabSz="685800">
              <a:buClr>
                <a:srgbClr val="BBB831"/>
              </a:buClr>
              <a:buFontTx/>
              <a:buChar char="-"/>
              <a:defRPr/>
            </a:pPr>
            <a:r>
              <a:rPr lang="en-US" sz="3000" i="0" kern="0" dirty="0" smtClean="0">
                <a:solidFill>
                  <a:srgbClr val="66B142">
                    <a:lumMod val="50000"/>
                  </a:srgbClr>
                </a:solidFill>
                <a:latin typeface="Calibri" pitchFamily="34" charset="0"/>
                <a:ea typeface="Verdana" pitchFamily="34" charset="0"/>
                <a:cs typeface="Verdana" pitchFamily="34" charset="0"/>
              </a:rPr>
              <a:t>Ensure involvement of advisors in EIP OGs and Horizon multi-actor projects, and give them multiple roles (see next slide)</a:t>
            </a:r>
          </a:p>
          <a:p>
            <a:pPr defTabSz="685800">
              <a:buClr>
                <a:srgbClr val="BBB831"/>
              </a:buClr>
              <a:buFontTx/>
              <a:buChar char="-"/>
              <a:defRPr/>
            </a:pPr>
            <a:r>
              <a:rPr lang="en-US" sz="3000" i="0" kern="0" dirty="0" smtClean="0">
                <a:solidFill>
                  <a:srgbClr val="66B142">
                    <a:lumMod val="50000"/>
                  </a:srgbClr>
                </a:solidFill>
                <a:latin typeface="Calibri" pitchFamily="34" charset="0"/>
                <a:ea typeface="Verdana" pitchFamily="34" charset="0"/>
                <a:cs typeface="Verdana" pitchFamily="34" charset="0"/>
              </a:rPr>
              <a:t>CAP </a:t>
            </a:r>
            <a:r>
              <a:rPr lang="en-US" sz="3000" i="0" kern="0" dirty="0">
                <a:solidFill>
                  <a:srgbClr val="66B142">
                    <a:lumMod val="50000"/>
                  </a:srgbClr>
                </a:solidFill>
                <a:latin typeface="Calibri" pitchFamily="34" charset="0"/>
                <a:ea typeface="Verdana" pitchFamily="34" charset="0"/>
                <a:cs typeface="Verdana" pitchFamily="34" charset="0"/>
              </a:rPr>
              <a:t>networks </a:t>
            </a:r>
            <a:r>
              <a:rPr lang="en-US" sz="3000" i="0" kern="0" dirty="0" smtClean="0">
                <a:solidFill>
                  <a:srgbClr val="66B142">
                    <a:lumMod val="50000"/>
                  </a:srgbClr>
                </a:solidFill>
                <a:latin typeface="Calibri" pitchFamily="34" charset="0"/>
                <a:ea typeface="Verdana" pitchFamily="34" charset="0"/>
                <a:cs typeface="Verdana" pitchFamily="34" charset="0"/>
              </a:rPr>
              <a:t>and knowledge reservoirs should help facilitate </a:t>
            </a:r>
            <a:r>
              <a:rPr lang="en-US" sz="3000" i="0" kern="0" dirty="0">
                <a:solidFill>
                  <a:srgbClr val="C00000"/>
                </a:solidFill>
                <a:latin typeface="Calibri" pitchFamily="34" charset="0"/>
                <a:ea typeface="Verdana" pitchFamily="34" charset="0"/>
                <a:cs typeface="Verdana" pitchFamily="34" charset="0"/>
              </a:rPr>
              <a:t>cross-border OGs</a:t>
            </a:r>
            <a:r>
              <a:rPr lang="en-US" sz="3000" i="0" kern="0" dirty="0">
                <a:solidFill>
                  <a:srgbClr val="66B142">
                    <a:lumMod val="50000"/>
                  </a:srgbClr>
                </a:solidFill>
                <a:latin typeface="Calibri" pitchFamily="34" charset="0"/>
                <a:ea typeface="Verdana" pitchFamily="34" charset="0"/>
                <a:cs typeface="Verdana" pitchFamily="34" charset="0"/>
              </a:rPr>
              <a:t> (within one country and between countries</a:t>
            </a:r>
            <a:r>
              <a:rPr lang="en-US" sz="3000" i="0" kern="0" dirty="0" smtClean="0">
                <a:solidFill>
                  <a:srgbClr val="66B142">
                    <a:lumMod val="50000"/>
                  </a:srgbClr>
                </a:solidFill>
                <a:latin typeface="Calibri" pitchFamily="34" charset="0"/>
                <a:ea typeface="Verdana" pitchFamily="34" charset="0"/>
                <a:cs typeface="Verdana" pitchFamily="34" charset="0"/>
              </a:rPr>
              <a:t>)</a:t>
            </a:r>
          </a:p>
          <a:p>
            <a:pPr defTabSz="685800">
              <a:buClr>
                <a:srgbClr val="BBB831"/>
              </a:buClr>
              <a:buFontTx/>
              <a:buChar char="-"/>
              <a:defRPr/>
            </a:pPr>
            <a:r>
              <a:rPr lang="en-US" sz="3000" i="0" kern="0" dirty="0" smtClean="0">
                <a:solidFill>
                  <a:srgbClr val="C00000"/>
                </a:solidFill>
                <a:latin typeface="Calibri" pitchFamily="34" charset="0"/>
                <a:ea typeface="Verdana" pitchFamily="34" charset="0"/>
                <a:cs typeface="Verdana" pitchFamily="34" charset="0"/>
              </a:rPr>
              <a:t>Ensure a substantial budget </a:t>
            </a:r>
            <a:r>
              <a:rPr lang="en-US" sz="3000" i="0" kern="0" dirty="0">
                <a:solidFill>
                  <a:srgbClr val="C00000"/>
                </a:solidFill>
                <a:latin typeface="Calibri" pitchFamily="34" charset="0"/>
                <a:ea typeface="Verdana" pitchFamily="34" charset="0"/>
                <a:cs typeface="Verdana" pitchFamily="34" charset="0"/>
              </a:rPr>
              <a:t>for communication </a:t>
            </a:r>
            <a:r>
              <a:rPr lang="en-US" sz="3000" i="0" kern="0" dirty="0" smtClean="0">
                <a:solidFill>
                  <a:srgbClr val="66B142">
                    <a:lumMod val="50000"/>
                  </a:srgbClr>
                </a:solidFill>
                <a:latin typeface="Calibri" pitchFamily="34" charset="0"/>
                <a:ea typeface="Verdana" pitchFamily="34" charset="0"/>
                <a:cs typeface="Verdana" pitchFamily="34" charset="0"/>
              </a:rPr>
              <a:t>in each project and for dissemination in various ways, use existing channels which are most used</a:t>
            </a:r>
          </a:p>
          <a:p>
            <a:pPr defTabSz="685800">
              <a:buClr>
                <a:srgbClr val="BBB831"/>
              </a:buClr>
              <a:buFontTx/>
              <a:buChar char="-"/>
              <a:defRPr/>
            </a:pPr>
            <a:r>
              <a:rPr lang="en-US" sz="3000" i="0" kern="0" dirty="0" smtClean="0">
                <a:solidFill>
                  <a:srgbClr val="C00000"/>
                </a:solidFill>
                <a:latin typeface="Calibri" pitchFamily="34" charset="0"/>
                <a:ea typeface="Verdana" pitchFamily="34" charset="0"/>
                <a:cs typeface="Verdana" pitchFamily="34" charset="0"/>
              </a:rPr>
              <a:t>Peer-to-peer </a:t>
            </a:r>
            <a:r>
              <a:rPr lang="en-US" sz="3000" i="0" kern="0" dirty="0">
                <a:solidFill>
                  <a:srgbClr val="C00000"/>
                </a:solidFill>
                <a:latin typeface="Calibri" pitchFamily="34" charset="0"/>
                <a:ea typeface="Verdana" pitchFamily="34" charset="0"/>
                <a:cs typeface="Verdana" pitchFamily="34" charset="0"/>
              </a:rPr>
              <a:t>learning: </a:t>
            </a:r>
            <a:r>
              <a:rPr lang="en-US" sz="3000" i="0" kern="0" dirty="0">
                <a:solidFill>
                  <a:srgbClr val="66B142">
                    <a:lumMod val="50000"/>
                  </a:srgbClr>
                </a:solidFill>
                <a:latin typeface="Calibri" pitchFamily="34" charset="0"/>
                <a:ea typeface="Verdana" pitchFamily="34" charset="0"/>
                <a:cs typeface="Verdana" pitchFamily="34" charset="0"/>
              </a:rPr>
              <a:t>organize cross-border visits for OGs or for specific actors who can incentivize (ISS, advisors, farmers' groups, …): </a:t>
            </a:r>
            <a:endParaRPr lang="en-US" sz="3000" i="0" kern="0" dirty="0" smtClean="0">
              <a:solidFill>
                <a:srgbClr val="66B142">
                  <a:lumMod val="50000"/>
                </a:srgbClr>
              </a:solidFill>
              <a:latin typeface="Calibri" pitchFamily="34" charset="0"/>
              <a:ea typeface="Verdana" pitchFamily="34" charset="0"/>
              <a:cs typeface="Verdana" pitchFamily="34" charset="0"/>
            </a:endParaRPr>
          </a:p>
          <a:p>
            <a:pPr defTabSz="685800">
              <a:buClr>
                <a:srgbClr val="BBB831"/>
              </a:buClr>
              <a:buFontTx/>
              <a:buChar char="-"/>
              <a:defRPr/>
            </a:pPr>
            <a:endParaRPr lang="en-US" sz="3000" i="0" kern="0" dirty="0" smtClean="0">
              <a:solidFill>
                <a:srgbClr val="66B142">
                  <a:lumMod val="50000"/>
                </a:srgbClr>
              </a:solidFill>
              <a:latin typeface="Calibri" pitchFamily="34" charset="0"/>
              <a:ea typeface="Verdana" pitchFamily="34" charset="0"/>
              <a:cs typeface="Verdana" pitchFamily="34" charset="0"/>
            </a:endParaRPr>
          </a:p>
          <a:p>
            <a:pPr marL="457200" indent="-457200" defTabSz="685800">
              <a:buClr>
                <a:srgbClr val="BBB831"/>
              </a:buClr>
              <a:buFont typeface="+mj-lt"/>
              <a:buAutoNum type="arabicPeriod"/>
              <a:defRPr/>
            </a:pPr>
            <a:endParaRPr lang="en-GB" sz="2200" kern="0" dirty="0">
              <a:solidFill>
                <a:srgbClr val="66B142">
                  <a:lumMod val="50000"/>
                </a:srgbClr>
              </a:solidFill>
              <a:latin typeface="Calibri" pitchFamily="34" charset="0"/>
              <a:ea typeface="Verdana" pitchFamily="34" charset="0"/>
              <a:cs typeface="Verdana" pitchFamily="34" charset="0"/>
            </a:endParaRPr>
          </a:p>
          <a:p>
            <a:pPr marL="800100" lvl="1" indent="-457200" defTabSz="685800">
              <a:buClr>
                <a:srgbClr val="BBB831"/>
              </a:buClr>
              <a:buFont typeface="+mj-lt"/>
              <a:buAutoNum type="arabicPeriod"/>
              <a:defRPr/>
            </a:pPr>
            <a:endParaRPr lang="en-GB" sz="2200" b="0" kern="0" dirty="0">
              <a:solidFill>
                <a:srgbClr val="66B142">
                  <a:lumMod val="50000"/>
                </a:srgbClr>
              </a:solidFill>
              <a:latin typeface="Calibri" pitchFamily="34" charset="0"/>
              <a:ea typeface="Verdana" pitchFamily="34" charset="0"/>
              <a:cs typeface="Verdana" pitchFamily="34" charset="0"/>
            </a:endParaRPr>
          </a:p>
          <a:p>
            <a:pPr marL="457200" indent="-457200" defTabSz="685800">
              <a:buClr>
                <a:srgbClr val="BBB831"/>
              </a:buClr>
              <a:buFont typeface="+mj-lt"/>
              <a:buAutoNum type="arabicPeriod"/>
              <a:defRPr/>
            </a:pPr>
            <a:endParaRPr lang="en-GB" sz="2200" kern="0" dirty="0">
              <a:solidFill>
                <a:srgbClr val="66B142">
                  <a:lumMod val="50000"/>
                </a:srgbClr>
              </a:solidFill>
              <a:latin typeface="Calibri" pitchFamily="34" charset="0"/>
              <a:ea typeface="Verdana" pitchFamily="34" charset="0"/>
              <a:cs typeface="Verdana" pitchFamily="34" charset="0"/>
            </a:endParaRPr>
          </a:p>
        </p:txBody>
      </p:sp>
      <p:sp>
        <p:nvSpPr>
          <p:cNvPr id="6" name="Title 1"/>
          <p:cNvSpPr txBox="1">
            <a:spLocks/>
          </p:cNvSpPr>
          <p:nvPr/>
        </p:nvSpPr>
        <p:spPr>
          <a:xfrm>
            <a:off x="533401" y="285914"/>
            <a:ext cx="11591924" cy="596951"/>
          </a:xfrm>
          <a:prstGeom prst="rect">
            <a:avLst/>
          </a:prstGeom>
        </p:spPr>
        <p:txBody>
          <a:bodyPr anchor="ct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defTabSz="914400"/>
            <a:r>
              <a:rPr lang="en-US" sz="3600" kern="0" dirty="0">
                <a:solidFill>
                  <a:srgbClr val="BBB831"/>
                </a:solidFill>
                <a:latin typeface="Calibri" pitchFamily="34" charset="0"/>
                <a:ea typeface="Verdana" pitchFamily="34" charset="0"/>
                <a:cs typeface="Verdana" pitchFamily="34" charset="0"/>
              </a:rPr>
              <a:t>1.5.3 Incentivize interactive innovation </a:t>
            </a:r>
            <a:r>
              <a:rPr lang="en-US" sz="3600" kern="0" dirty="0" smtClean="0">
                <a:solidFill>
                  <a:srgbClr val="BBB831"/>
                </a:solidFill>
                <a:latin typeface="Calibri" pitchFamily="34" charset="0"/>
                <a:ea typeface="Verdana" pitchFamily="34" charset="0"/>
                <a:cs typeface="Verdana" pitchFamily="34" charset="0"/>
              </a:rPr>
              <a:t>projects</a:t>
            </a:r>
            <a:endParaRPr lang="fr-BE" sz="3400" kern="0" dirty="0">
              <a:solidFill>
                <a:srgbClr val="BBB831"/>
              </a:solidFill>
              <a:effectLst>
                <a:outerShdw blurRad="38100" dist="38100" dir="2700000" algn="tl">
                  <a:srgbClr val="000000">
                    <a:alpha val="43137"/>
                  </a:srgbClr>
                </a:outerShdw>
              </a:effectLst>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8337382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txBox="1">
            <a:spLocks/>
          </p:cNvSpPr>
          <p:nvPr/>
        </p:nvSpPr>
        <p:spPr bwMode="auto">
          <a:xfrm>
            <a:off x="46567" y="3933825"/>
            <a:ext cx="12192000" cy="3009900"/>
          </a:xfrm>
          <a:prstGeom prst="rect">
            <a:avLst/>
          </a:prstGeom>
          <a:solidFill>
            <a:schemeClr val="bg1"/>
          </a:solidFill>
          <a:ln w="9525">
            <a:solidFill>
              <a:schemeClr val="bg1"/>
            </a:solidFill>
            <a:miter lim="800000"/>
            <a:headEnd/>
            <a:tailEnd/>
          </a:ln>
        </p:spPr>
        <p:txBody>
          <a:bodyPr anchor="ct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defTabSz="914400" eaLnBrk="1" fontAlgn="base" hangingPunct="1">
              <a:lnSpc>
                <a:spcPct val="90000"/>
              </a:lnSpc>
              <a:spcBef>
                <a:spcPct val="0"/>
              </a:spcBef>
              <a:spcAft>
                <a:spcPct val="0"/>
              </a:spcAft>
              <a:defRPr/>
            </a:pPr>
            <a:endParaRPr lang="en-US" altLang="en-US" sz="2400" b="1">
              <a:solidFill>
                <a:srgbClr val="071376"/>
              </a:solidFill>
              <a:latin typeface="Calibri" pitchFamily="34" charset="0"/>
            </a:endParaRPr>
          </a:p>
        </p:txBody>
      </p:sp>
      <p:sp>
        <p:nvSpPr>
          <p:cNvPr id="224259" name="Title 1"/>
          <p:cNvSpPr txBox="1">
            <a:spLocks/>
          </p:cNvSpPr>
          <p:nvPr/>
        </p:nvSpPr>
        <p:spPr bwMode="auto">
          <a:xfrm>
            <a:off x="46567" y="3946525"/>
            <a:ext cx="12192000" cy="3011488"/>
          </a:xfrm>
          <a:prstGeom prst="rect">
            <a:avLst/>
          </a:prstGeom>
          <a:solidFill>
            <a:schemeClr val="bg1"/>
          </a:solidFill>
          <a:ln w="9525">
            <a:solidFill>
              <a:schemeClr val="bg1"/>
            </a:solidFill>
            <a:miter lim="800000"/>
            <a:headEnd/>
            <a:tailEnd/>
          </a:ln>
        </p:spPr>
        <p:txBody>
          <a:bodyPr anchor="ct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defTabSz="914400" eaLnBrk="1" fontAlgn="base" hangingPunct="1">
              <a:lnSpc>
                <a:spcPct val="90000"/>
              </a:lnSpc>
              <a:spcBef>
                <a:spcPct val="0"/>
              </a:spcBef>
              <a:spcAft>
                <a:spcPct val="0"/>
              </a:spcAft>
              <a:defRPr/>
            </a:pPr>
            <a:endParaRPr lang="en-US" altLang="en-US" sz="2400" b="1">
              <a:solidFill>
                <a:srgbClr val="071376"/>
              </a:solidFill>
              <a:latin typeface="Calibri" pitchFamily="34" charset="0"/>
            </a:endParaRPr>
          </a:p>
        </p:txBody>
      </p:sp>
      <p:pic>
        <p:nvPicPr>
          <p:cNvPr id="224260"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87" y="87313"/>
            <a:ext cx="12145433" cy="643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fgeronde rechthoek 4"/>
          <p:cNvSpPr/>
          <p:nvPr/>
        </p:nvSpPr>
        <p:spPr>
          <a:xfrm>
            <a:off x="268820" y="986237"/>
            <a:ext cx="1794933" cy="2019300"/>
          </a:xfrm>
          <a:prstGeom prst="roundRect">
            <a:avLst/>
          </a:prstGeom>
          <a:solidFill>
            <a:srgbClr val="FFC000">
              <a:alpha val="12157"/>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a:solidFill>
                <a:prstClr val="white"/>
              </a:solidFill>
            </a:endParaRPr>
          </a:p>
        </p:txBody>
      </p:sp>
      <p:sp>
        <p:nvSpPr>
          <p:cNvPr id="11" name="Afgeronde rechthoek 10"/>
          <p:cNvSpPr/>
          <p:nvPr/>
        </p:nvSpPr>
        <p:spPr>
          <a:xfrm>
            <a:off x="5670724" y="1914525"/>
            <a:ext cx="6521449" cy="2019300"/>
          </a:xfrm>
          <a:prstGeom prst="roundRect">
            <a:avLst/>
          </a:prstGeom>
          <a:solidFill>
            <a:srgbClr val="92D050">
              <a:alpha val="12157"/>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a:solidFill>
                <a:prstClr val="white"/>
              </a:solidFill>
            </a:endParaRPr>
          </a:p>
        </p:txBody>
      </p:sp>
      <p:sp>
        <p:nvSpPr>
          <p:cNvPr id="12" name="Afgeronde rechthoek 11"/>
          <p:cNvSpPr/>
          <p:nvPr/>
        </p:nvSpPr>
        <p:spPr>
          <a:xfrm>
            <a:off x="2444733" y="1898649"/>
            <a:ext cx="5088467" cy="2020888"/>
          </a:xfrm>
          <a:prstGeom prst="roundRect">
            <a:avLst/>
          </a:prstGeom>
          <a:solidFill>
            <a:srgbClr val="FFFF00">
              <a:alpha val="12157"/>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a:solidFill>
                <a:prstClr val="white"/>
              </a:solidFill>
            </a:endParaRPr>
          </a:p>
        </p:txBody>
      </p:sp>
      <p:sp>
        <p:nvSpPr>
          <p:cNvPr id="224269" name="Tekstvak 12"/>
          <p:cNvSpPr txBox="1">
            <a:spLocks noChangeArrowheads="1"/>
          </p:cNvSpPr>
          <p:nvPr/>
        </p:nvSpPr>
        <p:spPr bwMode="auto">
          <a:xfrm>
            <a:off x="6557626" y="2680388"/>
            <a:ext cx="318981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defTabSz="914400" eaLnBrk="1" fontAlgn="base" hangingPunct="1">
              <a:spcBef>
                <a:spcPct val="0"/>
              </a:spcBef>
              <a:spcAft>
                <a:spcPct val="0"/>
              </a:spcAft>
              <a:defRPr/>
            </a:pPr>
            <a:r>
              <a:rPr lang="en-US" altLang="en-US" sz="2000" dirty="0">
                <a:solidFill>
                  <a:srgbClr val="FF0000"/>
                </a:solidFill>
                <a:latin typeface="Calibri" pitchFamily="34" charset="0"/>
              </a:rPr>
              <a:t>Funding</a:t>
            </a:r>
          </a:p>
          <a:p>
            <a:pPr algn="ctr" defTabSz="914400" eaLnBrk="1" fontAlgn="base" hangingPunct="1">
              <a:spcBef>
                <a:spcPct val="0"/>
              </a:spcBef>
              <a:spcAft>
                <a:spcPct val="0"/>
              </a:spcAft>
              <a:defRPr/>
            </a:pPr>
            <a:r>
              <a:rPr lang="en-US" altLang="en-US" sz="2000" dirty="0">
                <a:solidFill>
                  <a:srgbClr val="FF0000"/>
                </a:solidFill>
                <a:latin typeface="Calibri" pitchFamily="34" charset="0"/>
              </a:rPr>
              <a:t>the project</a:t>
            </a:r>
            <a:endParaRPr lang="en-GB" altLang="en-US" sz="2000" dirty="0">
              <a:solidFill>
                <a:srgbClr val="FF0000"/>
              </a:solidFill>
              <a:latin typeface="Calibri" pitchFamily="34" charset="0"/>
            </a:endParaRPr>
          </a:p>
        </p:txBody>
      </p:sp>
      <p:sp>
        <p:nvSpPr>
          <p:cNvPr id="224270" name="Tekstvak 13"/>
          <p:cNvSpPr txBox="1">
            <a:spLocks noChangeArrowheads="1"/>
          </p:cNvSpPr>
          <p:nvPr/>
        </p:nvSpPr>
        <p:spPr bwMode="auto">
          <a:xfrm>
            <a:off x="3623926" y="2693088"/>
            <a:ext cx="318981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defTabSz="914400" eaLnBrk="1" fontAlgn="base" hangingPunct="1">
              <a:spcBef>
                <a:spcPct val="0"/>
              </a:spcBef>
              <a:spcAft>
                <a:spcPct val="0"/>
              </a:spcAft>
              <a:defRPr/>
            </a:pPr>
            <a:r>
              <a:rPr lang="en-US" altLang="en-US" sz="2000">
                <a:solidFill>
                  <a:srgbClr val="FF0000"/>
                </a:solidFill>
                <a:latin typeface="Calibri" pitchFamily="34" charset="0"/>
              </a:rPr>
              <a:t>Preparing</a:t>
            </a:r>
          </a:p>
          <a:p>
            <a:pPr algn="ctr" defTabSz="914400" eaLnBrk="1" fontAlgn="base" hangingPunct="1">
              <a:spcBef>
                <a:spcPct val="0"/>
              </a:spcBef>
              <a:spcAft>
                <a:spcPct val="0"/>
              </a:spcAft>
              <a:defRPr/>
            </a:pPr>
            <a:r>
              <a:rPr lang="en-US" altLang="en-US" sz="2000">
                <a:solidFill>
                  <a:srgbClr val="FF0000"/>
                </a:solidFill>
                <a:latin typeface="Calibri" pitchFamily="34" charset="0"/>
              </a:rPr>
              <a:t>OG proposal</a:t>
            </a:r>
            <a:endParaRPr lang="en-GB" altLang="en-US" sz="2000">
              <a:solidFill>
                <a:srgbClr val="FF0000"/>
              </a:solidFill>
              <a:latin typeface="Calibri" pitchFamily="34" charset="0"/>
            </a:endParaRPr>
          </a:p>
        </p:txBody>
      </p:sp>
      <p:pic>
        <p:nvPicPr>
          <p:cNvPr id="224272" name="Imagen 8" descr="sca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5977" y="5813425"/>
            <a:ext cx="345863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73" name="Title 1"/>
          <p:cNvSpPr txBox="1">
            <a:spLocks/>
          </p:cNvSpPr>
          <p:nvPr/>
        </p:nvSpPr>
        <p:spPr bwMode="auto">
          <a:xfrm>
            <a:off x="0" y="3946525"/>
            <a:ext cx="11511280" cy="3011488"/>
          </a:xfrm>
          <a:prstGeom prst="rect">
            <a:avLst/>
          </a:prstGeom>
          <a:solidFill>
            <a:schemeClr val="bg1"/>
          </a:solidFill>
          <a:ln w="9525">
            <a:solidFill>
              <a:schemeClr val="bg1"/>
            </a:solidFill>
            <a:miter lim="800000"/>
            <a:headEnd/>
            <a:tailEnd/>
          </a:ln>
        </p:spPr>
        <p:txBody>
          <a:bodyPr anchor="ct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defTabSz="914400" eaLnBrk="1" fontAlgn="base" hangingPunct="1">
              <a:lnSpc>
                <a:spcPct val="90000"/>
              </a:lnSpc>
              <a:spcBef>
                <a:spcPct val="0"/>
              </a:spcBef>
              <a:spcAft>
                <a:spcPct val="0"/>
              </a:spcAft>
              <a:defRPr/>
            </a:pPr>
            <a:endParaRPr lang="en-US" altLang="en-US" sz="2400" b="1">
              <a:solidFill>
                <a:srgbClr val="071376"/>
              </a:solidFill>
              <a:latin typeface="Calibri" pitchFamily="34" charset="0"/>
            </a:endParaRPr>
          </a:p>
        </p:txBody>
      </p:sp>
      <p:sp>
        <p:nvSpPr>
          <p:cNvPr id="16" name="Title 1"/>
          <p:cNvSpPr txBox="1">
            <a:spLocks/>
          </p:cNvSpPr>
          <p:nvPr/>
        </p:nvSpPr>
        <p:spPr>
          <a:xfrm>
            <a:off x="509695" y="4195032"/>
            <a:ext cx="11082868" cy="2433176"/>
          </a:xfrm>
          <a:prstGeom prst="rect">
            <a:avLst/>
          </a:prstGeom>
          <a:solidFill>
            <a:schemeClr val="bg1"/>
          </a:solidFill>
          <a:ln>
            <a:solidFill>
              <a:schemeClr val="bg1"/>
            </a:solidFill>
          </a:ln>
        </p:spPr>
        <p:txBody>
          <a:bodyPr anchor="ctr">
            <a:normAutofit/>
          </a:bodyPr>
          <a:lstStyle>
            <a:lvl1pPr algn="l" defTabSz="914400" rtl="0" eaLnBrk="1" latinLnBrk="0" hangingPunct="1">
              <a:lnSpc>
                <a:spcPct val="90000"/>
              </a:lnSpc>
              <a:spcBef>
                <a:spcPct val="0"/>
              </a:spcBef>
              <a:buNone/>
              <a:defRPr sz="3600" b="1" kern="1200">
                <a:solidFill>
                  <a:srgbClr val="071376"/>
                </a:solidFill>
                <a:latin typeface="+mn-lt"/>
                <a:ea typeface="+mj-ea"/>
                <a:cs typeface="+mj-cs"/>
              </a:defRPr>
            </a:lvl1pPr>
          </a:lstStyle>
          <a:p>
            <a:pPr fontAlgn="base">
              <a:spcAft>
                <a:spcPct val="0"/>
              </a:spcAft>
              <a:defRPr/>
            </a:pPr>
            <a:r>
              <a:rPr lang="en-GB" sz="2400" dirty="0">
                <a:solidFill>
                  <a:srgbClr val="335921"/>
                </a:solidFill>
              </a:rPr>
              <a:t>Farm advisors/innovation support services’ role in interactive innovation processes:</a:t>
            </a:r>
          </a:p>
          <a:p>
            <a:pPr marL="457200" indent="-457200" fontAlgn="base">
              <a:spcAft>
                <a:spcPct val="0"/>
              </a:spcAft>
              <a:buFont typeface="Arial" panose="020B0604020202020204" pitchFamily="34" charset="0"/>
              <a:buChar char="•"/>
              <a:defRPr/>
            </a:pPr>
            <a:r>
              <a:rPr lang="nl-BE" sz="2400" b="0" dirty="0" err="1">
                <a:solidFill>
                  <a:srgbClr val="C00000"/>
                </a:solidFill>
              </a:rPr>
              <a:t>Capture</a:t>
            </a:r>
            <a:r>
              <a:rPr lang="nl-BE" sz="2400" b="0" dirty="0">
                <a:solidFill>
                  <a:srgbClr val="C00000"/>
                </a:solidFill>
              </a:rPr>
              <a:t> </a:t>
            </a:r>
            <a:r>
              <a:rPr lang="nl-BE" sz="2400" b="0" dirty="0" err="1">
                <a:solidFill>
                  <a:srgbClr val="335921"/>
                </a:solidFill>
              </a:rPr>
              <a:t>practice</a:t>
            </a:r>
            <a:r>
              <a:rPr lang="nl-BE" sz="2400" b="0" dirty="0">
                <a:solidFill>
                  <a:srgbClr val="335921"/>
                </a:solidFill>
              </a:rPr>
              <a:t> </a:t>
            </a:r>
            <a:r>
              <a:rPr lang="nl-BE" sz="2400" b="0" dirty="0" err="1">
                <a:solidFill>
                  <a:srgbClr val="335921"/>
                </a:solidFill>
              </a:rPr>
              <a:t>needs</a:t>
            </a:r>
            <a:endParaRPr lang="nl-BE" sz="2400" b="0" dirty="0">
              <a:solidFill>
                <a:srgbClr val="335921"/>
              </a:solidFill>
            </a:endParaRPr>
          </a:p>
          <a:p>
            <a:pPr marL="457200" indent="-457200" fontAlgn="base">
              <a:spcAft>
                <a:spcPct val="0"/>
              </a:spcAft>
              <a:buFont typeface="Arial" panose="020B0604020202020204" pitchFamily="34" charset="0"/>
              <a:buChar char="•"/>
              <a:defRPr/>
            </a:pPr>
            <a:r>
              <a:rPr lang="nl-BE" sz="2400" b="0" dirty="0">
                <a:solidFill>
                  <a:srgbClr val="C00000"/>
                </a:solidFill>
              </a:rPr>
              <a:t>Broker</a:t>
            </a:r>
            <a:r>
              <a:rPr lang="nl-BE" sz="2400" b="0" dirty="0">
                <a:solidFill>
                  <a:srgbClr val="335921"/>
                </a:solidFill>
              </a:rPr>
              <a:t> </a:t>
            </a:r>
            <a:r>
              <a:rPr lang="nl-BE" sz="2400" b="0" dirty="0" err="1">
                <a:solidFill>
                  <a:srgbClr val="335921"/>
                </a:solidFill>
              </a:rPr>
              <a:t>to</a:t>
            </a:r>
            <a:r>
              <a:rPr lang="nl-BE" sz="2400" b="0" dirty="0">
                <a:solidFill>
                  <a:srgbClr val="335921"/>
                </a:solidFill>
              </a:rPr>
              <a:t> set up </a:t>
            </a:r>
            <a:r>
              <a:rPr lang="nl-BE" sz="2400" b="0" dirty="0" err="1">
                <a:solidFill>
                  <a:srgbClr val="335921"/>
                </a:solidFill>
              </a:rPr>
              <a:t>interactive</a:t>
            </a:r>
            <a:r>
              <a:rPr lang="nl-BE" sz="2400" b="0" dirty="0">
                <a:solidFill>
                  <a:srgbClr val="335921"/>
                </a:solidFill>
              </a:rPr>
              <a:t> </a:t>
            </a:r>
            <a:r>
              <a:rPr lang="nl-BE" sz="2400" b="0" dirty="0" err="1">
                <a:solidFill>
                  <a:srgbClr val="335921"/>
                </a:solidFill>
              </a:rPr>
              <a:t>innovation</a:t>
            </a:r>
            <a:r>
              <a:rPr lang="nl-BE" sz="2400" b="0" dirty="0">
                <a:solidFill>
                  <a:srgbClr val="335921"/>
                </a:solidFill>
              </a:rPr>
              <a:t> </a:t>
            </a:r>
            <a:r>
              <a:rPr lang="nl-BE" sz="2400" b="0" dirty="0" err="1">
                <a:solidFill>
                  <a:srgbClr val="335921"/>
                </a:solidFill>
              </a:rPr>
              <a:t>projects</a:t>
            </a:r>
            <a:endParaRPr lang="nl-BE" sz="2400" b="0" dirty="0">
              <a:solidFill>
                <a:srgbClr val="335921"/>
              </a:solidFill>
            </a:endParaRPr>
          </a:p>
          <a:p>
            <a:pPr marL="457200" indent="-457200" fontAlgn="base">
              <a:spcAft>
                <a:spcPct val="0"/>
              </a:spcAft>
              <a:buFont typeface="Arial" panose="020B0604020202020204" pitchFamily="34" charset="0"/>
              <a:buChar char="•"/>
              <a:defRPr/>
            </a:pPr>
            <a:r>
              <a:rPr lang="nl-BE" sz="2400" b="0" dirty="0" err="1">
                <a:solidFill>
                  <a:srgbClr val="C00000"/>
                </a:solidFill>
              </a:rPr>
              <a:t>Facilitate</a:t>
            </a:r>
            <a:r>
              <a:rPr lang="nl-BE" sz="2400" b="0" dirty="0">
                <a:solidFill>
                  <a:srgbClr val="C00000"/>
                </a:solidFill>
              </a:rPr>
              <a:t> </a:t>
            </a:r>
            <a:r>
              <a:rPr lang="nl-BE" sz="2400" b="0" dirty="0" err="1">
                <a:solidFill>
                  <a:srgbClr val="335921"/>
                </a:solidFill>
              </a:rPr>
              <a:t>interactive</a:t>
            </a:r>
            <a:r>
              <a:rPr lang="nl-BE" sz="2400" b="0" dirty="0">
                <a:solidFill>
                  <a:srgbClr val="335921"/>
                </a:solidFill>
              </a:rPr>
              <a:t> </a:t>
            </a:r>
            <a:r>
              <a:rPr lang="nl-BE" sz="2400" b="0" dirty="0" err="1">
                <a:solidFill>
                  <a:srgbClr val="335921"/>
                </a:solidFill>
              </a:rPr>
              <a:t>innovation</a:t>
            </a:r>
            <a:r>
              <a:rPr lang="nl-BE" sz="2400" b="0" dirty="0">
                <a:solidFill>
                  <a:srgbClr val="335921"/>
                </a:solidFill>
              </a:rPr>
              <a:t> </a:t>
            </a:r>
            <a:r>
              <a:rPr lang="nl-BE" sz="2400" b="0" dirty="0" err="1">
                <a:solidFill>
                  <a:srgbClr val="335921"/>
                </a:solidFill>
              </a:rPr>
              <a:t>projects</a:t>
            </a:r>
            <a:endParaRPr lang="nl-BE" sz="2400" b="0" dirty="0">
              <a:solidFill>
                <a:srgbClr val="335921"/>
              </a:solidFill>
            </a:endParaRPr>
          </a:p>
          <a:p>
            <a:pPr marL="457200" indent="-457200" fontAlgn="base">
              <a:spcAft>
                <a:spcPct val="0"/>
              </a:spcAft>
              <a:buFont typeface="Arial" panose="020B0604020202020204" pitchFamily="34" charset="0"/>
              <a:buChar char="•"/>
              <a:defRPr/>
            </a:pPr>
            <a:r>
              <a:rPr lang="nl-BE" sz="2400" b="0" dirty="0" err="1">
                <a:solidFill>
                  <a:srgbClr val="C00000"/>
                </a:solidFill>
              </a:rPr>
              <a:t>Disseminate</a:t>
            </a:r>
            <a:r>
              <a:rPr lang="nl-BE" sz="2400" b="0" dirty="0">
                <a:solidFill>
                  <a:srgbClr val="C00000"/>
                </a:solidFill>
              </a:rPr>
              <a:t> </a:t>
            </a:r>
            <a:r>
              <a:rPr lang="nl-BE" sz="2400" b="0" dirty="0" err="1">
                <a:solidFill>
                  <a:srgbClr val="335921"/>
                </a:solidFill>
              </a:rPr>
              <a:t>newly</a:t>
            </a:r>
            <a:r>
              <a:rPr lang="nl-BE" sz="2400" b="0" dirty="0">
                <a:solidFill>
                  <a:srgbClr val="335921"/>
                </a:solidFill>
              </a:rPr>
              <a:t> </a:t>
            </a:r>
            <a:r>
              <a:rPr lang="nl-BE" sz="2400" b="0" dirty="0" err="1">
                <a:solidFill>
                  <a:srgbClr val="335921"/>
                </a:solidFill>
              </a:rPr>
              <a:t>generated</a:t>
            </a:r>
            <a:r>
              <a:rPr lang="nl-BE" sz="2400" b="0" dirty="0">
                <a:solidFill>
                  <a:srgbClr val="335921"/>
                </a:solidFill>
              </a:rPr>
              <a:t> </a:t>
            </a:r>
            <a:r>
              <a:rPr lang="nl-BE" sz="2400" b="0" dirty="0" err="1">
                <a:solidFill>
                  <a:srgbClr val="335921"/>
                </a:solidFill>
              </a:rPr>
              <a:t>knowledge</a:t>
            </a:r>
            <a:endParaRPr lang="nl-BE" sz="2400" b="0" dirty="0">
              <a:solidFill>
                <a:srgbClr val="335921"/>
              </a:solidFill>
            </a:endParaRPr>
          </a:p>
          <a:p>
            <a:pPr marL="457200" indent="-457200" fontAlgn="base">
              <a:spcAft>
                <a:spcPct val="0"/>
              </a:spcAft>
              <a:buFont typeface="Arial" panose="020B0604020202020204" pitchFamily="34" charset="0"/>
              <a:buChar char="•"/>
              <a:defRPr/>
            </a:pPr>
            <a:r>
              <a:rPr lang="nl-BE" sz="2400" b="0" dirty="0">
                <a:solidFill>
                  <a:srgbClr val="335921"/>
                </a:solidFill>
              </a:rPr>
              <a:t>+ </a:t>
            </a:r>
            <a:r>
              <a:rPr lang="nl-BE" sz="2400" b="0" dirty="0" smtClean="0">
                <a:solidFill>
                  <a:srgbClr val="335921"/>
                </a:solidFill>
              </a:rPr>
              <a:t>……bridge </a:t>
            </a:r>
            <a:r>
              <a:rPr lang="nl-BE" sz="2400" b="0" dirty="0" err="1" smtClean="0">
                <a:solidFill>
                  <a:srgbClr val="335921"/>
                </a:solidFill>
              </a:rPr>
              <a:t>between</a:t>
            </a:r>
            <a:r>
              <a:rPr lang="nl-BE" sz="2400" b="0" dirty="0" smtClean="0">
                <a:solidFill>
                  <a:srgbClr val="335921"/>
                </a:solidFill>
              </a:rPr>
              <a:t> CAP </a:t>
            </a:r>
            <a:r>
              <a:rPr lang="nl-BE" sz="2400" b="0" dirty="0" err="1" smtClean="0">
                <a:solidFill>
                  <a:srgbClr val="335921"/>
                </a:solidFill>
              </a:rPr>
              <a:t>and</a:t>
            </a:r>
            <a:r>
              <a:rPr lang="nl-BE" sz="2400" b="0" dirty="0" smtClean="0">
                <a:solidFill>
                  <a:srgbClr val="335921"/>
                </a:solidFill>
              </a:rPr>
              <a:t> Horizon </a:t>
            </a:r>
            <a:r>
              <a:rPr lang="nl-BE" sz="2400" b="0" dirty="0" err="1" smtClean="0">
                <a:solidFill>
                  <a:srgbClr val="335921"/>
                </a:solidFill>
              </a:rPr>
              <a:t>programmes</a:t>
            </a:r>
            <a:r>
              <a:rPr lang="nl-BE" sz="2400" b="0" dirty="0" smtClean="0">
                <a:solidFill>
                  <a:srgbClr val="335921"/>
                </a:solidFill>
              </a:rPr>
              <a:t> as </a:t>
            </a:r>
            <a:r>
              <a:rPr lang="nl-BE" sz="2400" b="0" dirty="0" err="1" smtClean="0">
                <a:solidFill>
                  <a:srgbClr val="335921"/>
                </a:solidFill>
              </a:rPr>
              <a:t>innovation</a:t>
            </a:r>
            <a:r>
              <a:rPr lang="nl-BE" sz="2400" b="0" dirty="0" smtClean="0">
                <a:solidFill>
                  <a:srgbClr val="335921"/>
                </a:solidFill>
              </a:rPr>
              <a:t> support service?</a:t>
            </a:r>
            <a:endParaRPr lang="nl-BE" sz="2400" b="0" dirty="0">
              <a:solidFill>
                <a:srgbClr val="335921"/>
              </a:solidFill>
            </a:endParaRPr>
          </a:p>
        </p:txBody>
      </p:sp>
      <p:sp>
        <p:nvSpPr>
          <p:cNvPr id="14" name="Title 1"/>
          <p:cNvSpPr txBox="1">
            <a:spLocks/>
          </p:cNvSpPr>
          <p:nvPr/>
        </p:nvSpPr>
        <p:spPr>
          <a:xfrm>
            <a:off x="771525" y="224158"/>
            <a:ext cx="11420474" cy="737867"/>
          </a:xfrm>
          <a:prstGeom prst="rect">
            <a:avLst/>
          </a:prstGeom>
          <a:solidFill>
            <a:schemeClr val="bg1"/>
          </a:solidFill>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defTabSz="914400"/>
            <a:r>
              <a:rPr lang="en-US" sz="3600" kern="0" dirty="0">
                <a:solidFill>
                  <a:srgbClr val="BBB831"/>
                </a:solidFill>
                <a:latin typeface="Calibri" pitchFamily="34" charset="0"/>
                <a:ea typeface="Verdana" pitchFamily="34" charset="0"/>
                <a:cs typeface="Verdana" pitchFamily="34" charset="0"/>
              </a:rPr>
              <a:t>New roles for farm advisors in interactive projects</a:t>
            </a:r>
            <a:endParaRPr lang="en-US" sz="3600" b="0" kern="0" dirty="0">
              <a:solidFill>
                <a:srgbClr val="BBB831"/>
              </a:solidFill>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32364749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p:cNvPr>
          <p:cNvSpPr txBox="1">
            <a:spLocks/>
          </p:cNvSpPr>
          <p:nvPr/>
        </p:nvSpPr>
        <p:spPr>
          <a:xfrm>
            <a:off x="142875" y="855173"/>
            <a:ext cx="11982450" cy="6003754"/>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defTabSz="685800">
              <a:buClr>
                <a:srgbClr val="BBB831"/>
              </a:buClr>
              <a:buFontTx/>
              <a:buChar char="-"/>
              <a:defRPr/>
            </a:pPr>
            <a:r>
              <a:rPr lang="en-US" sz="3000" i="0" kern="0" dirty="0" smtClean="0">
                <a:solidFill>
                  <a:srgbClr val="C00000"/>
                </a:solidFill>
                <a:latin typeface="Calibri" pitchFamily="34" charset="0"/>
                <a:ea typeface="Verdana" pitchFamily="34" charset="0"/>
                <a:cs typeface="Verdana" pitchFamily="34" charset="0"/>
              </a:rPr>
              <a:t>Interlink </a:t>
            </a:r>
            <a:r>
              <a:rPr lang="en-US" sz="3000" i="0" kern="0" dirty="0">
                <a:solidFill>
                  <a:srgbClr val="C00000"/>
                </a:solidFill>
                <a:latin typeface="Calibri" pitchFamily="34" charset="0"/>
                <a:ea typeface="Verdana" pitchFamily="34" charset="0"/>
                <a:cs typeface="Verdana" pitchFamily="34" charset="0"/>
              </a:rPr>
              <a:t>all public </a:t>
            </a:r>
            <a:r>
              <a:rPr lang="en-US" sz="3000" i="0" kern="0" dirty="0" smtClean="0">
                <a:solidFill>
                  <a:srgbClr val="C00000"/>
                </a:solidFill>
                <a:latin typeface="Calibri" pitchFamily="34" charset="0"/>
                <a:ea typeface="Verdana" pitchFamily="34" charset="0"/>
                <a:cs typeface="Verdana" pitchFamily="34" charset="0"/>
              </a:rPr>
              <a:t>data</a:t>
            </a:r>
            <a:r>
              <a:rPr lang="en-US" sz="3000" i="0" kern="0" dirty="0" smtClean="0">
                <a:solidFill>
                  <a:srgbClr val="66B142">
                    <a:lumMod val="50000"/>
                  </a:srgbClr>
                </a:solidFill>
                <a:latin typeface="Calibri" pitchFamily="34" charset="0"/>
                <a:ea typeface="Verdana" pitchFamily="34" charset="0"/>
                <a:cs typeface="Verdana" pitchFamily="34" charset="0"/>
              </a:rPr>
              <a:t> to enable additional services, e.g. Lithuania RECAP app, Estonia GIS/LPIS based layers combining soil fertility, erosion zones, spreading harmful organisms </a:t>
            </a:r>
            <a:r>
              <a:rPr lang="en-US" sz="3000" i="0" kern="0" dirty="0" err="1" smtClean="0">
                <a:solidFill>
                  <a:srgbClr val="66B142">
                    <a:lumMod val="50000"/>
                  </a:srgbClr>
                </a:solidFill>
                <a:latin typeface="Calibri" pitchFamily="34" charset="0"/>
                <a:ea typeface="Verdana" pitchFamily="34" charset="0"/>
                <a:cs typeface="Verdana" pitchFamily="34" charset="0"/>
              </a:rPr>
              <a:t>etc</a:t>
            </a:r>
            <a:r>
              <a:rPr lang="en-US" sz="3000" i="0" kern="0" dirty="0" smtClean="0">
                <a:solidFill>
                  <a:srgbClr val="66B142">
                    <a:lumMod val="50000"/>
                  </a:srgbClr>
                </a:solidFill>
                <a:latin typeface="Calibri" pitchFamily="34" charset="0"/>
                <a:ea typeface="Verdana" pitchFamily="34" charset="0"/>
                <a:cs typeface="Verdana" pitchFamily="34" charset="0"/>
              </a:rPr>
              <a:t>, irrigation needs</a:t>
            </a:r>
          </a:p>
          <a:p>
            <a:pPr defTabSz="685800">
              <a:buClr>
                <a:srgbClr val="BBB831"/>
              </a:buClr>
              <a:buFontTx/>
              <a:buChar char="-"/>
              <a:defRPr/>
            </a:pPr>
            <a:r>
              <a:rPr lang="en-US" sz="3000" i="0" kern="0" dirty="0" smtClean="0">
                <a:solidFill>
                  <a:srgbClr val="66B142">
                    <a:lumMod val="50000"/>
                  </a:srgbClr>
                </a:solidFill>
                <a:latin typeface="Calibri" pitchFamily="34" charset="0"/>
                <a:ea typeface="Verdana" pitchFamily="34" charset="0"/>
                <a:cs typeface="Verdana" pitchFamily="34" charset="0"/>
              </a:rPr>
              <a:t>Set up </a:t>
            </a:r>
            <a:r>
              <a:rPr lang="en-US" sz="3000" i="0" kern="0" dirty="0" smtClean="0">
                <a:solidFill>
                  <a:srgbClr val="C00000"/>
                </a:solidFill>
                <a:latin typeface="Calibri" pitchFamily="34" charset="0"/>
                <a:ea typeface="Verdana" pitchFamily="34" charset="0"/>
                <a:cs typeface="Verdana" pitchFamily="34" charset="0"/>
              </a:rPr>
              <a:t>platforms to discuss </a:t>
            </a:r>
            <a:r>
              <a:rPr lang="en-US" sz="3000" i="0" kern="0" dirty="0" smtClean="0">
                <a:solidFill>
                  <a:srgbClr val="66B142">
                    <a:lumMod val="50000"/>
                  </a:srgbClr>
                </a:solidFill>
                <a:latin typeface="Calibri" pitchFamily="34" charset="0"/>
                <a:ea typeface="Verdana" pitchFamily="34" charset="0"/>
                <a:cs typeface="Verdana" pitchFamily="34" charset="0"/>
              </a:rPr>
              <a:t>how to manage the digital </a:t>
            </a:r>
            <a:r>
              <a:rPr lang="en-US" sz="3000" i="0" kern="0" dirty="0" smtClean="0">
                <a:solidFill>
                  <a:srgbClr val="C00000"/>
                </a:solidFill>
                <a:latin typeface="Calibri" pitchFamily="34" charset="0"/>
                <a:ea typeface="Verdana" pitchFamily="34" charset="0"/>
                <a:cs typeface="Verdana" pitchFamily="34" charset="0"/>
              </a:rPr>
              <a:t>transition</a:t>
            </a:r>
            <a:r>
              <a:rPr lang="en-US" sz="3000" i="0" kern="0" dirty="0" smtClean="0">
                <a:solidFill>
                  <a:srgbClr val="66B142">
                    <a:lumMod val="50000"/>
                  </a:srgbClr>
                </a:solidFill>
                <a:latin typeface="Calibri" pitchFamily="34" charset="0"/>
                <a:ea typeface="Verdana" pitchFamily="34" charset="0"/>
                <a:cs typeface="Verdana" pitchFamily="34" charset="0"/>
              </a:rPr>
              <a:t>, find the needs (Austria)</a:t>
            </a:r>
          </a:p>
          <a:p>
            <a:pPr defTabSz="685800">
              <a:buClr>
                <a:srgbClr val="BBB831"/>
              </a:buClr>
              <a:buFontTx/>
              <a:buChar char="-"/>
              <a:defRPr/>
            </a:pPr>
            <a:r>
              <a:rPr lang="en-US" sz="3000" i="0" kern="0" dirty="0" smtClean="0">
                <a:solidFill>
                  <a:srgbClr val="66B142">
                    <a:lumMod val="50000"/>
                  </a:srgbClr>
                </a:solidFill>
                <a:latin typeface="Calibri" pitchFamily="34" charset="0"/>
                <a:ea typeface="Verdana" pitchFamily="34" charset="0"/>
                <a:cs typeface="Verdana" pitchFamily="34" charset="0"/>
              </a:rPr>
              <a:t>Finance OGs on useful </a:t>
            </a:r>
            <a:r>
              <a:rPr lang="en-US" sz="3000" i="0" kern="0" dirty="0" smtClean="0">
                <a:solidFill>
                  <a:srgbClr val="C00000"/>
                </a:solidFill>
                <a:latin typeface="Calibri" pitchFamily="34" charset="0"/>
                <a:ea typeface="Verdana" pitchFamily="34" charset="0"/>
                <a:cs typeface="Verdana" pitchFamily="34" charset="0"/>
              </a:rPr>
              <a:t>digital applications and make them publicly available </a:t>
            </a:r>
            <a:r>
              <a:rPr lang="en-US" sz="3000" i="0" kern="0" dirty="0" smtClean="0">
                <a:solidFill>
                  <a:srgbClr val="66B142">
                    <a:lumMod val="50000"/>
                  </a:srgbClr>
                </a:solidFill>
                <a:latin typeface="Calibri" pitchFamily="34" charset="0"/>
                <a:ea typeface="Verdana" pitchFamily="34" charset="0"/>
                <a:cs typeface="Verdana" pitchFamily="34" charset="0"/>
              </a:rPr>
              <a:t>for free, e.g. for pest management, </a:t>
            </a:r>
            <a:r>
              <a:rPr lang="en-US" sz="3000" i="0" kern="0" dirty="0" err="1" smtClean="0">
                <a:solidFill>
                  <a:srgbClr val="66B142">
                    <a:lumMod val="50000"/>
                  </a:srgbClr>
                </a:solidFill>
                <a:latin typeface="Calibri" pitchFamily="34" charset="0"/>
                <a:ea typeface="Verdana" pitchFamily="34" charset="0"/>
                <a:cs typeface="Verdana" pitchFamily="34" charset="0"/>
              </a:rPr>
              <a:t>recognising</a:t>
            </a:r>
            <a:r>
              <a:rPr lang="en-US" sz="3000" i="0" kern="0" dirty="0" smtClean="0">
                <a:solidFill>
                  <a:srgbClr val="66B142">
                    <a:lumMod val="50000"/>
                  </a:srgbClr>
                </a:solidFill>
                <a:latin typeface="Calibri" pitchFamily="34" charset="0"/>
                <a:ea typeface="Verdana" pitchFamily="34" charset="0"/>
                <a:cs typeface="Verdana" pitchFamily="34" charset="0"/>
              </a:rPr>
              <a:t> weeds, </a:t>
            </a:r>
            <a:r>
              <a:rPr lang="en-US" sz="3000" i="0" kern="0" dirty="0" err="1" smtClean="0">
                <a:solidFill>
                  <a:srgbClr val="66B142">
                    <a:lumMod val="50000"/>
                  </a:srgbClr>
                </a:solidFill>
                <a:latin typeface="Calibri" pitchFamily="34" charset="0"/>
                <a:ea typeface="Verdana" pitchFamily="34" charset="0"/>
                <a:cs typeface="Verdana" pitchFamily="34" charset="0"/>
              </a:rPr>
              <a:t>etc</a:t>
            </a:r>
            <a:endParaRPr lang="en-US" sz="3000" i="0" kern="0" dirty="0" smtClean="0">
              <a:solidFill>
                <a:srgbClr val="66B142">
                  <a:lumMod val="50000"/>
                </a:srgbClr>
              </a:solidFill>
              <a:latin typeface="Calibri" pitchFamily="34" charset="0"/>
              <a:ea typeface="Verdana" pitchFamily="34" charset="0"/>
              <a:cs typeface="Verdana" pitchFamily="34" charset="0"/>
            </a:endParaRPr>
          </a:p>
          <a:p>
            <a:pPr defTabSz="685800">
              <a:buClr>
                <a:srgbClr val="BBB831"/>
              </a:buClr>
              <a:buFontTx/>
              <a:buChar char="-"/>
              <a:defRPr/>
            </a:pPr>
            <a:r>
              <a:rPr lang="en-US" sz="3000" i="0" kern="0" dirty="0" err="1" smtClean="0">
                <a:solidFill>
                  <a:srgbClr val="66B142">
                    <a:lumMod val="50000"/>
                  </a:srgbClr>
                </a:solidFill>
                <a:latin typeface="Calibri" pitchFamily="34" charset="0"/>
                <a:ea typeface="Verdana" pitchFamily="34" charset="0"/>
                <a:cs typeface="Verdana" pitchFamily="34" charset="0"/>
              </a:rPr>
              <a:t>Organise</a:t>
            </a:r>
            <a:r>
              <a:rPr lang="en-US" sz="3000" i="0" kern="0" dirty="0" smtClean="0">
                <a:solidFill>
                  <a:srgbClr val="66B142">
                    <a:lumMod val="50000"/>
                  </a:srgbClr>
                </a:solidFill>
                <a:latin typeface="Calibri" pitchFamily="34" charset="0"/>
                <a:ea typeface="Verdana" pitchFamily="34" charset="0"/>
                <a:cs typeface="Verdana" pitchFamily="34" charset="0"/>
              </a:rPr>
              <a:t> training on digital skills for farmers, advisors </a:t>
            </a:r>
            <a:r>
              <a:rPr lang="en-US" sz="3000" i="0" kern="0" dirty="0" err="1" smtClean="0">
                <a:solidFill>
                  <a:srgbClr val="66B142">
                    <a:lumMod val="50000"/>
                  </a:srgbClr>
                </a:solidFill>
                <a:latin typeface="Calibri" pitchFamily="34" charset="0"/>
                <a:ea typeface="Verdana" pitchFamily="34" charset="0"/>
                <a:cs typeface="Verdana" pitchFamily="34" charset="0"/>
              </a:rPr>
              <a:t>etc</a:t>
            </a:r>
            <a:endParaRPr lang="en-US" sz="3000" i="0" kern="0" dirty="0" smtClean="0">
              <a:solidFill>
                <a:srgbClr val="66B142">
                  <a:lumMod val="50000"/>
                </a:srgbClr>
              </a:solidFill>
              <a:latin typeface="Calibri" pitchFamily="34" charset="0"/>
              <a:ea typeface="Verdana" pitchFamily="34" charset="0"/>
              <a:cs typeface="Verdana" pitchFamily="34" charset="0"/>
            </a:endParaRPr>
          </a:p>
          <a:p>
            <a:pPr defTabSz="685800">
              <a:buClr>
                <a:srgbClr val="BBB831"/>
              </a:buClr>
              <a:buFontTx/>
              <a:buChar char="-"/>
              <a:defRPr/>
            </a:pPr>
            <a:r>
              <a:rPr lang="en-US" sz="3000" i="0" kern="0" dirty="0" smtClean="0">
                <a:solidFill>
                  <a:srgbClr val="66B142">
                    <a:lumMod val="50000"/>
                  </a:srgbClr>
                </a:solidFill>
                <a:latin typeface="Calibri" pitchFamily="34" charset="0"/>
                <a:ea typeface="Verdana" pitchFamily="34" charset="0"/>
                <a:cs typeface="Verdana" pitchFamily="34" charset="0"/>
              </a:rPr>
              <a:t>Build knowledge reservoirs that are interactive and quality checked (</a:t>
            </a:r>
            <a:r>
              <a:rPr lang="en-US" sz="3000" i="0" kern="0" dirty="0" err="1" smtClean="0">
                <a:solidFill>
                  <a:srgbClr val="66B142">
                    <a:lumMod val="50000"/>
                  </a:srgbClr>
                </a:solidFill>
                <a:latin typeface="Calibri" pitchFamily="34" charset="0"/>
                <a:ea typeface="Verdana" pitchFamily="34" charset="0"/>
                <a:cs typeface="Verdana" pitchFamily="34" charset="0"/>
              </a:rPr>
              <a:t>eg</a:t>
            </a:r>
            <a:r>
              <a:rPr lang="en-US" sz="3000" i="0" kern="0" dirty="0" smtClean="0">
                <a:solidFill>
                  <a:srgbClr val="66B142">
                    <a:lumMod val="50000"/>
                  </a:srgbClr>
                </a:solidFill>
                <a:latin typeface="Calibri" pitchFamily="34" charset="0"/>
                <a:ea typeface="Verdana" pitchFamily="34" charset="0"/>
                <a:cs typeface="Verdana" pitchFamily="34" charset="0"/>
              </a:rPr>
              <a:t> LT, EURAKNOS), and use common standards as much as possible</a:t>
            </a:r>
          </a:p>
          <a:p>
            <a:pPr defTabSz="685800">
              <a:buClr>
                <a:srgbClr val="BBB831"/>
              </a:buClr>
              <a:buFontTx/>
              <a:buChar char="-"/>
              <a:defRPr/>
            </a:pPr>
            <a:r>
              <a:rPr lang="en-US" sz="3000" i="0" kern="0" dirty="0" smtClean="0">
                <a:solidFill>
                  <a:srgbClr val="66B142">
                    <a:lumMod val="50000"/>
                  </a:srgbClr>
                </a:solidFill>
                <a:latin typeface="Calibri" pitchFamily="34" charset="0"/>
                <a:ea typeface="Verdana" pitchFamily="34" charset="0"/>
                <a:cs typeface="Verdana" pitchFamily="34" charset="0"/>
              </a:rPr>
              <a:t>Share digital advisory tools, reducing the maintenance cost</a:t>
            </a:r>
          </a:p>
          <a:p>
            <a:pPr defTabSz="685800">
              <a:buClr>
                <a:srgbClr val="BBB831"/>
              </a:buClr>
              <a:buFontTx/>
              <a:buChar char="-"/>
              <a:defRPr/>
            </a:pPr>
            <a:endParaRPr lang="en-GB" sz="2200" kern="0" dirty="0" smtClean="0">
              <a:solidFill>
                <a:srgbClr val="66B142">
                  <a:lumMod val="50000"/>
                </a:srgbClr>
              </a:solidFill>
              <a:latin typeface="Calibri" pitchFamily="34" charset="0"/>
              <a:ea typeface="Verdana" pitchFamily="34" charset="0"/>
              <a:cs typeface="Verdana" pitchFamily="34" charset="0"/>
            </a:endParaRPr>
          </a:p>
        </p:txBody>
      </p:sp>
      <p:sp>
        <p:nvSpPr>
          <p:cNvPr id="6" name="Title 1"/>
          <p:cNvSpPr txBox="1">
            <a:spLocks/>
          </p:cNvSpPr>
          <p:nvPr/>
        </p:nvSpPr>
        <p:spPr>
          <a:xfrm>
            <a:off x="391507" y="207084"/>
            <a:ext cx="11591924" cy="936625"/>
          </a:xfrm>
          <a:prstGeom prst="rect">
            <a:avLst/>
          </a:prstGeom>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defTabSz="914400"/>
            <a:r>
              <a:rPr lang="en-US" sz="3600" kern="0" dirty="0" smtClean="0">
                <a:solidFill>
                  <a:srgbClr val="BBB831"/>
                </a:solidFill>
                <a:latin typeface="Calibri" pitchFamily="34" charset="0"/>
                <a:ea typeface="Verdana" pitchFamily="34" charset="0"/>
                <a:cs typeface="Verdana" pitchFamily="34" charset="0"/>
              </a:rPr>
              <a:t>1.5.4 </a:t>
            </a:r>
            <a:r>
              <a:rPr lang="en-US" sz="3600" kern="0" dirty="0">
                <a:solidFill>
                  <a:srgbClr val="BBB831"/>
                </a:solidFill>
                <a:latin typeface="Calibri" pitchFamily="34" charset="0"/>
                <a:ea typeface="Verdana" pitchFamily="34" charset="0"/>
                <a:cs typeface="Verdana" pitchFamily="34" charset="0"/>
              </a:rPr>
              <a:t>Support digital transition in agriculture</a:t>
            </a:r>
            <a:r>
              <a:rPr lang="en-US" sz="2800" b="0" kern="0" dirty="0" smtClean="0">
                <a:solidFill>
                  <a:srgbClr val="BBB831"/>
                </a:solidFill>
                <a:latin typeface="Calibri" pitchFamily="34" charset="0"/>
              </a:rPr>
              <a:t/>
            </a:r>
            <a:br>
              <a:rPr lang="en-US" sz="2800" b="0" kern="0" dirty="0" smtClean="0">
                <a:solidFill>
                  <a:srgbClr val="BBB831"/>
                </a:solidFill>
                <a:latin typeface="Calibri" pitchFamily="34" charset="0"/>
              </a:rPr>
            </a:br>
            <a:endParaRPr lang="fr-BE" sz="3400" kern="0" dirty="0">
              <a:solidFill>
                <a:srgbClr val="BBB831"/>
              </a:solidFill>
              <a:effectLst>
                <a:outerShdw blurRad="38100" dist="38100" dir="2700000" algn="tl">
                  <a:srgbClr val="000000">
                    <a:alpha val="43137"/>
                  </a:srgbClr>
                </a:outerShdw>
              </a:effectLst>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33761986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1433" y="183046"/>
            <a:ext cx="6901263" cy="6674953"/>
          </a:xfrm>
          <a:prstGeom prst="rect">
            <a:avLst/>
          </a:prstGeom>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0" indent="0" defTabSz="914400"/>
            <a:r>
              <a:rPr lang="en-US" sz="4800" kern="0" dirty="0" smtClean="0">
                <a:solidFill>
                  <a:srgbClr val="BBB831"/>
                </a:solidFill>
                <a:latin typeface="Calibri" pitchFamily="34" charset="0"/>
                <a:ea typeface="Verdana" pitchFamily="34" charset="0"/>
                <a:cs typeface="Verdana" pitchFamily="34" charset="0"/>
              </a:rPr>
              <a:t>2 </a:t>
            </a:r>
            <a:r>
              <a:rPr lang="en-US" sz="4800" kern="0" dirty="0">
                <a:solidFill>
                  <a:srgbClr val="BBB831"/>
                </a:solidFill>
                <a:latin typeface="Calibri" pitchFamily="34" charset="0"/>
                <a:ea typeface="Verdana" pitchFamily="34" charset="0"/>
                <a:cs typeface="Verdana" pitchFamily="34" charset="0"/>
              </a:rPr>
              <a:t>main instruments for future AKIS:</a:t>
            </a:r>
          </a:p>
          <a:p>
            <a:pPr marL="914400" indent="-914400" defTabSz="914400">
              <a:buFontTx/>
              <a:buAutoNum type="arabicPeriod"/>
            </a:pPr>
            <a:r>
              <a:rPr lang="en-US" sz="4800" kern="0" dirty="0">
                <a:solidFill>
                  <a:srgbClr val="C00000"/>
                </a:solidFill>
                <a:latin typeface="Calibri" pitchFamily="34" charset="0"/>
                <a:ea typeface="Verdana" pitchFamily="34" charset="0"/>
                <a:cs typeface="Verdana" pitchFamily="34" charset="0"/>
              </a:rPr>
              <a:t>Innovation support service </a:t>
            </a:r>
            <a:r>
              <a:rPr lang="en-US" sz="4800" kern="0" dirty="0">
                <a:solidFill>
                  <a:srgbClr val="BBB831"/>
                </a:solidFill>
                <a:latin typeface="Calibri" pitchFamily="34" charset="0"/>
                <a:ea typeface="Verdana" pitchFamily="34" charset="0"/>
                <a:cs typeface="Verdana" pitchFamily="34" charset="0"/>
              </a:rPr>
              <a:t>– </a:t>
            </a:r>
            <a:r>
              <a:rPr lang="en-US" sz="4800" kern="0" dirty="0" smtClean="0">
                <a:solidFill>
                  <a:srgbClr val="BBB831"/>
                </a:solidFill>
                <a:latin typeface="Calibri" pitchFamily="34" charset="0"/>
                <a:ea typeface="Verdana" pitchFamily="34" charset="0"/>
                <a:cs typeface="Verdana" pitchFamily="34" charset="0"/>
              </a:rPr>
              <a:t>"Innovation hub"</a:t>
            </a:r>
            <a:endParaRPr lang="en-US" sz="4800" kern="0" dirty="0">
              <a:solidFill>
                <a:srgbClr val="BBB831"/>
              </a:solidFill>
              <a:latin typeface="Calibri" pitchFamily="34" charset="0"/>
              <a:ea typeface="Verdana" pitchFamily="34" charset="0"/>
              <a:cs typeface="Verdana" pitchFamily="34" charset="0"/>
            </a:endParaRPr>
          </a:p>
          <a:p>
            <a:pPr marL="914400" indent="-914400" defTabSz="914400">
              <a:buFontTx/>
              <a:buAutoNum type="arabicPeriod"/>
            </a:pPr>
            <a:r>
              <a:rPr lang="en-US" sz="4800" kern="0" dirty="0">
                <a:solidFill>
                  <a:srgbClr val="C00000"/>
                </a:solidFill>
                <a:latin typeface="Calibri" pitchFamily="34" charset="0"/>
                <a:ea typeface="Verdana" pitchFamily="34" charset="0"/>
                <a:cs typeface="Verdana" pitchFamily="34" charset="0"/>
              </a:rPr>
              <a:t>Back-office for advisors </a:t>
            </a:r>
            <a:r>
              <a:rPr lang="en-US" sz="4800" kern="0" dirty="0">
                <a:solidFill>
                  <a:srgbClr val="BBB831"/>
                </a:solidFill>
                <a:latin typeface="Calibri" pitchFamily="34" charset="0"/>
                <a:ea typeface="Verdana" pitchFamily="34" charset="0"/>
                <a:cs typeface="Verdana" pitchFamily="34" charset="0"/>
              </a:rPr>
              <a:t>– </a:t>
            </a:r>
            <a:r>
              <a:rPr lang="en-US" sz="4800" kern="0" dirty="0" smtClean="0">
                <a:solidFill>
                  <a:srgbClr val="BBB831"/>
                </a:solidFill>
                <a:latin typeface="Calibri" pitchFamily="34" charset="0"/>
                <a:ea typeface="Verdana" pitchFamily="34" charset="0"/>
                <a:cs typeface="Verdana" pitchFamily="34" charset="0"/>
              </a:rPr>
              <a:t>"knowledge hub"</a:t>
            </a:r>
            <a:endParaRPr lang="en-US" sz="4800" kern="0" dirty="0">
              <a:solidFill>
                <a:srgbClr val="BBB831"/>
              </a:solidFill>
              <a:latin typeface="Calibri" pitchFamily="34" charset="0"/>
              <a:ea typeface="Verdana" pitchFamily="34" charset="0"/>
              <a:cs typeface="Verdana" pitchFamily="34" charset="0"/>
            </a:endParaRPr>
          </a:p>
          <a:p>
            <a:pPr marL="0" indent="0" defTabSz="914400"/>
            <a:r>
              <a:rPr lang="en-US" sz="2600" kern="0" dirty="0" smtClean="0">
                <a:solidFill>
                  <a:srgbClr val="335921"/>
                </a:solidFill>
                <a:latin typeface="Calibri" pitchFamily="34" charset="0"/>
                <a:ea typeface="Verdana" pitchFamily="34" charset="0"/>
                <a:cs typeface="Verdana" pitchFamily="34" charset="0"/>
              </a:rPr>
              <a:t>section </a:t>
            </a:r>
            <a:r>
              <a:rPr lang="en-US" sz="2600" kern="0" dirty="0">
                <a:solidFill>
                  <a:srgbClr val="335921"/>
                </a:solidFill>
                <a:latin typeface="Calibri" pitchFamily="34" charset="0"/>
                <a:ea typeface="Verdana" pitchFamily="34" charset="0"/>
                <a:cs typeface="Verdana" pitchFamily="34" charset="0"/>
              </a:rPr>
              <a:t>4</a:t>
            </a:r>
            <a:r>
              <a:rPr lang="en-US" sz="2600" kern="0" dirty="0" smtClean="0">
                <a:solidFill>
                  <a:srgbClr val="335921"/>
                </a:solidFill>
                <a:latin typeface="Calibri" pitchFamily="34" charset="0"/>
                <a:ea typeface="Verdana" pitchFamily="34" charset="0"/>
                <a:cs typeface="Verdana" pitchFamily="34" charset="0"/>
              </a:rPr>
              <a:t>.2 </a:t>
            </a:r>
            <a:r>
              <a:rPr lang="en-US" sz="2600" kern="0" dirty="0">
                <a:solidFill>
                  <a:srgbClr val="335921"/>
                </a:solidFill>
                <a:latin typeface="Calibri" pitchFamily="34" charset="0"/>
                <a:ea typeface="Verdana" pitchFamily="34" charset="0"/>
                <a:cs typeface="Verdana" pitchFamily="34" charset="0"/>
              </a:rPr>
              <a:t>of the SCAR AKIS </a:t>
            </a:r>
            <a:r>
              <a:rPr lang="en-US" sz="2600" kern="0" dirty="0" smtClean="0">
                <a:solidFill>
                  <a:srgbClr val="335921"/>
                </a:solidFill>
                <a:latin typeface="Calibri" pitchFamily="34" charset="0"/>
                <a:ea typeface="Verdana" pitchFamily="34" charset="0"/>
                <a:cs typeface="Verdana" pitchFamily="34" charset="0"/>
              </a:rPr>
              <a:t>4</a:t>
            </a:r>
            <a:endParaRPr lang="fr-BE" sz="4800" kern="0" dirty="0">
              <a:solidFill>
                <a:srgbClr val="BBB831"/>
              </a:solidFill>
              <a:latin typeface="Calibri" pitchFamily="34" charset="0"/>
              <a:ea typeface="Verdana" pitchFamily="34" charset="0"/>
              <a:cs typeface="Verdana"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696" y="0"/>
            <a:ext cx="4822031" cy="6858000"/>
          </a:xfrm>
          <a:prstGeom prst="rect">
            <a:avLst/>
          </a:prstGeom>
        </p:spPr>
      </p:pic>
    </p:spTree>
    <p:extLst>
      <p:ext uri="{BB962C8B-B14F-4D97-AF65-F5344CB8AC3E}">
        <p14:creationId xmlns:p14="http://schemas.microsoft.com/office/powerpoint/2010/main" val="8933466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804927" y="1700811"/>
            <a:ext cx="9140164" cy="4242791"/>
          </a:xfrm>
          <a:prstGeom prst="rect">
            <a:avLst/>
          </a:prstGeom>
        </p:spPr>
        <p:txBody>
          <a:bodyPr lIns="91398" tIns="45701" rIns="91398" bIns="45701"/>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913986" lvl="1" indent="-456993" algn="just">
              <a:spcAft>
                <a:spcPts val="600"/>
              </a:spcAft>
              <a:buClrTx/>
              <a:buFont typeface="+mj-lt"/>
              <a:buAutoNum type="arabicPeriod"/>
              <a:defRPr/>
            </a:pPr>
            <a:endParaRPr lang="en-GB" sz="2400" i="1" kern="0" dirty="0">
              <a:solidFill>
                <a:srgbClr val="BFD730">
                  <a:lumMod val="50000"/>
                </a:srgbClr>
              </a:solidFill>
              <a:latin typeface="Arial"/>
            </a:endParaRPr>
          </a:p>
        </p:txBody>
      </p:sp>
      <p:sp>
        <p:nvSpPr>
          <p:cNvPr id="5" name="Title 1"/>
          <p:cNvSpPr txBox="1">
            <a:spLocks/>
          </p:cNvSpPr>
          <p:nvPr/>
        </p:nvSpPr>
        <p:spPr>
          <a:xfrm>
            <a:off x="1992313" y="761699"/>
            <a:ext cx="8229600" cy="936625"/>
          </a:xfrm>
          <a:prstGeom prst="rect">
            <a:avLst/>
          </a:prstGeom>
        </p:spPr>
        <p:txBody>
          <a:bodyPr lIns="91398" tIns="45701" rIns="91398" bIns="45701"/>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fr-BE" altLang="en-US" sz="2800" kern="0" dirty="0"/>
              <a:t>EIP-AGRI – </a:t>
            </a:r>
            <a:r>
              <a:rPr lang="fr-BE" altLang="en-US" sz="2800" kern="0" dirty="0" err="1"/>
              <a:t>Where</a:t>
            </a:r>
            <a:r>
              <a:rPr lang="fr-BE" altLang="en-US" sz="2800" kern="0" dirty="0"/>
              <a:t> are </a:t>
            </a:r>
            <a:r>
              <a:rPr lang="fr-BE" altLang="en-US" sz="2800" kern="0" dirty="0" err="1"/>
              <a:t>we</a:t>
            </a:r>
            <a:r>
              <a:rPr lang="fr-BE" altLang="en-US" sz="2800" kern="0" dirty="0"/>
              <a:t>?</a:t>
            </a:r>
            <a:endParaRPr lang="en-GB" altLang="en-US" sz="2800" kern="0" dirty="0"/>
          </a:p>
        </p:txBody>
      </p:sp>
      <p:sp>
        <p:nvSpPr>
          <p:cNvPr id="6" name="Content Placeholder 2"/>
          <p:cNvSpPr txBox="1">
            <a:spLocks/>
          </p:cNvSpPr>
          <p:nvPr/>
        </p:nvSpPr>
        <p:spPr>
          <a:xfrm>
            <a:off x="770024" y="1698305"/>
            <a:ext cx="6549943" cy="4427858"/>
          </a:xfrm>
          <a:prstGeom prst="rect">
            <a:avLst/>
          </a:prstGeom>
        </p:spPr>
        <p:txBody>
          <a:bodyPr lIns="91398" tIns="45701" rIns="91398" bIns="45701"/>
          <a:lstStyle>
            <a:lvl1pPr marL="342900" indent="-342900" algn="l" rtl="0" eaLnBrk="0" fontAlgn="base" hangingPunct="0">
              <a:spcBef>
                <a:spcPct val="20000"/>
              </a:spcBef>
              <a:spcAft>
                <a:spcPct val="0"/>
              </a:spcAft>
              <a:buClr>
                <a:srgbClr val="0F5494"/>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42A62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spcBef>
                <a:spcPts val="600"/>
              </a:spcBef>
              <a:spcAft>
                <a:spcPts val="600"/>
              </a:spcAft>
              <a:buClr>
                <a:srgbClr val="42A62A"/>
              </a:buClr>
              <a:buFont typeface="Wingdings" panose="05000000000000000000" pitchFamily="2" charset="2"/>
              <a:buChar char="ü"/>
            </a:pPr>
            <a:r>
              <a:rPr lang="en-GB" altLang="en-US" sz="2200" kern="0" dirty="0"/>
              <a:t>27 Member States, 98 rural development programmes </a:t>
            </a:r>
            <a:r>
              <a:rPr lang="en-GB" altLang="en-US" sz="2200" kern="0" dirty="0" smtClean="0"/>
              <a:t>voluntary implementing </a:t>
            </a:r>
            <a:r>
              <a:rPr lang="en-GB" altLang="en-US" sz="2200" kern="0" dirty="0"/>
              <a:t>the EIP</a:t>
            </a:r>
          </a:p>
          <a:p>
            <a:pPr>
              <a:spcBef>
                <a:spcPts val="600"/>
              </a:spcBef>
              <a:spcAft>
                <a:spcPts val="600"/>
              </a:spcAft>
              <a:buClr>
                <a:srgbClr val="42A62A"/>
              </a:buClr>
              <a:buFont typeface="Wingdings" panose="05000000000000000000" pitchFamily="2" charset="2"/>
              <a:buChar char="ü"/>
            </a:pPr>
            <a:r>
              <a:rPr lang="en-GB" altLang="en-US" sz="2200" kern="0" dirty="0"/>
              <a:t>Around 3 200 OGs planned in 2014-2020; more than </a:t>
            </a:r>
            <a:r>
              <a:rPr lang="en-GB" altLang="en-US" sz="2200" kern="0" dirty="0" smtClean="0"/>
              <a:t>1500 </a:t>
            </a:r>
            <a:r>
              <a:rPr lang="en-GB" altLang="en-US" sz="2200" kern="0" dirty="0"/>
              <a:t>OGs already </a:t>
            </a:r>
            <a:r>
              <a:rPr lang="en-GB" altLang="en-US" sz="2200" kern="0" dirty="0" smtClean="0"/>
              <a:t>running or finished, still 4 years to go</a:t>
            </a:r>
            <a:endParaRPr lang="en-GB" altLang="en-US" sz="2200" kern="0" dirty="0"/>
          </a:p>
          <a:p>
            <a:pPr>
              <a:spcBef>
                <a:spcPts val="600"/>
              </a:spcBef>
              <a:spcAft>
                <a:spcPts val="600"/>
              </a:spcAft>
              <a:buClr>
                <a:srgbClr val="42A62A"/>
              </a:buClr>
              <a:buFont typeface="Wingdings" panose="05000000000000000000" pitchFamily="2" charset="2"/>
              <a:buChar char="ü"/>
            </a:pPr>
            <a:r>
              <a:rPr lang="en-GB" altLang="en-US" sz="2200" kern="0" dirty="0"/>
              <a:t>Around 1</a:t>
            </a:r>
            <a:r>
              <a:rPr lang="fr-BE" altLang="en-US" sz="2200" kern="0" dirty="0"/>
              <a:t>8</a:t>
            </a:r>
            <a:r>
              <a:rPr lang="pl-PL" altLang="en-US" sz="2200" kern="0" dirty="0"/>
              <a:t>0</a:t>
            </a:r>
            <a:r>
              <a:rPr lang="en-GB" altLang="en-US" sz="2200" kern="0" dirty="0"/>
              <a:t> H2020 multi-actor </a:t>
            </a:r>
            <a:r>
              <a:rPr lang="en-GB" altLang="en-US" sz="2200" kern="0" dirty="0" smtClean="0"/>
              <a:t>projects  (1 bio €), </a:t>
            </a:r>
            <a:r>
              <a:rPr lang="en-GB" altLang="en-US" sz="2200" kern="0" dirty="0"/>
              <a:t>including </a:t>
            </a:r>
            <a:r>
              <a:rPr lang="en-GB" altLang="en-US" sz="2200" kern="0" dirty="0" smtClean="0"/>
              <a:t>39 </a:t>
            </a:r>
            <a:r>
              <a:rPr lang="en-GB" altLang="en-US" sz="2200" kern="0" dirty="0"/>
              <a:t>thematic networks</a:t>
            </a:r>
          </a:p>
          <a:p>
            <a:pPr>
              <a:spcBef>
                <a:spcPts val="600"/>
              </a:spcBef>
              <a:spcAft>
                <a:spcPts val="600"/>
              </a:spcAft>
              <a:buClr>
                <a:srgbClr val="42A62A"/>
              </a:buClr>
              <a:buFont typeface="Wingdings" panose="05000000000000000000" pitchFamily="2" charset="2"/>
              <a:buChar char="ü"/>
            </a:pPr>
            <a:r>
              <a:rPr lang="en-GB" altLang="en-US" sz="2200" kern="0" dirty="0"/>
              <a:t>A growing and thriving network </a:t>
            </a:r>
          </a:p>
        </p:txBody>
      </p:sp>
      <p:sp>
        <p:nvSpPr>
          <p:cNvPr id="7" name="TextBox 1"/>
          <p:cNvSpPr txBox="1">
            <a:spLocks noChangeArrowheads="1"/>
          </p:cNvSpPr>
          <p:nvPr/>
        </p:nvSpPr>
        <p:spPr bwMode="auto">
          <a:xfrm>
            <a:off x="1143010" y="5541958"/>
            <a:ext cx="5865563" cy="769441"/>
          </a:xfrm>
          <a:prstGeom prst="rect">
            <a:avLst/>
          </a:prstGeom>
          <a:solidFill>
            <a:srgbClr val="42A62A"/>
          </a:solidFill>
          <a:ln>
            <a:noFill/>
          </a:ln>
          <a:effectLst>
            <a:outerShdw blurRad="50800" dist="38100" dir="2700000" algn="tl" rotWithShape="0">
              <a:prstClr val="black">
                <a:alpha val="40000"/>
              </a:prstClr>
            </a:outerShdw>
          </a:effectLst>
        </p:spPr>
        <p:txBody>
          <a:bodyPr wrap="square" lIns="91398" tIns="45701" rIns="91398" bIns="45701">
            <a:spAutoFit/>
          </a:bodyP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algn="ctr" eaLnBrk="1" fontAlgn="base" hangingPunct="1">
              <a:spcBef>
                <a:spcPct val="0"/>
              </a:spcBef>
              <a:spcAft>
                <a:spcPct val="0"/>
              </a:spcAft>
              <a:defRPr/>
            </a:pPr>
            <a:r>
              <a:rPr lang="en-GB" altLang="en-US" sz="2200" b="1" dirty="0">
                <a:solidFill>
                  <a:srgbClr val="FFFFFF"/>
                </a:solidFill>
                <a:latin typeface="Verdana"/>
              </a:rPr>
              <a:t>An increasing volume </a:t>
            </a:r>
            <a:r>
              <a:rPr lang="fr-BE" altLang="en-US" sz="2200" b="1" dirty="0">
                <a:solidFill>
                  <a:srgbClr val="FFFFFF"/>
                </a:solidFill>
                <a:latin typeface="Verdana"/>
              </a:rPr>
              <a:t>of </a:t>
            </a:r>
            <a:r>
              <a:rPr lang="en-GB" altLang="en-US" sz="2200" b="1" dirty="0">
                <a:solidFill>
                  <a:srgbClr val="FFFFFF"/>
                </a:solidFill>
                <a:latin typeface="Verdana"/>
              </a:rPr>
              <a:t>practice-oriented</a:t>
            </a:r>
            <a:r>
              <a:rPr lang="fr-BE" altLang="en-US" sz="2200" b="1" dirty="0">
                <a:solidFill>
                  <a:srgbClr val="FFFFFF"/>
                </a:solidFill>
                <a:latin typeface="Verdana"/>
              </a:rPr>
              <a:t> </a:t>
            </a:r>
            <a:r>
              <a:rPr lang="en-GB" altLang="en-US" sz="2200" b="1" dirty="0">
                <a:solidFill>
                  <a:srgbClr val="FFFFFF"/>
                </a:solidFill>
                <a:latin typeface="Verdana"/>
              </a:rPr>
              <a:t>knowledge</a:t>
            </a:r>
            <a:r>
              <a:rPr lang="fr-BE" altLang="en-US" sz="2200" b="1" dirty="0">
                <a:solidFill>
                  <a:srgbClr val="FFFFFF"/>
                </a:solidFill>
                <a:latin typeface="Verdana"/>
              </a:rPr>
              <a:t> !</a:t>
            </a:r>
            <a:endParaRPr lang="en-GB" altLang="en-US" sz="2200" b="1" dirty="0">
              <a:solidFill>
                <a:srgbClr val="FFFFFF"/>
              </a:solidFill>
              <a:effectLst>
                <a:outerShdw blurRad="38100" dist="38100" dir="2700000" algn="tl">
                  <a:srgbClr val="000000">
                    <a:alpha val="43137"/>
                  </a:srgbClr>
                </a:outerShdw>
              </a:effectLst>
              <a:latin typeface="Verdana"/>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l="19226" t="9259" r="20242" b="9285"/>
          <a:stretch>
            <a:fillRect/>
          </a:stretch>
        </p:blipFill>
        <p:spPr bwMode="auto">
          <a:xfrm>
            <a:off x="7300919" y="2781309"/>
            <a:ext cx="3116263" cy="235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6"/>
          <p:cNvSpPr txBox="1">
            <a:spLocks noChangeArrowheads="1"/>
          </p:cNvSpPr>
          <p:nvPr/>
        </p:nvSpPr>
        <p:spPr bwMode="auto">
          <a:xfrm>
            <a:off x="7008563" y="5140326"/>
            <a:ext cx="410368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29" tIns="52113" rIns="104229" bIns="52113">
            <a:spAutoFit/>
          </a:bodyPr>
          <a:lstStyle>
            <a:lvl1pPr eaLnBrk="0" hangingPunct="0">
              <a:defRPr sz="1200" i="1">
                <a:solidFill>
                  <a:srgbClr val="0F5494"/>
                </a:solidFill>
                <a:latin typeface="Verdana" pitchFamily="34" charset="0"/>
                <a:ea typeface="ＭＳ Ｐゴシック" pitchFamily="34" charset="-128"/>
              </a:defRPr>
            </a:lvl1pPr>
            <a:lvl2pPr marL="742950" indent="-285750" eaLnBrk="0" hangingPunct="0">
              <a:defRPr sz="1200" i="1">
                <a:solidFill>
                  <a:srgbClr val="0F5494"/>
                </a:solidFill>
                <a:latin typeface="Verdana" pitchFamily="34" charset="0"/>
                <a:ea typeface="ＭＳ Ｐゴシック" pitchFamily="34" charset="-128"/>
              </a:defRPr>
            </a:lvl2pPr>
            <a:lvl3pPr marL="1143000" indent="-228600" eaLnBrk="0" hangingPunct="0">
              <a:defRPr sz="1200" i="1">
                <a:solidFill>
                  <a:srgbClr val="0F5494"/>
                </a:solidFill>
                <a:latin typeface="Verdana" pitchFamily="34" charset="0"/>
                <a:ea typeface="ＭＳ Ｐゴシック" pitchFamily="34" charset="-128"/>
              </a:defRPr>
            </a:lvl3pPr>
            <a:lvl4pPr marL="1600200" indent="-228600" eaLnBrk="0" hangingPunct="0">
              <a:defRPr sz="1200" i="1">
                <a:solidFill>
                  <a:srgbClr val="0F5494"/>
                </a:solidFill>
                <a:latin typeface="Verdana" pitchFamily="34" charset="0"/>
                <a:ea typeface="ＭＳ Ｐゴシック" pitchFamily="34" charset="-128"/>
              </a:defRPr>
            </a:lvl4pPr>
            <a:lvl5pPr marL="2057400" indent="-228600" eaLnBrk="0" hangingPunct="0">
              <a:defRPr sz="1200" i="1">
                <a:solidFill>
                  <a:srgbClr val="0F5494"/>
                </a:solidFill>
                <a:latin typeface="Verdana" pitchFamily="34" charset="0"/>
                <a:ea typeface="ＭＳ Ｐゴシック" pitchFamily="34" charset="-128"/>
              </a:defRPr>
            </a:lvl5pPr>
            <a:lvl6pPr marL="2514600" indent="-228600" eaLnBrk="0" fontAlgn="base" hangingPunct="0">
              <a:spcBef>
                <a:spcPct val="0"/>
              </a:spcBef>
              <a:spcAft>
                <a:spcPct val="0"/>
              </a:spcAft>
              <a:defRPr sz="1200" i="1">
                <a:solidFill>
                  <a:srgbClr val="0F5494"/>
                </a:solidFill>
                <a:latin typeface="Verdana" pitchFamily="34" charset="0"/>
                <a:ea typeface="ＭＳ Ｐゴシック" pitchFamily="34" charset="-128"/>
              </a:defRPr>
            </a:lvl6pPr>
            <a:lvl7pPr marL="2971800" indent="-228600" eaLnBrk="0" fontAlgn="base" hangingPunct="0">
              <a:spcBef>
                <a:spcPct val="0"/>
              </a:spcBef>
              <a:spcAft>
                <a:spcPct val="0"/>
              </a:spcAft>
              <a:defRPr sz="1200" i="1">
                <a:solidFill>
                  <a:srgbClr val="0F5494"/>
                </a:solidFill>
                <a:latin typeface="Verdana" pitchFamily="34" charset="0"/>
                <a:ea typeface="ＭＳ Ｐゴシック" pitchFamily="34" charset="-128"/>
              </a:defRPr>
            </a:lvl7pPr>
            <a:lvl8pPr marL="3429000" indent="-228600" eaLnBrk="0" fontAlgn="base" hangingPunct="0">
              <a:spcBef>
                <a:spcPct val="0"/>
              </a:spcBef>
              <a:spcAft>
                <a:spcPct val="0"/>
              </a:spcAft>
              <a:defRPr sz="1200" i="1">
                <a:solidFill>
                  <a:srgbClr val="0F5494"/>
                </a:solidFill>
                <a:latin typeface="Verdana" pitchFamily="34" charset="0"/>
                <a:ea typeface="ＭＳ Ｐゴシック" pitchFamily="34" charset="-128"/>
              </a:defRPr>
            </a:lvl8pPr>
            <a:lvl9pPr marL="3886200" indent="-228600" eaLnBrk="0" fontAlgn="base" hangingPunct="0">
              <a:spcBef>
                <a:spcPct val="0"/>
              </a:spcBef>
              <a:spcAft>
                <a:spcPct val="0"/>
              </a:spcAft>
              <a:defRPr sz="1200" i="1">
                <a:solidFill>
                  <a:srgbClr val="0F5494"/>
                </a:solidFill>
                <a:latin typeface="Verdana" pitchFamily="34" charset="0"/>
                <a:ea typeface="ＭＳ Ｐゴシック" pitchFamily="34" charset="-128"/>
              </a:defRPr>
            </a:lvl9pPr>
          </a:lstStyle>
          <a:p>
            <a:pPr algn="ctr" defTabSz="1042276" eaLnBrk="1" hangingPunct="1">
              <a:defRPr/>
            </a:pPr>
            <a:r>
              <a:rPr lang="fr-BE" altLang="en-US" sz="1600" kern="0" dirty="0">
                <a:solidFill>
                  <a:srgbClr val="FFFFFF"/>
                </a:solidFill>
                <a:hlinkClick r:id="rId4"/>
              </a:rPr>
              <a:t>www.eip-agri.eu</a:t>
            </a:r>
            <a:r>
              <a:rPr lang="fr-BE" altLang="en-US" sz="1600" kern="0" dirty="0">
                <a:solidFill>
                  <a:srgbClr val="FFFFFF"/>
                </a:solidFill>
              </a:rPr>
              <a:t> </a:t>
            </a:r>
            <a:endParaRPr lang="en-GB" altLang="en-US" sz="1600" kern="0" dirty="0">
              <a:solidFill>
                <a:srgbClr val="FFFFFF"/>
              </a:solidFill>
            </a:endParaRPr>
          </a:p>
        </p:txBody>
      </p:sp>
    </p:spTree>
    <p:extLst>
      <p:ext uri="{BB962C8B-B14F-4D97-AF65-F5344CB8AC3E}">
        <p14:creationId xmlns:p14="http://schemas.microsoft.com/office/powerpoint/2010/main" val="420530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354278" y="135461"/>
            <a:ext cx="9448684" cy="856551"/>
          </a:xfrm>
        </p:spPr>
        <p:txBody>
          <a:bodyPr>
            <a:normAutofit fontScale="90000"/>
          </a:bodyPr>
          <a:lstStyle/>
          <a:p>
            <a:r>
              <a:rPr lang="en-US" sz="3600" b="1" kern="0" dirty="0">
                <a:solidFill>
                  <a:srgbClr val="BBB831"/>
                </a:solidFill>
                <a:latin typeface="Calibri" pitchFamily="34" charset="0"/>
                <a:ea typeface="Verdana" pitchFamily="34" charset="0"/>
                <a:cs typeface="Verdana" pitchFamily="34" charset="0"/>
              </a:rPr>
              <a:t>Example </a:t>
            </a:r>
            <a:r>
              <a:rPr lang="en-US" sz="3600" b="1" kern="0" dirty="0" smtClean="0">
                <a:solidFill>
                  <a:srgbClr val="BBB831"/>
                </a:solidFill>
                <a:latin typeface="Calibri" pitchFamily="34" charset="0"/>
                <a:ea typeface="Verdana" pitchFamily="34" charset="0"/>
                <a:cs typeface="Verdana" pitchFamily="34" charset="0"/>
              </a:rPr>
              <a:t>(LT): </a:t>
            </a:r>
            <a:r>
              <a:rPr lang="en-US" sz="3300" b="1" dirty="0" smtClean="0">
                <a:solidFill>
                  <a:srgbClr val="20716B"/>
                </a:solidFill>
                <a:latin typeface="Times New Roman" panose="02020603050405020304" pitchFamily="18" charset="0"/>
                <a:cs typeface="Times New Roman" panose="02020603050405020304" pitchFamily="18" charset="0"/>
              </a:rPr>
              <a:t>An </a:t>
            </a:r>
            <a:r>
              <a:rPr lang="en-US" sz="3300" b="1" dirty="0" smtClean="0">
                <a:solidFill>
                  <a:srgbClr val="C00000"/>
                </a:solidFill>
                <a:latin typeface="Times New Roman" panose="02020603050405020304" pitchFamily="18" charset="0"/>
                <a:cs typeface="Times New Roman" panose="02020603050405020304" pitchFamily="18" charset="0"/>
              </a:rPr>
              <a:t>Innovation Support Service </a:t>
            </a:r>
            <a:r>
              <a:rPr lang="en-US" sz="3300" b="1" dirty="0" smtClean="0">
                <a:solidFill>
                  <a:srgbClr val="20716B"/>
                </a:solidFill>
                <a:latin typeface="Times New Roman" panose="02020603050405020304" pitchFamily="18" charset="0"/>
                <a:cs typeface="Times New Roman" panose="02020603050405020304" pitchFamily="18" charset="0"/>
              </a:rPr>
              <a:t>combined with </a:t>
            </a:r>
            <a:r>
              <a:rPr lang="en-US" sz="3300" b="1" dirty="0" smtClean="0">
                <a:solidFill>
                  <a:srgbClr val="C00000"/>
                </a:solidFill>
                <a:latin typeface="Times New Roman" panose="02020603050405020304" pitchFamily="18" charset="0"/>
                <a:cs typeface="Times New Roman" panose="02020603050405020304" pitchFamily="18" charset="0"/>
              </a:rPr>
              <a:t>Back-office</a:t>
            </a:r>
            <a:r>
              <a:rPr lang="en-US" sz="3300" b="1" dirty="0" smtClean="0">
                <a:solidFill>
                  <a:srgbClr val="20716B"/>
                </a:solidFill>
                <a:latin typeface="Times New Roman" panose="02020603050405020304" pitchFamily="18" charset="0"/>
                <a:cs typeface="Times New Roman" panose="02020603050405020304" pitchFamily="18" charset="0"/>
              </a:rPr>
              <a:t> - </a:t>
            </a:r>
            <a:r>
              <a:rPr lang="en-US" sz="3600" b="1" dirty="0">
                <a:solidFill>
                  <a:srgbClr val="20716B"/>
                </a:solidFill>
                <a:latin typeface="Times New Roman" panose="02020603050405020304" pitchFamily="18" charset="0"/>
                <a:cs typeface="Times New Roman" panose="02020603050405020304" pitchFamily="18" charset="0"/>
              </a:rPr>
              <a:t>Lithuanian Advisory Service </a:t>
            </a:r>
            <a:endParaRPr lang="en-US" sz="3300" dirty="0"/>
          </a:p>
        </p:txBody>
      </p:sp>
      <p:sp>
        <p:nvSpPr>
          <p:cNvPr id="5" name="TextBox 4"/>
          <p:cNvSpPr txBox="1"/>
          <p:nvPr/>
        </p:nvSpPr>
        <p:spPr>
          <a:xfrm>
            <a:off x="436469" y="879586"/>
            <a:ext cx="9076129" cy="6463308"/>
          </a:xfrm>
          <a:prstGeom prst="rect">
            <a:avLst/>
          </a:prstGeom>
          <a:noFill/>
        </p:spPr>
        <p:txBody>
          <a:bodyPr wrap="square" rtlCol="0">
            <a:spAutoFit/>
          </a:bodyPr>
          <a:lstStyle/>
          <a:p>
            <a:pPr defTabSz="914400"/>
            <a:r>
              <a:rPr lang="en-US" sz="2800" b="1" dirty="0" smtClean="0">
                <a:solidFill>
                  <a:srgbClr val="20716B"/>
                </a:solidFill>
                <a:latin typeface="Times New Roman" panose="02020603050405020304" pitchFamily="18" charset="0"/>
                <a:cs typeface="Times New Roman" panose="02020603050405020304" pitchFamily="18" charset="0"/>
              </a:rPr>
              <a:t>Department </a:t>
            </a:r>
            <a:r>
              <a:rPr lang="en-US" sz="2800" b="1" dirty="0">
                <a:solidFill>
                  <a:srgbClr val="20716B"/>
                </a:solidFill>
                <a:latin typeface="Times New Roman" panose="02020603050405020304" pitchFamily="18" charset="0"/>
                <a:cs typeface="Times New Roman" panose="02020603050405020304" pitchFamily="18" charset="0"/>
              </a:rPr>
              <a:t>of Innovation </a:t>
            </a:r>
          </a:p>
          <a:p>
            <a:pPr defTabSz="914400"/>
            <a:r>
              <a:rPr lang="en-US" sz="2400" b="1" dirty="0" smtClean="0">
                <a:solidFill>
                  <a:prstClr val="black"/>
                </a:solidFill>
                <a:latin typeface="Times New Roman" panose="02020603050405020304" pitchFamily="18" charset="0"/>
                <a:cs typeface="Times New Roman" panose="02020603050405020304" pitchFamily="18" charset="0"/>
              </a:rPr>
              <a:t>4 </a:t>
            </a:r>
            <a:r>
              <a:rPr lang="en-US" sz="2400" b="1" dirty="0">
                <a:solidFill>
                  <a:prstClr val="black"/>
                </a:solidFill>
                <a:latin typeface="Times New Roman" panose="02020603050405020304" pitchFamily="18" charset="0"/>
                <a:cs typeface="Times New Roman" panose="02020603050405020304" pitchFamily="18" charset="0"/>
              </a:rPr>
              <a:t>specialists</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smtClean="0">
                <a:solidFill>
                  <a:prstClr val="black"/>
                </a:solidFill>
                <a:latin typeface="Times New Roman" panose="02020603050405020304" pitchFamily="18" charset="0"/>
                <a:cs typeface="Times New Roman" panose="02020603050405020304" pitchFamily="18" charset="0"/>
              </a:rPr>
              <a:t>Head </a:t>
            </a:r>
            <a:r>
              <a:rPr lang="en-US" sz="2400" dirty="0">
                <a:solidFill>
                  <a:prstClr val="black"/>
                </a:solidFill>
                <a:latin typeface="Times New Roman" panose="02020603050405020304" pitchFamily="18" charset="0"/>
                <a:cs typeface="Times New Roman" panose="02020603050405020304" pitchFamily="18" charset="0"/>
              </a:rPr>
              <a:t>of Innovation Support Service</a:t>
            </a:r>
            <a:r>
              <a:rPr lang="en-US" sz="2400" dirty="0" smtClean="0">
                <a:solidFill>
                  <a:prstClr val="black"/>
                </a:solidFill>
                <a:latin typeface="Times New Roman" panose="02020603050405020304" pitchFamily="18" charset="0"/>
                <a:cs typeface="Times New Roman" panose="02020603050405020304" pitchFamily="18" charset="0"/>
              </a:rPr>
              <a:t>; 2 Project </a:t>
            </a:r>
            <a:r>
              <a:rPr lang="en-US" sz="2400" dirty="0">
                <a:solidFill>
                  <a:prstClr val="black"/>
                </a:solidFill>
                <a:latin typeface="Times New Roman" panose="02020603050405020304" pitchFamily="18" charset="0"/>
                <a:cs typeface="Times New Roman" panose="02020603050405020304" pitchFamily="18" charset="0"/>
              </a:rPr>
              <a:t>Management </a:t>
            </a:r>
            <a:r>
              <a:rPr lang="en-US" sz="2400" dirty="0" smtClean="0">
                <a:solidFill>
                  <a:prstClr val="black"/>
                </a:solidFill>
                <a:latin typeface="Times New Roman" panose="02020603050405020304" pitchFamily="18" charset="0"/>
                <a:cs typeface="Times New Roman" panose="02020603050405020304" pitchFamily="18" charset="0"/>
              </a:rPr>
              <a:t>Specialists; Interpreter. </a:t>
            </a:r>
            <a:r>
              <a:rPr lang="en-US" i="1" dirty="0" smtClean="0">
                <a:solidFill>
                  <a:prstClr val="black"/>
                </a:solidFill>
                <a:latin typeface="Times New Roman" panose="02020603050405020304" pitchFamily="18" charset="0"/>
                <a:cs typeface="Times New Roman" panose="02020603050405020304" pitchFamily="18" charset="0"/>
              </a:rPr>
              <a:t>* Specialists </a:t>
            </a:r>
            <a:r>
              <a:rPr lang="en-US" i="1" dirty="0">
                <a:solidFill>
                  <a:prstClr val="black"/>
                </a:solidFill>
                <a:latin typeface="Times New Roman" panose="02020603050405020304" pitchFamily="18" charset="0"/>
                <a:cs typeface="Times New Roman" panose="02020603050405020304" pitchFamily="18" charset="0"/>
              </a:rPr>
              <a:t>of other departments are asked to take part </a:t>
            </a:r>
            <a:r>
              <a:rPr lang="en-US" i="1" dirty="0" smtClean="0">
                <a:solidFill>
                  <a:prstClr val="black"/>
                </a:solidFill>
                <a:latin typeface="Times New Roman" panose="02020603050405020304" pitchFamily="18" charset="0"/>
                <a:cs typeface="Times New Roman" panose="02020603050405020304" pitchFamily="18" charset="0"/>
              </a:rPr>
              <a:t>in project </a:t>
            </a:r>
            <a:r>
              <a:rPr lang="en-US" i="1" dirty="0">
                <a:solidFill>
                  <a:prstClr val="black"/>
                </a:solidFill>
                <a:latin typeface="Times New Roman" panose="02020603050405020304" pitchFamily="18" charset="0"/>
                <a:cs typeface="Times New Roman" panose="02020603050405020304" pitchFamily="18" charset="0"/>
              </a:rPr>
              <a:t>activities </a:t>
            </a:r>
            <a:r>
              <a:rPr lang="en-US" i="1" dirty="0" smtClean="0">
                <a:solidFill>
                  <a:prstClr val="black"/>
                </a:solidFill>
                <a:latin typeface="Times New Roman" panose="02020603050405020304" pitchFamily="18" charset="0"/>
                <a:cs typeface="Times New Roman" panose="02020603050405020304" pitchFamily="18" charset="0"/>
              </a:rPr>
              <a:t>only </a:t>
            </a:r>
            <a:r>
              <a:rPr lang="en-US" i="1" dirty="0">
                <a:solidFill>
                  <a:prstClr val="black"/>
                </a:solidFill>
                <a:latin typeface="Times New Roman" panose="02020603050405020304" pitchFamily="18" charset="0"/>
                <a:cs typeface="Times New Roman" panose="02020603050405020304" pitchFamily="18" charset="0"/>
              </a:rPr>
              <a:t>when expert knowledge is </a:t>
            </a:r>
            <a:r>
              <a:rPr lang="en-US" i="1" dirty="0" smtClean="0">
                <a:solidFill>
                  <a:prstClr val="black"/>
                </a:solidFill>
                <a:latin typeface="Times New Roman" panose="02020603050405020304" pitchFamily="18" charset="0"/>
                <a:cs typeface="Times New Roman" panose="02020603050405020304" pitchFamily="18" charset="0"/>
              </a:rPr>
              <a:t>needed</a:t>
            </a:r>
            <a:r>
              <a:rPr lang="en-US" dirty="0" smtClean="0">
                <a:solidFill>
                  <a:prstClr val="black"/>
                </a:solidFill>
                <a:latin typeface="Times New Roman" panose="02020603050405020304" pitchFamily="18" charset="0"/>
                <a:cs typeface="Times New Roman" panose="02020603050405020304" pitchFamily="18" charset="0"/>
              </a:rPr>
              <a:t>.</a:t>
            </a:r>
            <a:endParaRPr lang="lt-LT" dirty="0">
              <a:solidFill>
                <a:prstClr val="black"/>
              </a:solidFill>
              <a:latin typeface="Times New Roman" panose="02020603050405020304" pitchFamily="18" charset="0"/>
              <a:cs typeface="Times New Roman" panose="02020603050405020304" pitchFamily="18" charset="0"/>
            </a:endParaRPr>
          </a:p>
          <a:p>
            <a:pPr defTabSz="914400"/>
            <a:r>
              <a:rPr lang="en-US" sz="2400" b="1" dirty="0" smtClean="0">
                <a:solidFill>
                  <a:prstClr val="black"/>
                </a:solidFill>
                <a:latin typeface="Times New Roman" panose="02020603050405020304" pitchFamily="18" charset="0"/>
                <a:cs typeface="Times New Roman" panose="02020603050405020304" pitchFamily="18" charset="0"/>
              </a:rPr>
              <a:t>Functions</a:t>
            </a:r>
            <a:r>
              <a:rPr lang="lt-LT" sz="2400" dirty="0" smtClean="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285750" indent="-285750" defTabSz="914400">
              <a:buFont typeface="Arial" panose="020B0604020202020204" pitchFamily="34" charset="0"/>
              <a:buChar char="•"/>
            </a:pPr>
            <a:r>
              <a:rPr lang="en-US" sz="2600" dirty="0" smtClean="0">
                <a:solidFill>
                  <a:srgbClr val="C00000"/>
                </a:solidFill>
                <a:latin typeface="Times New Roman" panose="02020603050405020304" pitchFamily="18" charset="0"/>
                <a:cs typeface="Times New Roman" panose="02020603050405020304" pitchFamily="18" charset="0"/>
              </a:rPr>
              <a:t>collect and store information;</a:t>
            </a:r>
          </a:p>
          <a:p>
            <a:pPr marL="285750" indent="-285750" defTabSz="914400">
              <a:buFont typeface="Arial" panose="020B0604020202020204" pitchFamily="34" charset="0"/>
              <a:buChar char="•"/>
            </a:pPr>
            <a:r>
              <a:rPr lang="en-US" sz="2600" dirty="0" smtClean="0">
                <a:solidFill>
                  <a:srgbClr val="C00000"/>
                </a:solidFill>
                <a:latin typeface="Times New Roman" panose="02020603050405020304" pitchFamily="18" charset="0"/>
                <a:cs typeface="Times New Roman" panose="02020603050405020304" pitchFamily="18" charset="0"/>
              </a:rPr>
              <a:t>organize various activities;</a:t>
            </a:r>
          </a:p>
          <a:p>
            <a:pPr marL="285750" indent="-285750" defTabSz="914400">
              <a:buFont typeface="Arial" panose="020B0604020202020204" pitchFamily="34" charset="0"/>
              <a:buChar char="•"/>
            </a:pPr>
            <a:r>
              <a:rPr lang="en-US" sz="2600" dirty="0" smtClean="0">
                <a:solidFill>
                  <a:srgbClr val="C00000"/>
                </a:solidFill>
                <a:latin typeface="Times New Roman" panose="02020603050405020304" pitchFamily="18" charset="0"/>
                <a:cs typeface="Times New Roman" panose="02020603050405020304" pitchFamily="18" charset="0"/>
              </a:rPr>
              <a:t>initiate writing of proposals and take part in implementation of projects;</a:t>
            </a:r>
          </a:p>
          <a:p>
            <a:pPr marL="285750" indent="-285750" defTabSz="914400">
              <a:buFont typeface="Arial" panose="020B0604020202020204" pitchFamily="34" charset="0"/>
              <a:buChar char="•"/>
            </a:pPr>
            <a:r>
              <a:rPr lang="en-US" sz="2600" dirty="0" smtClean="0">
                <a:solidFill>
                  <a:srgbClr val="C00000"/>
                </a:solidFill>
                <a:latin typeface="Times New Roman" panose="02020603050405020304" pitchFamily="18" charset="0"/>
                <a:cs typeface="Times New Roman" panose="02020603050405020304" pitchFamily="18" charset="0"/>
              </a:rPr>
              <a:t>administer projects;</a:t>
            </a:r>
          </a:p>
          <a:p>
            <a:pPr marL="285750" indent="-285750" defTabSz="914400">
              <a:buFont typeface="Arial" panose="020B0604020202020204" pitchFamily="34" charset="0"/>
              <a:buChar char="•"/>
            </a:pPr>
            <a:r>
              <a:rPr lang="en-US" sz="2600" dirty="0" smtClean="0">
                <a:solidFill>
                  <a:srgbClr val="C00000"/>
                </a:solidFill>
                <a:latin typeface="Times New Roman" panose="02020603050405020304" pitchFamily="18" charset="0"/>
                <a:cs typeface="Times New Roman" panose="02020603050405020304" pitchFamily="18" charset="0"/>
              </a:rPr>
              <a:t>find human resources needed for implementation of projects;</a:t>
            </a:r>
          </a:p>
          <a:p>
            <a:pPr marL="285750" indent="-285750" defTabSz="914400">
              <a:buFont typeface="Arial" panose="020B0604020202020204" pitchFamily="34" charset="0"/>
              <a:buChar char="•"/>
            </a:pPr>
            <a:r>
              <a:rPr lang="en-US" sz="2600" dirty="0" smtClean="0">
                <a:solidFill>
                  <a:srgbClr val="C00000"/>
                </a:solidFill>
                <a:latin typeface="Times New Roman" panose="02020603050405020304" pitchFamily="18" charset="0"/>
                <a:cs typeface="Times New Roman" panose="02020603050405020304" pitchFamily="18" charset="0"/>
              </a:rPr>
              <a:t>co-ordinate dissemination of the results of innovation projects implemented;</a:t>
            </a:r>
          </a:p>
          <a:p>
            <a:pPr marL="285750" indent="-285750" defTabSz="914400">
              <a:buFont typeface="Arial" panose="020B0604020202020204" pitchFamily="34" charset="0"/>
              <a:buChar char="•"/>
            </a:pPr>
            <a:r>
              <a:rPr lang="en-US" sz="2600" dirty="0" smtClean="0">
                <a:solidFill>
                  <a:srgbClr val="C00000"/>
                </a:solidFill>
                <a:latin typeface="Times New Roman" panose="02020603050405020304" pitchFamily="18" charset="0"/>
                <a:cs typeface="Times New Roman" panose="02020603050405020304" pitchFamily="18" charset="0"/>
              </a:rPr>
              <a:t>co-ordinate collaboration among institutions.</a:t>
            </a:r>
            <a:endParaRPr lang="lt-LT" sz="2600" dirty="0">
              <a:solidFill>
                <a:srgbClr val="C00000"/>
              </a:solidFill>
              <a:latin typeface="Times New Roman" panose="02020603050405020304" pitchFamily="18" charset="0"/>
              <a:cs typeface="Times New Roman" panose="02020603050405020304" pitchFamily="18" charset="0"/>
            </a:endParaRPr>
          </a:p>
          <a:p>
            <a:pPr defTabSz="914400"/>
            <a:endParaRPr lang="en-US" sz="2400" dirty="0">
              <a:solidFill>
                <a:prstClr val="black"/>
              </a:solidFill>
              <a:latin typeface="Times New Roman" panose="02020603050405020304" pitchFamily="18" charset="0"/>
              <a:cs typeface="Times New Roman" panose="02020603050405020304" pitchFamily="18" charset="0"/>
            </a:endParaRPr>
          </a:p>
          <a:p>
            <a:pPr defTabSz="914400"/>
            <a:endParaRPr lang="en-US" sz="2400" dirty="0">
              <a:solidFill>
                <a:prstClr val="black"/>
              </a:solidFill>
            </a:endParaRPr>
          </a:p>
        </p:txBody>
      </p:sp>
      <p:pic>
        <p:nvPicPr>
          <p:cNvPr id="6" name="Paveikslėlis 5"/>
          <p:cNvPicPr>
            <a:picLocks noChangeAspect="1"/>
          </p:cNvPicPr>
          <p:nvPr/>
        </p:nvPicPr>
        <p:blipFill>
          <a:blip r:embed="rId2"/>
          <a:stretch>
            <a:fillRect/>
          </a:stretch>
        </p:blipFill>
        <p:spPr>
          <a:xfrm>
            <a:off x="9512599" y="72530"/>
            <a:ext cx="2565103" cy="1568074"/>
          </a:xfrm>
          <a:prstGeom prst="rect">
            <a:avLst/>
          </a:prstGeom>
        </p:spPr>
      </p:pic>
      <p:pic>
        <p:nvPicPr>
          <p:cNvPr id="7" name="Paveikslėlis 6"/>
          <p:cNvPicPr>
            <a:picLocks noChangeAspect="1"/>
          </p:cNvPicPr>
          <p:nvPr/>
        </p:nvPicPr>
        <p:blipFill>
          <a:blip r:embed="rId3"/>
          <a:stretch>
            <a:fillRect/>
          </a:stretch>
        </p:blipFill>
        <p:spPr>
          <a:xfrm>
            <a:off x="9296562" y="1838880"/>
            <a:ext cx="3111500" cy="1721145"/>
          </a:xfrm>
          <a:prstGeom prst="rect">
            <a:avLst/>
          </a:prstGeom>
        </p:spPr>
      </p:pic>
      <p:sp>
        <p:nvSpPr>
          <p:cNvPr id="8" name="Stačiakampis 7"/>
          <p:cNvSpPr/>
          <p:nvPr/>
        </p:nvSpPr>
        <p:spPr>
          <a:xfrm>
            <a:off x="9929090" y="3756006"/>
            <a:ext cx="1904999" cy="276999"/>
          </a:xfrm>
          <a:prstGeom prst="rect">
            <a:avLst/>
          </a:prstGeom>
        </p:spPr>
        <p:txBody>
          <a:bodyPr wrap="square">
            <a:spAutoFit/>
          </a:bodyPr>
          <a:lstStyle/>
          <a:p>
            <a:pPr defTabSz="914400"/>
            <a:r>
              <a:rPr lang="lt-LT" sz="1200" dirty="0">
                <a:solidFill>
                  <a:prstClr val="black"/>
                </a:solidFill>
                <a:latin typeface="Times New Roman" panose="02020603050405020304" pitchFamily="18" charset="0"/>
                <a:cs typeface="Times New Roman" panose="02020603050405020304" pitchFamily="18" charset="0"/>
              </a:rPr>
              <a:t>E. </a:t>
            </a:r>
            <a:r>
              <a:rPr lang="en-US" sz="1200" dirty="0">
                <a:solidFill>
                  <a:prstClr val="black"/>
                </a:solidFill>
                <a:latin typeface="Times New Roman" panose="02020603050405020304" pitchFamily="18" charset="0"/>
                <a:cs typeface="Times New Roman" panose="02020603050405020304" pitchFamily="18" charset="0"/>
              </a:rPr>
              <a:t>Wielinga, 2016 </a:t>
            </a:r>
          </a:p>
        </p:txBody>
      </p:sp>
    </p:spTree>
    <p:extLst>
      <p:ext uri="{BB962C8B-B14F-4D97-AF65-F5344CB8AC3E}">
        <p14:creationId xmlns:p14="http://schemas.microsoft.com/office/powerpoint/2010/main" val="36900806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596901" y="322215"/>
            <a:ext cx="11386113" cy="800101"/>
          </a:xfrm>
        </p:spPr>
        <p:txBody>
          <a:bodyPr>
            <a:noAutofit/>
          </a:bodyPr>
          <a:lstStyle/>
          <a:p>
            <a:pPr>
              <a:lnSpc>
                <a:spcPct val="100000"/>
              </a:lnSpc>
              <a:spcAft>
                <a:spcPts val="600"/>
              </a:spcAft>
            </a:pPr>
            <a:r>
              <a:rPr lang="lt-LT" sz="2400" b="1" dirty="0" smtClean="0">
                <a:solidFill>
                  <a:srgbClr val="20716B"/>
                </a:solidFill>
                <a:latin typeface="+mn-lt"/>
                <a:cs typeface="Times New Roman" panose="02020603050405020304" pitchFamily="18" charset="0"/>
              </a:rPr>
              <a:t/>
            </a:r>
            <a:br>
              <a:rPr lang="lt-LT" sz="2400" b="1" dirty="0" smtClean="0">
                <a:solidFill>
                  <a:srgbClr val="20716B"/>
                </a:solidFill>
                <a:latin typeface="+mn-lt"/>
                <a:cs typeface="Times New Roman" panose="02020603050405020304" pitchFamily="18" charset="0"/>
              </a:rPr>
            </a:br>
            <a:r>
              <a:rPr lang="lt-LT" sz="2400" b="1" dirty="0">
                <a:solidFill>
                  <a:srgbClr val="20716B"/>
                </a:solidFill>
                <a:latin typeface="+mn-lt"/>
                <a:cs typeface="Times New Roman" panose="02020603050405020304" pitchFamily="18" charset="0"/>
              </a:rPr>
              <a:t/>
            </a:r>
            <a:br>
              <a:rPr lang="lt-LT" sz="2400" b="1" dirty="0">
                <a:solidFill>
                  <a:srgbClr val="20716B"/>
                </a:solidFill>
                <a:latin typeface="+mn-lt"/>
                <a:cs typeface="Times New Roman" panose="02020603050405020304" pitchFamily="18" charset="0"/>
              </a:rPr>
            </a:br>
            <a:r>
              <a:rPr lang="lt-LT" sz="2400" b="1" dirty="0" smtClean="0">
                <a:solidFill>
                  <a:srgbClr val="20716B"/>
                </a:solidFill>
                <a:latin typeface="+mn-lt"/>
                <a:cs typeface="Times New Roman" panose="02020603050405020304" pitchFamily="18" charset="0"/>
              </a:rPr>
              <a:t/>
            </a:r>
            <a:br>
              <a:rPr lang="lt-LT" sz="2400" b="1" dirty="0" smtClean="0">
                <a:solidFill>
                  <a:srgbClr val="20716B"/>
                </a:solidFill>
                <a:latin typeface="+mn-lt"/>
                <a:cs typeface="Times New Roman" panose="02020603050405020304" pitchFamily="18" charset="0"/>
              </a:rPr>
            </a:br>
            <a:r>
              <a:rPr lang="lt-LT" sz="2400" b="1" dirty="0">
                <a:solidFill>
                  <a:srgbClr val="20716B"/>
                </a:solidFill>
                <a:latin typeface="+mn-lt"/>
                <a:cs typeface="Times New Roman" panose="02020603050405020304" pitchFamily="18" charset="0"/>
              </a:rPr>
              <a:t/>
            </a:r>
            <a:br>
              <a:rPr lang="lt-LT" sz="2400" b="1" dirty="0">
                <a:solidFill>
                  <a:srgbClr val="20716B"/>
                </a:solidFill>
                <a:latin typeface="+mn-lt"/>
                <a:cs typeface="Times New Roman" panose="02020603050405020304" pitchFamily="18" charset="0"/>
              </a:rPr>
            </a:br>
            <a:r>
              <a:rPr lang="lt-LT" sz="2400" b="1" dirty="0" smtClean="0">
                <a:solidFill>
                  <a:srgbClr val="20716B"/>
                </a:solidFill>
                <a:latin typeface="+mn-lt"/>
                <a:cs typeface="Times New Roman" panose="02020603050405020304" pitchFamily="18" charset="0"/>
              </a:rPr>
              <a:t/>
            </a:r>
            <a:br>
              <a:rPr lang="lt-LT" sz="2400" b="1" dirty="0" smtClean="0">
                <a:solidFill>
                  <a:srgbClr val="20716B"/>
                </a:solidFill>
                <a:latin typeface="+mn-lt"/>
                <a:cs typeface="Times New Roman" panose="02020603050405020304" pitchFamily="18" charset="0"/>
              </a:rPr>
            </a:br>
            <a:r>
              <a:rPr lang="lt-LT" sz="2400" b="1" dirty="0" smtClean="0">
                <a:solidFill>
                  <a:srgbClr val="20716B"/>
                </a:solidFill>
                <a:latin typeface="+mn-lt"/>
                <a:cs typeface="Times New Roman" panose="02020603050405020304" pitchFamily="18" charset="0"/>
              </a:rPr>
              <a:t/>
            </a:r>
            <a:br>
              <a:rPr lang="lt-LT" sz="2400" b="1" dirty="0" smtClean="0">
                <a:solidFill>
                  <a:srgbClr val="20716B"/>
                </a:solidFill>
                <a:latin typeface="+mn-lt"/>
                <a:cs typeface="Times New Roman" panose="02020603050405020304" pitchFamily="18" charset="0"/>
              </a:rPr>
            </a:br>
            <a:r>
              <a:rPr lang="lt-LT" sz="2400" b="1" dirty="0" smtClean="0">
                <a:solidFill>
                  <a:srgbClr val="20716B"/>
                </a:solidFill>
                <a:latin typeface="+mn-lt"/>
                <a:cs typeface="Times New Roman" panose="02020603050405020304" pitchFamily="18" charset="0"/>
              </a:rPr>
              <a:t/>
            </a:r>
            <a:br>
              <a:rPr lang="lt-LT" sz="2400" b="1" dirty="0" smtClean="0">
                <a:solidFill>
                  <a:srgbClr val="20716B"/>
                </a:solidFill>
                <a:latin typeface="+mn-lt"/>
                <a:cs typeface="Times New Roman" panose="02020603050405020304" pitchFamily="18" charset="0"/>
              </a:rPr>
            </a:br>
            <a:r>
              <a:rPr lang="lt-LT" sz="2400" b="1" dirty="0" smtClean="0">
                <a:solidFill>
                  <a:srgbClr val="20716B"/>
                </a:solidFill>
                <a:latin typeface="+mn-lt"/>
                <a:cs typeface="Times New Roman" panose="02020603050405020304" pitchFamily="18" charset="0"/>
              </a:rPr>
              <a:t/>
            </a:r>
            <a:br>
              <a:rPr lang="lt-LT" sz="2400" b="1" dirty="0" smtClean="0">
                <a:solidFill>
                  <a:srgbClr val="20716B"/>
                </a:solidFill>
                <a:latin typeface="+mn-lt"/>
                <a:cs typeface="Times New Roman" panose="02020603050405020304" pitchFamily="18" charset="0"/>
              </a:rPr>
            </a:br>
            <a:r>
              <a:rPr lang="lt-LT" sz="2400" b="1" dirty="0" smtClean="0">
                <a:solidFill>
                  <a:srgbClr val="20716B"/>
                </a:solidFill>
                <a:latin typeface="+mn-lt"/>
                <a:cs typeface="Times New Roman" panose="02020603050405020304" pitchFamily="18" charset="0"/>
              </a:rPr>
              <a:t/>
            </a:r>
            <a:br>
              <a:rPr lang="lt-LT" sz="2400" b="1" dirty="0" smtClean="0">
                <a:solidFill>
                  <a:srgbClr val="20716B"/>
                </a:solidFill>
                <a:latin typeface="+mn-lt"/>
                <a:cs typeface="Times New Roman" panose="02020603050405020304" pitchFamily="18" charset="0"/>
              </a:rPr>
            </a:br>
            <a:r>
              <a:rPr lang="lt-LT" sz="2400" b="1" dirty="0">
                <a:solidFill>
                  <a:srgbClr val="20716B"/>
                </a:solidFill>
                <a:latin typeface="+mn-lt"/>
                <a:cs typeface="Times New Roman" panose="02020603050405020304" pitchFamily="18" charset="0"/>
              </a:rPr>
              <a:t/>
            </a:r>
            <a:br>
              <a:rPr lang="lt-LT" sz="2400" b="1" dirty="0">
                <a:solidFill>
                  <a:srgbClr val="20716B"/>
                </a:solidFill>
                <a:latin typeface="+mn-lt"/>
                <a:cs typeface="Times New Roman" panose="02020603050405020304" pitchFamily="18" charset="0"/>
              </a:rPr>
            </a:br>
            <a:r>
              <a:rPr lang="lt-LT" sz="2400" b="1" dirty="0" smtClean="0">
                <a:solidFill>
                  <a:srgbClr val="20716B"/>
                </a:solidFill>
                <a:latin typeface="+mn-lt"/>
                <a:cs typeface="Times New Roman" panose="02020603050405020304" pitchFamily="18" charset="0"/>
              </a:rPr>
              <a:t/>
            </a:r>
            <a:br>
              <a:rPr lang="lt-LT" sz="2400" b="1" dirty="0" smtClean="0">
                <a:solidFill>
                  <a:srgbClr val="20716B"/>
                </a:solidFill>
                <a:latin typeface="+mn-lt"/>
                <a:cs typeface="Times New Roman" panose="02020603050405020304" pitchFamily="18" charset="0"/>
              </a:rPr>
            </a:br>
            <a:r>
              <a:rPr lang="en-US" sz="2800" b="1" dirty="0" smtClean="0">
                <a:solidFill>
                  <a:srgbClr val="C00000"/>
                </a:solidFill>
                <a:latin typeface="Times New Roman" panose="02020603050405020304" pitchFamily="18" charset="0"/>
                <a:cs typeface="Times New Roman" panose="02020603050405020304" pitchFamily="18" charset="0"/>
              </a:rPr>
              <a:t>Information </a:t>
            </a:r>
            <a:r>
              <a:rPr lang="lt-LT" sz="2800" b="1" dirty="0" smtClean="0">
                <a:solidFill>
                  <a:srgbClr val="C00000"/>
                </a:solidFill>
                <a:latin typeface="Times New Roman" panose="02020603050405020304" pitchFamily="18" charset="0"/>
                <a:cs typeface="Times New Roman" panose="02020603050405020304" pitchFamily="18" charset="0"/>
              </a:rPr>
              <a:t>S</a:t>
            </a:r>
            <a:r>
              <a:rPr lang="en-US" sz="2800" b="1" dirty="0" err="1" smtClean="0">
                <a:solidFill>
                  <a:srgbClr val="C00000"/>
                </a:solidFill>
                <a:latin typeface="Times New Roman" panose="02020603050405020304" pitchFamily="18" charset="0"/>
                <a:cs typeface="Times New Roman" panose="02020603050405020304" pitchFamily="18" charset="0"/>
              </a:rPr>
              <a:t>ystem</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a:solidFill>
                  <a:srgbClr val="20716B"/>
                </a:solidFill>
                <a:latin typeface="Times New Roman" panose="02020603050405020304" pitchFamily="18" charset="0"/>
                <a:cs typeface="Times New Roman" panose="02020603050405020304" pitchFamily="18" charset="0"/>
              </a:rPr>
              <a:t>of </a:t>
            </a:r>
            <a:r>
              <a:rPr lang="lt-LT" sz="2800" b="1" dirty="0" smtClean="0">
                <a:solidFill>
                  <a:srgbClr val="20716B"/>
                </a:solidFill>
                <a:latin typeface="Times New Roman" panose="02020603050405020304" pitchFamily="18" charset="0"/>
                <a:cs typeface="Times New Roman" panose="02020603050405020304" pitchFamily="18" charset="0"/>
              </a:rPr>
              <a:t>A</a:t>
            </a:r>
            <a:r>
              <a:rPr lang="en-US" sz="2800" b="1" dirty="0" err="1" smtClean="0">
                <a:solidFill>
                  <a:srgbClr val="20716B"/>
                </a:solidFill>
                <a:latin typeface="Times New Roman" panose="02020603050405020304" pitchFamily="18" charset="0"/>
                <a:cs typeface="Times New Roman" panose="02020603050405020304" pitchFamily="18" charset="0"/>
              </a:rPr>
              <a:t>pplied</a:t>
            </a:r>
            <a:r>
              <a:rPr lang="en-US" sz="2800" b="1" dirty="0" smtClean="0">
                <a:solidFill>
                  <a:srgbClr val="20716B"/>
                </a:solidFill>
                <a:latin typeface="Times New Roman" panose="02020603050405020304" pitchFamily="18" charset="0"/>
                <a:cs typeface="Times New Roman" panose="02020603050405020304" pitchFamily="18" charset="0"/>
              </a:rPr>
              <a:t> </a:t>
            </a:r>
            <a:r>
              <a:rPr lang="lt-LT" sz="2800" b="1" dirty="0" smtClean="0">
                <a:solidFill>
                  <a:srgbClr val="20716B"/>
                </a:solidFill>
                <a:latin typeface="Times New Roman" panose="02020603050405020304" pitchFamily="18" charset="0"/>
                <a:cs typeface="Times New Roman" panose="02020603050405020304" pitchFamily="18" charset="0"/>
              </a:rPr>
              <a:t>R</a:t>
            </a:r>
            <a:r>
              <a:rPr lang="en-US" sz="2800" b="1" dirty="0" err="1" smtClean="0">
                <a:solidFill>
                  <a:srgbClr val="20716B"/>
                </a:solidFill>
                <a:latin typeface="Times New Roman" panose="02020603050405020304" pitchFamily="18" charset="0"/>
                <a:cs typeface="Times New Roman" panose="02020603050405020304" pitchFamily="18" charset="0"/>
              </a:rPr>
              <a:t>esearch</a:t>
            </a:r>
            <a:r>
              <a:rPr lang="en-US" sz="2800" b="1" dirty="0" smtClean="0">
                <a:solidFill>
                  <a:srgbClr val="20716B"/>
                </a:solidFill>
                <a:latin typeface="Times New Roman" panose="02020603050405020304" pitchFamily="18" charset="0"/>
                <a:cs typeface="Times New Roman" panose="02020603050405020304" pitchFamily="18" charset="0"/>
              </a:rPr>
              <a:t> </a:t>
            </a:r>
            <a:r>
              <a:rPr lang="lt-LT" sz="2800" b="1" dirty="0" smtClean="0">
                <a:solidFill>
                  <a:srgbClr val="20716B"/>
                </a:solidFill>
                <a:latin typeface="Times New Roman" panose="02020603050405020304" pitchFamily="18" charset="0"/>
                <a:cs typeface="Times New Roman" panose="02020603050405020304" pitchFamily="18" charset="0"/>
              </a:rPr>
              <a:t>R</a:t>
            </a:r>
            <a:r>
              <a:rPr lang="en-US" sz="2800" b="1" dirty="0" smtClean="0">
                <a:solidFill>
                  <a:srgbClr val="20716B"/>
                </a:solidFill>
                <a:latin typeface="Times New Roman" panose="02020603050405020304" pitchFamily="18" charset="0"/>
                <a:cs typeface="Times New Roman" panose="02020603050405020304" pitchFamily="18" charset="0"/>
              </a:rPr>
              <a:t>esults </a:t>
            </a:r>
            <a:r>
              <a:rPr lang="lt-LT" sz="2800" b="1" dirty="0" smtClean="0">
                <a:solidFill>
                  <a:srgbClr val="C00000"/>
                </a:solidFill>
                <a:latin typeface="Times New Roman" panose="02020603050405020304" pitchFamily="18" charset="0"/>
                <a:cs typeface="Times New Roman" panose="02020603050405020304" pitchFamily="18" charset="0"/>
              </a:rPr>
              <a:t>TITRIS </a:t>
            </a:r>
            <a:r>
              <a:rPr lang="en-US" sz="2800" b="1" dirty="0" smtClean="0">
                <a:solidFill>
                  <a:srgbClr val="C00000"/>
                </a:solidFill>
                <a:latin typeface="Times New Roman" panose="02020603050405020304" pitchFamily="18" charset="0"/>
                <a:cs typeface="Times New Roman" panose="02020603050405020304" pitchFamily="18" charset="0"/>
              </a:rPr>
              <a:t>- </a:t>
            </a:r>
            <a:br>
              <a:rPr lang="en-US" sz="2800" b="1" dirty="0" smtClean="0">
                <a:solidFill>
                  <a:srgbClr val="C00000"/>
                </a:solidFill>
                <a:latin typeface="Times New Roman" panose="02020603050405020304" pitchFamily="18" charset="0"/>
                <a:cs typeface="Times New Roman" panose="02020603050405020304" pitchFamily="18" charset="0"/>
              </a:rPr>
            </a:br>
            <a:r>
              <a:rPr lang="lt-LT" sz="2800" b="1" dirty="0" smtClean="0">
                <a:solidFill>
                  <a:srgbClr val="20716B"/>
                </a:solidFill>
                <a:latin typeface="Times New Roman" panose="02020603050405020304" pitchFamily="18" charset="0"/>
                <a:cs typeface="Times New Roman" panose="02020603050405020304" pitchFamily="18" charset="0"/>
              </a:rPr>
              <a:t>F</a:t>
            </a:r>
            <a:r>
              <a:rPr lang="en-US" sz="2800" b="1" dirty="0" err="1" smtClean="0">
                <a:solidFill>
                  <a:srgbClr val="20716B"/>
                </a:solidFill>
                <a:latin typeface="Times New Roman" panose="02020603050405020304" pitchFamily="18" charset="0"/>
                <a:cs typeface="Times New Roman" panose="02020603050405020304" pitchFamily="18" charset="0"/>
              </a:rPr>
              <a:t>ree</a:t>
            </a:r>
            <a:r>
              <a:rPr lang="en-US" sz="2800" b="1" dirty="0">
                <a:solidFill>
                  <a:srgbClr val="20716B"/>
                </a:solidFill>
                <a:latin typeface="Times New Roman" panose="02020603050405020304" pitchFamily="18" charset="0"/>
                <a:cs typeface="Times New Roman" panose="02020603050405020304" pitchFamily="18" charset="0"/>
              </a:rPr>
              <a:t>, </a:t>
            </a:r>
            <a:r>
              <a:rPr lang="lt-LT" sz="2800" b="1" dirty="0" smtClean="0">
                <a:solidFill>
                  <a:srgbClr val="20716B"/>
                </a:solidFill>
                <a:latin typeface="Times New Roman" panose="02020603050405020304" pitchFamily="18" charset="0"/>
                <a:cs typeface="Times New Roman" panose="02020603050405020304" pitchFamily="18" charset="0"/>
              </a:rPr>
              <a:t>B</a:t>
            </a:r>
            <a:r>
              <a:rPr lang="en-US" sz="2800" b="1" dirty="0" err="1" smtClean="0">
                <a:solidFill>
                  <a:srgbClr val="20716B"/>
                </a:solidFill>
                <a:latin typeface="Times New Roman" panose="02020603050405020304" pitchFamily="18" charset="0"/>
                <a:cs typeface="Times New Roman" panose="02020603050405020304" pitchFamily="18" charset="0"/>
              </a:rPr>
              <a:t>ilingual</a:t>
            </a:r>
            <a:r>
              <a:rPr lang="lt-LT" sz="2800" b="1" dirty="0" smtClean="0">
                <a:solidFill>
                  <a:srgbClr val="20716B"/>
                </a:solidFill>
                <a:latin typeface="Times New Roman" panose="02020603050405020304" pitchFamily="18" charset="0"/>
                <a:cs typeface="Times New Roman" panose="02020603050405020304" pitchFamily="18" charset="0"/>
              </a:rPr>
              <a:t> </a:t>
            </a:r>
            <a:r>
              <a:rPr lang="lt-LT" sz="2800" b="1" dirty="0">
                <a:solidFill>
                  <a:srgbClr val="20716B"/>
                </a:solidFill>
                <a:latin typeface="Times New Roman" panose="02020603050405020304" pitchFamily="18" charset="0"/>
                <a:cs typeface="Times New Roman" panose="02020603050405020304" pitchFamily="18" charset="0"/>
              </a:rPr>
              <a:t>(</a:t>
            </a:r>
            <a:r>
              <a:rPr lang="lt-LT" sz="2800" b="1" dirty="0" smtClean="0">
                <a:solidFill>
                  <a:srgbClr val="20716B"/>
                </a:solidFill>
                <a:latin typeface="Times New Roman" panose="02020603050405020304" pitchFamily="18" charset="0"/>
                <a:cs typeface="Times New Roman" panose="02020603050405020304" pitchFamily="18" charset="0"/>
              </a:rPr>
              <a:t>LT/</a:t>
            </a:r>
            <a:r>
              <a:rPr lang="lt-LT" sz="2800" b="1" dirty="0" err="1" smtClean="0">
                <a:solidFill>
                  <a:srgbClr val="20716B"/>
                </a:solidFill>
                <a:latin typeface="Times New Roman" panose="02020603050405020304" pitchFamily="18" charset="0"/>
                <a:cs typeface="Times New Roman" panose="02020603050405020304" pitchFamily="18" charset="0"/>
              </a:rPr>
              <a:t>EN</a:t>
            </a:r>
            <a:r>
              <a:rPr lang="lt-LT" sz="2800" b="1" dirty="0">
                <a:solidFill>
                  <a:srgbClr val="20716B"/>
                </a:solidFill>
                <a:latin typeface="Times New Roman" panose="02020603050405020304" pitchFamily="18" charset="0"/>
                <a:cs typeface="Times New Roman" panose="02020603050405020304" pitchFamily="18" charset="0"/>
              </a:rPr>
              <a:t>)</a:t>
            </a:r>
            <a:r>
              <a:rPr lang="en-US" sz="2800" b="1" dirty="0">
                <a:solidFill>
                  <a:srgbClr val="20716B"/>
                </a:solidFill>
                <a:latin typeface="Times New Roman" panose="02020603050405020304" pitchFamily="18" charset="0"/>
                <a:cs typeface="Times New Roman" panose="02020603050405020304" pitchFamily="18" charset="0"/>
              </a:rPr>
              <a:t> </a:t>
            </a:r>
            <a:r>
              <a:rPr lang="lt-LT" sz="2800" b="1" dirty="0" smtClean="0">
                <a:solidFill>
                  <a:srgbClr val="20716B"/>
                </a:solidFill>
                <a:latin typeface="Times New Roman" panose="02020603050405020304" pitchFamily="18" charset="0"/>
                <a:cs typeface="Times New Roman" panose="02020603050405020304" pitchFamily="18" charset="0"/>
              </a:rPr>
              <a:t>I</a:t>
            </a:r>
            <a:r>
              <a:rPr lang="en-US" sz="2800" b="1" dirty="0" err="1" smtClean="0">
                <a:solidFill>
                  <a:srgbClr val="20716B"/>
                </a:solidFill>
                <a:latin typeface="Times New Roman" panose="02020603050405020304" pitchFamily="18" charset="0"/>
                <a:cs typeface="Times New Roman" panose="02020603050405020304" pitchFamily="18" charset="0"/>
              </a:rPr>
              <a:t>nformation</a:t>
            </a:r>
            <a:r>
              <a:rPr lang="en-US" sz="2800" b="1" dirty="0" smtClean="0">
                <a:solidFill>
                  <a:srgbClr val="20716B"/>
                </a:solidFill>
                <a:latin typeface="Times New Roman" panose="02020603050405020304" pitchFamily="18" charset="0"/>
                <a:cs typeface="Times New Roman" panose="02020603050405020304" pitchFamily="18" charset="0"/>
              </a:rPr>
              <a:t> </a:t>
            </a:r>
            <a:r>
              <a:rPr lang="lt-LT" sz="2800" b="1" dirty="0" smtClean="0">
                <a:solidFill>
                  <a:srgbClr val="20716B"/>
                </a:solidFill>
                <a:latin typeface="Times New Roman" panose="02020603050405020304" pitchFamily="18" charset="0"/>
                <a:cs typeface="Times New Roman" panose="02020603050405020304" pitchFamily="18" charset="0"/>
              </a:rPr>
              <a:t>S</a:t>
            </a:r>
            <a:r>
              <a:rPr lang="en-US" sz="2800" b="1" dirty="0" err="1" smtClean="0">
                <a:solidFill>
                  <a:srgbClr val="20716B"/>
                </a:solidFill>
                <a:latin typeface="Times New Roman" panose="02020603050405020304" pitchFamily="18" charset="0"/>
                <a:cs typeface="Times New Roman" panose="02020603050405020304" pitchFamily="18" charset="0"/>
              </a:rPr>
              <a:t>ystem</a:t>
            </a:r>
            <a:r>
              <a:rPr lang="en-US" sz="2800" b="1" dirty="0" smtClean="0">
                <a:solidFill>
                  <a:srgbClr val="20716B"/>
                </a:solidFill>
                <a:latin typeface="Times New Roman" panose="02020603050405020304" pitchFamily="18" charset="0"/>
                <a:cs typeface="Times New Roman" panose="02020603050405020304" pitchFamily="18" charset="0"/>
              </a:rPr>
              <a:t> - </a:t>
            </a:r>
            <a:r>
              <a:rPr lang="lt-LT" sz="2800" b="1" dirty="0" smtClean="0">
                <a:solidFill>
                  <a:srgbClr val="20716B"/>
                </a:solidFill>
                <a:latin typeface="Times New Roman" panose="02020603050405020304" pitchFamily="18" charset="0"/>
                <a:cs typeface="Times New Roman" panose="02020603050405020304" pitchFamily="18" charset="0"/>
              </a:rPr>
              <a:t>O</a:t>
            </a:r>
            <a:r>
              <a:rPr lang="en-US" sz="2800" b="1" dirty="0" smtClean="0">
                <a:solidFill>
                  <a:srgbClr val="20716B"/>
                </a:solidFill>
                <a:latin typeface="Times New Roman" panose="02020603050405020304" pitchFamily="18" charset="0"/>
                <a:cs typeface="Times New Roman" panose="02020603050405020304" pitchFamily="18" charset="0"/>
              </a:rPr>
              <a:t>pen </a:t>
            </a:r>
            <a:r>
              <a:rPr lang="lt-LT" sz="2800" b="1" dirty="0" smtClean="0">
                <a:solidFill>
                  <a:srgbClr val="20716B"/>
                </a:solidFill>
                <a:latin typeface="Times New Roman" panose="02020603050405020304" pitchFamily="18" charset="0"/>
                <a:cs typeface="Times New Roman" panose="02020603050405020304" pitchFamily="18" charset="0"/>
              </a:rPr>
              <a:t>A</a:t>
            </a:r>
            <a:r>
              <a:rPr lang="en-US" sz="2800" b="1" dirty="0" err="1" smtClean="0">
                <a:solidFill>
                  <a:srgbClr val="20716B"/>
                </a:solidFill>
                <a:latin typeface="Times New Roman" panose="02020603050405020304" pitchFamily="18" charset="0"/>
                <a:cs typeface="Times New Roman" panose="02020603050405020304" pitchFamily="18" charset="0"/>
              </a:rPr>
              <a:t>ccess</a:t>
            </a:r>
            <a:r>
              <a:rPr lang="lt-LT" sz="2400" b="1" dirty="0">
                <a:solidFill>
                  <a:srgbClr val="20716B"/>
                </a:solidFill>
                <a:latin typeface="Times New Roman" panose="02020603050405020304" pitchFamily="18" charset="0"/>
                <a:cs typeface="Times New Roman" panose="02020603050405020304" pitchFamily="18" charset="0"/>
              </a:rPr>
              <a:t/>
            </a:r>
            <a:br>
              <a:rPr lang="lt-LT" sz="2400" b="1" dirty="0">
                <a:solidFill>
                  <a:srgbClr val="20716B"/>
                </a:solidFill>
                <a:latin typeface="Times New Roman" panose="02020603050405020304" pitchFamily="18" charset="0"/>
                <a:cs typeface="Times New Roman" panose="02020603050405020304" pitchFamily="18" charset="0"/>
              </a:rPr>
            </a:br>
            <a:r>
              <a:rPr lang="lt-LT" sz="2400" b="1" dirty="0">
                <a:solidFill>
                  <a:srgbClr val="20716B"/>
                </a:solidFill>
                <a:latin typeface="+mn-lt"/>
                <a:cs typeface="Times New Roman" panose="02020603050405020304" pitchFamily="18" charset="0"/>
              </a:rPr>
              <a:t/>
            </a:r>
            <a:br>
              <a:rPr lang="lt-LT" sz="2400" b="1" dirty="0">
                <a:solidFill>
                  <a:srgbClr val="20716B"/>
                </a:solidFill>
                <a:latin typeface="+mn-lt"/>
                <a:cs typeface="Times New Roman" panose="02020603050405020304" pitchFamily="18" charset="0"/>
              </a:rPr>
            </a:br>
            <a:r>
              <a:rPr lang="lt-LT" sz="2400" b="1" dirty="0" smtClean="0">
                <a:solidFill>
                  <a:srgbClr val="20716B"/>
                </a:solidFill>
                <a:latin typeface="+mn-lt"/>
                <a:cs typeface="Times New Roman" panose="02020603050405020304" pitchFamily="18" charset="0"/>
              </a:rPr>
              <a:t/>
            </a:r>
            <a:br>
              <a:rPr lang="lt-LT" sz="2400" b="1" dirty="0" smtClean="0">
                <a:solidFill>
                  <a:srgbClr val="20716B"/>
                </a:solidFill>
                <a:latin typeface="+mn-lt"/>
                <a:cs typeface="Times New Roman" panose="02020603050405020304" pitchFamily="18" charset="0"/>
              </a:rPr>
            </a:br>
            <a:r>
              <a:rPr lang="lt-LT" sz="2400" b="1" dirty="0" smtClean="0">
                <a:solidFill>
                  <a:srgbClr val="20716B"/>
                </a:solidFill>
                <a:latin typeface="+mn-lt"/>
                <a:cs typeface="Times New Roman" panose="02020603050405020304" pitchFamily="18" charset="0"/>
              </a:rPr>
              <a:t/>
            </a:r>
            <a:br>
              <a:rPr lang="lt-LT" sz="2400" b="1" dirty="0" smtClean="0">
                <a:solidFill>
                  <a:srgbClr val="20716B"/>
                </a:solidFill>
                <a:latin typeface="+mn-lt"/>
                <a:cs typeface="Times New Roman" panose="02020603050405020304" pitchFamily="18" charset="0"/>
              </a:rPr>
            </a:br>
            <a:r>
              <a:rPr lang="lt-LT" sz="2400" b="1" dirty="0">
                <a:solidFill>
                  <a:srgbClr val="20716B"/>
                </a:solidFill>
                <a:latin typeface="+mn-lt"/>
                <a:cs typeface="Times New Roman" panose="02020603050405020304" pitchFamily="18" charset="0"/>
              </a:rPr>
              <a:t/>
            </a:r>
            <a:br>
              <a:rPr lang="lt-LT" sz="2400" b="1" dirty="0">
                <a:solidFill>
                  <a:srgbClr val="20716B"/>
                </a:solidFill>
                <a:latin typeface="+mn-lt"/>
                <a:cs typeface="Times New Roman" panose="02020603050405020304" pitchFamily="18" charset="0"/>
              </a:rPr>
            </a:br>
            <a:r>
              <a:rPr lang="lt-LT" sz="2400" b="1" dirty="0" smtClean="0">
                <a:solidFill>
                  <a:srgbClr val="20716B"/>
                </a:solidFill>
                <a:latin typeface="+mn-lt"/>
                <a:cs typeface="Times New Roman" panose="02020603050405020304" pitchFamily="18" charset="0"/>
              </a:rPr>
              <a:t/>
            </a:r>
            <a:br>
              <a:rPr lang="lt-LT" sz="2400" b="1" dirty="0" smtClean="0">
                <a:solidFill>
                  <a:srgbClr val="20716B"/>
                </a:solidFill>
                <a:latin typeface="+mn-lt"/>
                <a:cs typeface="Times New Roman" panose="02020603050405020304" pitchFamily="18" charset="0"/>
              </a:rPr>
            </a:br>
            <a:r>
              <a:rPr lang="lt-LT" sz="2400" b="1" dirty="0" smtClean="0">
                <a:solidFill>
                  <a:srgbClr val="20716B"/>
                </a:solidFill>
                <a:latin typeface="+mn-lt"/>
                <a:cs typeface="Times New Roman" panose="02020603050405020304" pitchFamily="18" charset="0"/>
              </a:rPr>
              <a:t/>
            </a:r>
            <a:br>
              <a:rPr lang="lt-LT" sz="2400" b="1" dirty="0" smtClean="0">
                <a:solidFill>
                  <a:srgbClr val="20716B"/>
                </a:solidFill>
                <a:latin typeface="+mn-lt"/>
                <a:cs typeface="Times New Roman" panose="02020603050405020304" pitchFamily="18" charset="0"/>
              </a:rPr>
            </a:br>
            <a:r>
              <a:rPr lang="lt-LT" sz="2400" b="1" dirty="0">
                <a:solidFill>
                  <a:srgbClr val="20716B"/>
                </a:solidFill>
                <a:latin typeface="+mn-lt"/>
                <a:cs typeface="Times New Roman" panose="02020603050405020304" pitchFamily="18" charset="0"/>
              </a:rPr>
              <a:t/>
            </a:r>
            <a:br>
              <a:rPr lang="lt-LT" sz="2400" b="1" dirty="0">
                <a:solidFill>
                  <a:srgbClr val="20716B"/>
                </a:solidFill>
                <a:latin typeface="+mn-lt"/>
                <a:cs typeface="Times New Roman" panose="02020603050405020304" pitchFamily="18" charset="0"/>
              </a:rPr>
            </a:br>
            <a:r>
              <a:rPr lang="lt-LT" sz="2400" b="1" dirty="0" smtClean="0">
                <a:latin typeface="+mn-lt"/>
                <a:cs typeface="Times New Roman" panose="02020603050405020304" pitchFamily="18" charset="0"/>
              </a:rPr>
              <a:t/>
            </a:r>
            <a:br>
              <a:rPr lang="lt-LT" sz="2400" b="1" dirty="0" smtClean="0">
                <a:latin typeface="+mn-lt"/>
                <a:cs typeface="Times New Roman" panose="02020603050405020304" pitchFamily="18" charset="0"/>
              </a:rPr>
            </a:br>
            <a:r>
              <a:rPr lang="lt-LT" sz="2400" b="1" dirty="0">
                <a:latin typeface="+mn-lt"/>
                <a:cs typeface="Times New Roman" panose="02020603050405020304" pitchFamily="18" charset="0"/>
              </a:rPr>
              <a:t/>
            </a:r>
            <a:br>
              <a:rPr lang="lt-LT" sz="2400" b="1" dirty="0">
                <a:latin typeface="+mn-lt"/>
                <a:cs typeface="Times New Roman" panose="02020603050405020304" pitchFamily="18" charset="0"/>
              </a:rPr>
            </a:br>
            <a:r>
              <a:rPr lang="lt-LT" sz="2400" b="1" dirty="0" smtClean="0">
                <a:solidFill>
                  <a:srgbClr val="20716B"/>
                </a:solidFill>
                <a:latin typeface="+mn-lt"/>
                <a:cs typeface="Times New Roman" panose="02020603050405020304" pitchFamily="18" charset="0"/>
              </a:rPr>
              <a:t/>
            </a:r>
            <a:br>
              <a:rPr lang="lt-LT" sz="2400" b="1" dirty="0" smtClean="0">
                <a:solidFill>
                  <a:srgbClr val="20716B"/>
                </a:solidFill>
                <a:latin typeface="+mn-lt"/>
                <a:cs typeface="Times New Roman" panose="02020603050405020304" pitchFamily="18" charset="0"/>
              </a:rPr>
            </a:br>
            <a:endParaRPr lang="en-US" sz="2400" b="1" dirty="0">
              <a:solidFill>
                <a:srgbClr val="20716B"/>
              </a:solidFill>
              <a:latin typeface="+mn-lt"/>
              <a:cs typeface="Times New Roman" panose="02020603050405020304" pitchFamily="18" charset="0"/>
            </a:endParaRPr>
          </a:p>
        </p:txBody>
      </p:sp>
      <p:sp>
        <p:nvSpPr>
          <p:cNvPr id="5" name="Stačiakampis 4"/>
          <p:cNvSpPr/>
          <p:nvPr/>
        </p:nvSpPr>
        <p:spPr>
          <a:xfrm>
            <a:off x="596901" y="3165766"/>
            <a:ext cx="11466684" cy="3390672"/>
          </a:xfrm>
          <a:prstGeom prst="rect">
            <a:avLst/>
          </a:prstGeom>
        </p:spPr>
        <p:txBody>
          <a:bodyPr wrap="square">
            <a:spAutoFit/>
          </a:bodyPr>
          <a:lstStyle/>
          <a:p>
            <a:pPr marL="342900" indent="-342900" algn="just" defTabSz="914400">
              <a:spcAft>
                <a:spcPts val="800"/>
              </a:spcAft>
              <a:buFont typeface="Arial" panose="020B0604020202020204" pitchFamily="34" charset="0"/>
              <a:buChar char="•"/>
            </a:pPr>
            <a:r>
              <a:rPr lang="lt-LT" sz="2800" dirty="0" smtClean="0">
                <a:solidFill>
                  <a:prstClr val="black"/>
                </a:solidFill>
                <a:latin typeface="Times New Roman" panose="02020603050405020304" pitchFamily="18" charset="0"/>
                <a:cs typeface="Times New Roman" panose="02020603050405020304" pitchFamily="18" charset="0"/>
              </a:rPr>
              <a:t>It</a:t>
            </a:r>
            <a:r>
              <a:rPr lang="lt-LT" sz="2800" b="1" dirty="0" smtClean="0">
                <a:solidFill>
                  <a:prstClr val="black"/>
                </a:solidFill>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cs typeface="Times New Roman" panose="02020603050405020304" pitchFamily="18" charset="0"/>
              </a:rPr>
              <a:t>collects</a:t>
            </a:r>
            <a:r>
              <a:rPr lang="en-US" sz="2800" dirty="0">
                <a:solidFill>
                  <a:prstClr val="black"/>
                </a:solidFill>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cs typeface="Times New Roman" panose="02020603050405020304" pitchFamily="18" charset="0"/>
              </a:rPr>
              <a:t>publicizes </a:t>
            </a:r>
            <a:r>
              <a:rPr lang="en-US" sz="2800" dirty="0">
                <a:solidFill>
                  <a:prstClr val="black"/>
                </a:solidFill>
                <a:latin typeface="Times New Roman" panose="02020603050405020304" pitchFamily="18" charset="0"/>
                <a:cs typeface="Times New Roman" panose="02020603050405020304" pitchFamily="18" charset="0"/>
              </a:rPr>
              <a:t>and </a:t>
            </a:r>
            <a:r>
              <a:rPr lang="en-US" sz="2800" b="1" dirty="0">
                <a:solidFill>
                  <a:prstClr val="black"/>
                </a:solidFill>
                <a:latin typeface="Times New Roman" panose="02020603050405020304" pitchFamily="18" charset="0"/>
                <a:cs typeface="Times New Roman" panose="02020603050405020304" pitchFamily="18" charset="0"/>
              </a:rPr>
              <a:t>compiles</a:t>
            </a:r>
            <a:r>
              <a:rPr lang="en-US" sz="2800" dirty="0">
                <a:solidFill>
                  <a:prstClr val="black"/>
                </a:solidFill>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cs typeface="Times New Roman" panose="02020603050405020304" pitchFamily="18" charset="0"/>
              </a:rPr>
              <a:t>data</a:t>
            </a:r>
            <a:r>
              <a:rPr lang="en-US" sz="2800" dirty="0">
                <a:solidFill>
                  <a:prstClr val="black"/>
                </a:solidFill>
                <a:latin typeface="Times New Roman" panose="02020603050405020304" pitchFamily="18" charset="0"/>
                <a:cs typeface="Times New Roman" panose="02020603050405020304" pitchFamily="18" charset="0"/>
              </a:rPr>
              <a:t> on applied innovation research and innovations </a:t>
            </a:r>
            <a:r>
              <a:rPr lang="en-US" sz="2800" dirty="0" smtClean="0">
                <a:solidFill>
                  <a:prstClr val="black"/>
                </a:solidFill>
                <a:latin typeface="Times New Roman" panose="02020603050405020304" pitchFamily="18" charset="0"/>
                <a:cs typeface="Times New Roman" panose="02020603050405020304" pitchFamily="18" charset="0"/>
              </a:rPr>
              <a:t>in </a:t>
            </a:r>
            <a:r>
              <a:rPr lang="lt-LT" sz="2800" dirty="0" err="1" smtClean="0">
                <a:solidFill>
                  <a:prstClr val="black"/>
                </a:solidFill>
                <a:latin typeface="Times New Roman" panose="02020603050405020304" pitchFamily="18" charset="0"/>
                <a:cs typeface="Times New Roman" panose="02020603050405020304" pitchFamily="18" charset="0"/>
              </a:rPr>
              <a:t>the</a:t>
            </a:r>
            <a:r>
              <a:rPr lang="lt-LT" sz="2800" dirty="0" smtClean="0">
                <a:solidFill>
                  <a:prstClr val="black"/>
                </a:solidFill>
                <a:latin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cs typeface="Times New Roman" panose="02020603050405020304" pitchFamily="18" charset="0"/>
              </a:rPr>
              <a:t>sector of agriculture in </a:t>
            </a:r>
            <a:r>
              <a:rPr lang="lt-LT" sz="2800" dirty="0">
                <a:solidFill>
                  <a:prstClr val="black"/>
                </a:solidFill>
                <a:latin typeface="Times New Roman" panose="02020603050405020304" pitchFamily="18" charset="0"/>
                <a:cs typeface="Times New Roman" panose="02020603050405020304" pitchFamily="18" charset="0"/>
              </a:rPr>
              <a:t>Lithuanian </a:t>
            </a:r>
            <a:r>
              <a:rPr lang="en-US" sz="2800" dirty="0">
                <a:solidFill>
                  <a:prstClr val="black"/>
                </a:solidFill>
                <a:latin typeface="Times New Roman" panose="02020603050405020304" pitchFamily="18" charset="0"/>
                <a:cs typeface="Times New Roman" panose="02020603050405020304" pitchFamily="18" charset="0"/>
              </a:rPr>
              <a:t>and</a:t>
            </a:r>
            <a:r>
              <a:rPr lang="lt-LT" sz="2800" dirty="0">
                <a:solidFill>
                  <a:prstClr val="black"/>
                </a:solidFill>
                <a:latin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cs typeface="Times New Roman" panose="02020603050405020304" pitchFamily="18" charset="0"/>
              </a:rPr>
              <a:t>English.</a:t>
            </a:r>
            <a:endParaRPr lang="lt-LT" sz="2800" dirty="0" smtClean="0">
              <a:solidFill>
                <a:prstClr val="black"/>
              </a:solidFill>
              <a:latin typeface="Times New Roman" panose="02020603050405020304" pitchFamily="18" charset="0"/>
              <a:cs typeface="Times New Roman" panose="02020603050405020304" pitchFamily="18" charset="0"/>
            </a:endParaRPr>
          </a:p>
          <a:p>
            <a:pPr marL="342900" indent="-342900" algn="just" defTabSz="914400">
              <a:spcAft>
                <a:spcPts val="800"/>
              </a:spcAft>
              <a:buFont typeface="Arial" panose="020B0604020202020204" pitchFamily="34" charset="0"/>
              <a:buChar char="•"/>
            </a:pPr>
            <a:r>
              <a:rPr lang="lt-LT" sz="2800" b="1" dirty="0" smtClean="0">
                <a:solidFill>
                  <a:prstClr val="black"/>
                </a:solidFill>
                <a:latin typeface="Times New Roman" panose="02020603050405020304" pitchFamily="18" charset="0"/>
                <a:cs typeface="Times New Roman" panose="02020603050405020304" pitchFamily="18" charset="0"/>
              </a:rPr>
              <a:t>O</a:t>
            </a:r>
            <a:r>
              <a:rPr lang="en-US" sz="2800" b="1" dirty="0" err="1" smtClean="0">
                <a:solidFill>
                  <a:prstClr val="black"/>
                </a:solidFill>
                <a:latin typeface="Times New Roman" panose="02020603050405020304" pitchFamily="18" charset="0"/>
                <a:cs typeface="Times New Roman" panose="02020603050405020304" pitchFamily="18" charset="0"/>
              </a:rPr>
              <a:t>bject</a:t>
            </a:r>
            <a:r>
              <a:rPr lang="lt-LT" sz="2800" b="1" dirty="0" smtClean="0">
                <a:solidFill>
                  <a:prstClr val="black"/>
                </a:solidFill>
                <a:latin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cs typeface="Times New Roman" panose="02020603050405020304" pitchFamily="18" charset="0"/>
              </a:rPr>
              <a:t>non-commercial </a:t>
            </a:r>
            <a:r>
              <a:rPr lang="en-US" sz="2800" dirty="0">
                <a:solidFill>
                  <a:prstClr val="black"/>
                </a:solidFill>
                <a:latin typeface="Times New Roman" panose="02020603050405020304" pitchFamily="18" charset="0"/>
                <a:cs typeface="Times New Roman" panose="02020603050405020304" pitchFamily="18" charset="0"/>
              </a:rPr>
              <a:t>scientific </a:t>
            </a:r>
            <a:r>
              <a:rPr lang="en-US" sz="2800" b="1" dirty="0">
                <a:solidFill>
                  <a:prstClr val="black"/>
                </a:solidFill>
                <a:latin typeface="Times New Roman" panose="02020603050405020304" pitchFamily="18" charset="0"/>
                <a:cs typeface="Times New Roman" panose="02020603050405020304" pitchFamily="18" charset="0"/>
              </a:rPr>
              <a:t>research</a:t>
            </a:r>
            <a:r>
              <a:rPr lang="en-US" sz="2800" dirty="0">
                <a:solidFill>
                  <a:prstClr val="black"/>
                </a:solidFill>
                <a:latin typeface="Times New Roman" panose="02020603050405020304" pitchFamily="18" charset="0"/>
                <a:cs typeface="Times New Roman" panose="02020603050405020304" pitchFamily="18" charset="0"/>
              </a:rPr>
              <a:t> and </a:t>
            </a:r>
            <a:r>
              <a:rPr lang="en-US" sz="2800" dirty="0" smtClean="0">
                <a:solidFill>
                  <a:prstClr val="black"/>
                </a:solidFill>
                <a:latin typeface="Times New Roman" panose="02020603050405020304" pitchFamily="18" charset="0"/>
                <a:cs typeface="Times New Roman" panose="02020603050405020304" pitchFamily="18" charset="0"/>
              </a:rPr>
              <a:t>practical</a:t>
            </a:r>
            <a:r>
              <a:rPr lang="lt-LT" sz="2800" dirty="0" smtClean="0">
                <a:solidFill>
                  <a:prstClr val="black"/>
                </a:solidFill>
                <a:latin typeface="Times New Roman" panose="02020603050405020304" pitchFamily="18" charset="0"/>
                <a:cs typeface="Times New Roman" panose="02020603050405020304" pitchFamily="18" charset="0"/>
              </a:rPr>
              <a:t> </a:t>
            </a:r>
            <a:r>
              <a:rPr lang="en-US" sz="2800" b="1" dirty="0" smtClean="0">
                <a:solidFill>
                  <a:prstClr val="black"/>
                </a:solidFill>
                <a:latin typeface="Times New Roman" panose="02020603050405020304" pitchFamily="18" charset="0"/>
                <a:cs typeface="Times New Roman" panose="02020603050405020304" pitchFamily="18" charset="0"/>
              </a:rPr>
              <a:t>innovations</a:t>
            </a:r>
            <a:r>
              <a:rPr lang="en-US" sz="2800" dirty="0" smtClean="0">
                <a:solidFill>
                  <a:prstClr val="black"/>
                </a:solidFill>
                <a:latin typeface="Times New Roman" panose="02020603050405020304" pitchFamily="18" charset="0"/>
                <a:cs typeface="Times New Roman" panose="02020603050405020304" pitchFamily="18" charset="0"/>
              </a:rPr>
              <a:t> that have </a:t>
            </a:r>
            <a:r>
              <a:rPr lang="en-US" sz="2800" dirty="0">
                <a:solidFill>
                  <a:prstClr val="black"/>
                </a:solidFill>
                <a:latin typeface="Times New Roman" panose="02020603050405020304" pitchFamily="18" charset="0"/>
                <a:cs typeface="Times New Roman" panose="02020603050405020304" pitchFamily="18" charset="0"/>
              </a:rPr>
              <a:t>or might have influence on sustainable agricultural </a:t>
            </a:r>
            <a:r>
              <a:rPr lang="en-US" sz="2800" dirty="0" smtClean="0">
                <a:solidFill>
                  <a:prstClr val="black"/>
                </a:solidFill>
                <a:latin typeface="Times New Roman" panose="02020603050405020304" pitchFamily="18" charset="0"/>
                <a:cs typeface="Times New Roman" panose="02020603050405020304" pitchFamily="18" charset="0"/>
              </a:rPr>
              <a:t>production</a:t>
            </a:r>
            <a:r>
              <a:rPr lang="lt-LT" sz="2800" dirty="0" smtClean="0">
                <a:solidFill>
                  <a:prstClr val="black"/>
                </a:solidFill>
                <a:latin typeface="Times New Roman" panose="02020603050405020304" pitchFamily="18" charset="0"/>
                <a:cs typeface="Times New Roman" panose="02020603050405020304" pitchFamily="18" charset="0"/>
              </a:rPr>
              <a:t>.</a:t>
            </a:r>
          </a:p>
          <a:p>
            <a:pPr marL="342900" indent="-342900" algn="just" defTabSz="914400">
              <a:spcAft>
                <a:spcPts val="600"/>
              </a:spcAft>
              <a:buFont typeface="Arial" panose="020B0604020202020204" pitchFamily="34" charset="0"/>
              <a:buChar char="•"/>
            </a:pPr>
            <a:r>
              <a:rPr lang="lt-LT" sz="2800" dirty="0" smtClean="0">
                <a:solidFill>
                  <a:prstClr val="black"/>
                </a:solidFill>
                <a:latin typeface="Times New Roman" panose="02020603050405020304" pitchFamily="18" charset="0"/>
                <a:cs typeface="Times New Roman" panose="02020603050405020304" pitchFamily="18" charset="0"/>
              </a:rPr>
              <a:t>A</a:t>
            </a:r>
            <a:r>
              <a:rPr lang="en-US" sz="2800" dirty="0" err="1" smtClean="0">
                <a:solidFill>
                  <a:prstClr val="black"/>
                </a:solidFill>
                <a:latin typeface="Times New Roman" panose="02020603050405020304" pitchFamily="18" charset="0"/>
                <a:cs typeface="Times New Roman" panose="02020603050405020304" pitchFamily="18" charset="0"/>
              </a:rPr>
              <a:t>dministrator</a:t>
            </a:r>
            <a:r>
              <a:rPr lang="lt-LT" sz="2800" dirty="0" smtClean="0">
                <a:solidFill>
                  <a:prstClr val="black"/>
                </a:solidFill>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cs typeface="Times New Roman" panose="02020603050405020304" pitchFamily="18" charset="0"/>
              </a:rPr>
              <a:t>Innovation Support Service</a:t>
            </a:r>
            <a:r>
              <a:rPr lang="lt-LT" sz="2800" b="1" dirty="0">
                <a:solidFill>
                  <a:prstClr val="black"/>
                </a:solidFill>
                <a:latin typeface="Times New Roman" panose="02020603050405020304" pitchFamily="18" charset="0"/>
                <a:cs typeface="Times New Roman" panose="02020603050405020304" pitchFamily="18" charset="0"/>
              </a:rPr>
              <a:t>.</a:t>
            </a:r>
            <a:endParaRPr lang="en-US" sz="2800" b="1" dirty="0">
              <a:solidFill>
                <a:prstClr val="black"/>
              </a:solidFill>
              <a:latin typeface="Times New Roman" panose="02020603050405020304" pitchFamily="18" charset="0"/>
              <a:cs typeface="Times New Roman" panose="02020603050405020304" pitchFamily="18" charset="0"/>
            </a:endParaRPr>
          </a:p>
          <a:p>
            <a:pPr algn="just" defTabSz="914400"/>
            <a:endParaRPr lang="lt-LT" sz="2800" dirty="0">
              <a:solidFill>
                <a:prstClr val="black"/>
              </a:solidFill>
              <a:cs typeface="Times New Roman" panose="02020603050405020304" pitchFamily="18" charset="0"/>
            </a:endParaRPr>
          </a:p>
          <a:p>
            <a:pPr algn="just" defTabSz="914400"/>
            <a:endParaRPr lang="lt-LT" sz="2800" dirty="0">
              <a:solidFill>
                <a:prstClr val="black"/>
              </a:solidFill>
              <a:cs typeface="Times New Roman" panose="02020603050405020304" pitchFamily="18" charset="0"/>
            </a:endParaRPr>
          </a:p>
        </p:txBody>
      </p:sp>
      <p:pic>
        <p:nvPicPr>
          <p:cNvPr id="3" name="Paveikslėlis 2"/>
          <p:cNvPicPr>
            <a:picLocks noChangeAspect="1"/>
          </p:cNvPicPr>
          <p:nvPr/>
        </p:nvPicPr>
        <p:blipFill>
          <a:blip r:embed="rId3"/>
          <a:stretch>
            <a:fillRect/>
          </a:stretch>
        </p:blipFill>
        <p:spPr>
          <a:xfrm>
            <a:off x="3037650" y="1355362"/>
            <a:ext cx="8840253" cy="1666875"/>
          </a:xfrm>
          <a:prstGeom prst="rect">
            <a:avLst/>
          </a:prstGeom>
        </p:spPr>
      </p:pic>
      <p:sp>
        <p:nvSpPr>
          <p:cNvPr id="4" name="TextBox 3"/>
          <p:cNvSpPr txBox="1"/>
          <p:nvPr/>
        </p:nvSpPr>
        <p:spPr>
          <a:xfrm>
            <a:off x="3657600" y="5824026"/>
            <a:ext cx="2027286" cy="646331"/>
          </a:xfrm>
          <a:prstGeom prst="rect">
            <a:avLst/>
          </a:prstGeom>
          <a:noFill/>
        </p:spPr>
        <p:txBody>
          <a:bodyPr wrap="none" rtlCol="0">
            <a:spAutoFit/>
          </a:bodyPr>
          <a:lstStyle/>
          <a:p>
            <a:pPr defTabSz="914400"/>
            <a:r>
              <a:rPr lang="en-US" dirty="0" smtClean="0">
                <a:solidFill>
                  <a:prstClr val="black"/>
                </a:solidFill>
                <a:hlinkClick r:id="rId4"/>
              </a:rPr>
              <a:t>https://titris.lzukt.lt</a:t>
            </a:r>
            <a:endParaRPr lang="en-US" dirty="0" smtClean="0">
              <a:solidFill>
                <a:prstClr val="black"/>
              </a:solidFill>
            </a:endParaRPr>
          </a:p>
          <a:p>
            <a:pPr defTabSz="914400"/>
            <a:endParaRPr lang="en-US" dirty="0">
              <a:solidFill>
                <a:prstClr val="black"/>
              </a:solidFill>
            </a:endParaRPr>
          </a:p>
        </p:txBody>
      </p:sp>
      <p:sp>
        <p:nvSpPr>
          <p:cNvPr id="6" name="Pavadinimas 1"/>
          <p:cNvSpPr txBox="1">
            <a:spLocks/>
          </p:cNvSpPr>
          <p:nvPr/>
        </p:nvSpPr>
        <p:spPr>
          <a:xfrm>
            <a:off x="204958" y="1402173"/>
            <a:ext cx="2522483" cy="17635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nSpc>
                <a:spcPct val="100000"/>
              </a:lnSpc>
              <a:spcAft>
                <a:spcPts val="600"/>
              </a:spcAft>
            </a:pPr>
            <a:r>
              <a:rPr lang="lt-LT" sz="2400" b="1" dirty="0" smtClean="0">
                <a:solidFill>
                  <a:srgbClr val="20716B"/>
                </a:solidFill>
                <a:latin typeface="Calibri"/>
                <a:cs typeface="Times New Roman" panose="02020603050405020304" pitchFamily="18" charset="0"/>
              </a:rPr>
              <a:t/>
            </a:r>
            <a:br>
              <a:rPr lang="lt-LT" sz="2400" b="1" dirty="0" smtClean="0">
                <a:solidFill>
                  <a:srgbClr val="20716B"/>
                </a:solidFill>
                <a:latin typeface="Calibri"/>
                <a:cs typeface="Times New Roman" panose="02020603050405020304" pitchFamily="18" charset="0"/>
              </a:rPr>
            </a:br>
            <a:r>
              <a:rPr lang="lt-LT" sz="2400" b="1" dirty="0" smtClean="0">
                <a:solidFill>
                  <a:srgbClr val="20716B"/>
                </a:solidFill>
                <a:latin typeface="Calibri"/>
                <a:cs typeface="Times New Roman" panose="02020603050405020304" pitchFamily="18" charset="0"/>
              </a:rPr>
              <a:t/>
            </a:r>
            <a:br>
              <a:rPr lang="lt-LT" sz="2400" b="1" dirty="0" smtClean="0">
                <a:solidFill>
                  <a:srgbClr val="20716B"/>
                </a:solidFill>
                <a:latin typeface="Calibri"/>
                <a:cs typeface="Times New Roman" panose="02020603050405020304" pitchFamily="18" charset="0"/>
              </a:rPr>
            </a:br>
            <a:r>
              <a:rPr lang="lt-LT" sz="2400" b="1" dirty="0" smtClean="0">
                <a:solidFill>
                  <a:srgbClr val="20716B"/>
                </a:solidFill>
                <a:latin typeface="Calibri"/>
                <a:cs typeface="Times New Roman" panose="02020603050405020304" pitchFamily="18" charset="0"/>
              </a:rPr>
              <a:t/>
            </a:r>
            <a:br>
              <a:rPr lang="lt-LT" sz="2400" b="1" dirty="0" smtClean="0">
                <a:solidFill>
                  <a:srgbClr val="20716B"/>
                </a:solidFill>
                <a:latin typeface="Calibri"/>
                <a:cs typeface="Times New Roman" panose="02020603050405020304" pitchFamily="18" charset="0"/>
              </a:rPr>
            </a:br>
            <a:r>
              <a:rPr lang="lt-LT" sz="2400" b="1" dirty="0" smtClean="0">
                <a:solidFill>
                  <a:srgbClr val="20716B"/>
                </a:solidFill>
                <a:latin typeface="Calibri"/>
                <a:cs typeface="Times New Roman" panose="02020603050405020304" pitchFamily="18" charset="0"/>
              </a:rPr>
              <a:t/>
            </a:r>
            <a:br>
              <a:rPr lang="lt-LT" sz="2400" b="1" dirty="0" smtClean="0">
                <a:solidFill>
                  <a:srgbClr val="20716B"/>
                </a:solidFill>
                <a:latin typeface="Calibri"/>
                <a:cs typeface="Times New Roman" panose="02020603050405020304" pitchFamily="18" charset="0"/>
              </a:rPr>
            </a:br>
            <a:r>
              <a:rPr lang="lt-LT" sz="2400" b="1" dirty="0" smtClean="0">
                <a:solidFill>
                  <a:srgbClr val="20716B"/>
                </a:solidFill>
                <a:latin typeface="Calibri"/>
                <a:cs typeface="Times New Roman" panose="02020603050405020304" pitchFamily="18" charset="0"/>
              </a:rPr>
              <a:t/>
            </a:r>
            <a:br>
              <a:rPr lang="lt-LT" sz="2400" b="1" dirty="0" smtClean="0">
                <a:solidFill>
                  <a:srgbClr val="20716B"/>
                </a:solidFill>
                <a:latin typeface="Calibri"/>
                <a:cs typeface="Times New Roman" panose="02020603050405020304" pitchFamily="18" charset="0"/>
              </a:rPr>
            </a:br>
            <a:r>
              <a:rPr lang="lt-LT" sz="2400" b="1" dirty="0" smtClean="0">
                <a:solidFill>
                  <a:srgbClr val="20716B"/>
                </a:solidFill>
                <a:latin typeface="Calibri"/>
                <a:cs typeface="Times New Roman" panose="02020603050405020304" pitchFamily="18" charset="0"/>
              </a:rPr>
              <a:t/>
            </a:r>
            <a:br>
              <a:rPr lang="lt-LT" sz="2400" b="1" dirty="0" smtClean="0">
                <a:solidFill>
                  <a:srgbClr val="20716B"/>
                </a:solidFill>
                <a:latin typeface="Calibri"/>
                <a:cs typeface="Times New Roman" panose="02020603050405020304" pitchFamily="18" charset="0"/>
              </a:rPr>
            </a:br>
            <a:r>
              <a:rPr lang="lt-LT" sz="2400" b="1" dirty="0" smtClean="0">
                <a:solidFill>
                  <a:srgbClr val="20716B"/>
                </a:solidFill>
                <a:latin typeface="Calibri"/>
                <a:cs typeface="Times New Roman" panose="02020603050405020304" pitchFamily="18" charset="0"/>
              </a:rPr>
              <a:t/>
            </a:r>
            <a:br>
              <a:rPr lang="lt-LT" sz="2400" b="1" dirty="0" smtClean="0">
                <a:solidFill>
                  <a:srgbClr val="20716B"/>
                </a:solidFill>
                <a:latin typeface="Calibri"/>
                <a:cs typeface="Times New Roman" panose="02020603050405020304" pitchFamily="18" charset="0"/>
              </a:rPr>
            </a:br>
            <a:r>
              <a:rPr lang="lt-LT" sz="2400" b="1" dirty="0" smtClean="0">
                <a:solidFill>
                  <a:srgbClr val="20716B"/>
                </a:solidFill>
                <a:latin typeface="Calibri"/>
                <a:cs typeface="Times New Roman" panose="02020603050405020304" pitchFamily="18" charset="0"/>
              </a:rPr>
              <a:t/>
            </a:r>
            <a:br>
              <a:rPr lang="lt-LT" sz="2400" b="1" dirty="0" smtClean="0">
                <a:solidFill>
                  <a:srgbClr val="20716B"/>
                </a:solidFill>
                <a:latin typeface="Calibri"/>
                <a:cs typeface="Times New Roman" panose="02020603050405020304" pitchFamily="18" charset="0"/>
              </a:rPr>
            </a:br>
            <a:r>
              <a:rPr lang="lt-LT" sz="2400" b="1" dirty="0" smtClean="0">
                <a:solidFill>
                  <a:srgbClr val="20716B"/>
                </a:solidFill>
                <a:latin typeface="Calibri"/>
                <a:cs typeface="Times New Roman" panose="02020603050405020304" pitchFamily="18" charset="0"/>
              </a:rPr>
              <a:t/>
            </a:r>
            <a:br>
              <a:rPr lang="lt-LT" sz="2400" b="1" dirty="0" smtClean="0">
                <a:solidFill>
                  <a:srgbClr val="20716B"/>
                </a:solidFill>
                <a:latin typeface="Calibri"/>
                <a:cs typeface="Times New Roman" panose="02020603050405020304" pitchFamily="18" charset="0"/>
              </a:rPr>
            </a:br>
            <a:r>
              <a:rPr lang="lt-LT" sz="2400" b="1" dirty="0" smtClean="0">
                <a:solidFill>
                  <a:srgbClr val="20716B"/>
                </a:solidFill>
                <a:latin typeface="Calibri"/>
                <a:cs typeface="Times New Roman" panose="02020603050405020304" pitchFamily="18" charset="0"/>
              </a:rPr>
              <a:t/>
            </a:r>
            <a:br>
              <a:rPr lang="lt-LT" sz="2400" b="1" dirty="0" smtClean="0">
                <a:solidFill>
                  <a:srgbClr val="20716B"/>
                </a:solidFill>
                <a:latin typeface="Calibri"/>
                <a:cs typeface="Times New Roman" panose="02020603050405020304" pitchFamily="18" charset="0"/>
              </a:rPr>
            </a:br>
            <a:r>
              <a:rPr lang="en-US" sz="2800" b="1" dirty="0" smtClean="0">
                <a:solidFill>
                  <a:srgbClr val="C00000"/>
                </a:solidFill>
                <a:latin typeface="Times New Roman" panose="02020603050405020304" pitchFamily="18" charset="0"/>
                <a:cs typeface="Times New Roman" panose="02020603050405020304" pitchFamily="18" charset="0"/>
              </a:rPr>
              <a:t>Information </a:t>
            </a:r>
            <a:r>
              <a:rPr lang="nl-BE" sz="2800" b="1" dirty="0" smtClean="0">
                <a:solidFill>
                  <a:srgbClr val="C00000"/>
                </a:solidFill>
                <a:latin typeface="Times New Roman" panose="02020603050405020304" pitchFamily="18" charset="0"/>
                <a:cs typeface="Times New Roman" panose="02020603050405020304" pitchFamily="18" charset="0"/>
              </a:rPr>
              <a:t>Database of </a:t>
            </a:r>
            <a:r>
              <a:rPr lang="nl-BE" sz="2800" b="1" dirty="0" err="1" smtClean="0">
                <a:solidFill>
                  <a:srgbClr val="C00000"/>
                </a:solidFill>
                <a:latin typeface="Times New Roman" panose="02020603050405020304" pitchFamily="18" charset="0"/>
                <a:cs typeface="Times New Roman" panose="02020603050405020304" pitchFamily="18" charset="0"/>
              </a:rPr>
              <a:t>the</a:t>
            </a:r>
            <a:r>
              <a:rPr lang="nl-BE" sz="2800" b="1" dirty="0" smtClean="0">
                <a:solidFill>
                  <a:srgbClr val="C00000"/>
                </a:solidFill>
                <a:latin typeface="Times New Roman" panose="02020603050405020304" pitchFamily="18" charset="0"/>
                <a:cs typeface="Times New Roman" panose="02020603050405020304" pitchFamily="18" charset="0"/>
              </a:rPr>
              <a:t> Backoffice</a:t>
            </a:r>
            <a:r>
              <a:rPr lang="en-US" sz="2800" b="1" dirty="0" smtClean="0">
                <a:solidFill>
                  <a:srgbClr val="C00000"/>
                </a:solidFill>
                <a:latin typeface="Times New Roman" panose="02020603050405020304" pitchFamily="18" charset="0"/>
                <a:cs typeface="Times New Roman" panose="02020603050405020304" pitchFamily="18" charset="0"/>
              </a:rPr>
              <a:t> </a:t>
            </a:r>
            <a:br>
              <a:rPr lang="en-US" sz="2800" b="1" dirty="0" smtClean="0">
                <a:solidFill>
                  <a:srgbClr val="C00000"/>
                </a:solidFill>
                <a:latin typeface="Times New Roman" panose="02020603050405020304" pitchFamily="18" charset="0"/>
                <a:cs typeface="Times New Roman" panose="02020603050405020304" pitchFamily="18" charset="0"/>
              </a:rPr>
            </a:br>
            <a:r>
              <a:rPr lang="lt-LT" sz="2400" b="1" dirty="0" smtClean="0">
                <a:solidFill>
                  <a:srgbClr val="20716B"/>
                </a:solidFill>
                <a:latin typeface="Calibri"/>
                <a:cs typeface="Times New Roman" panose="02020603050405020304" pitchFamily="18" charset="0"/>
              </a:rPr>
              <a:t/>
            </a:r>
            <a:br>
              <a:rPr lang="lt-LT" sz="2400" b="1" dirty="0" smtClean="0">
                <a:solidFill>
                  <a:srgbClr val="20716B"/>
                </a:solidFill>
                <a:latin typeface="Calibri"/>
                <a:cs typeface="Times New Roman" panose="02020603050405020304" pitchFamily="18" charset="0"/>
              </a:rPr>
            </a:br>
            <a:r>
              <a:rPr lang="lt-LT" sz="2400" b="1" dirty="0" smtClean="0">
                <a:solidFill>
                  <a:srgbClr val="20716B"/>
                </a:solidFill>
                <a:latin typeface="Calibri"/>
                <a:cs typeface="Times New Roman" panose="02020603050405020304" pitchFamily="18" charset="0"/>
              </a:rPr>
              <a:t/>
            </a:r>
            <a:br>
              <a:rPr lang="lt-LT" sz="2400" b="1" dirty="0" smtClean="0">
                <a:solidFill>
                  <a:srgbClr val="20716B"/>
                </a:solidFill>
                <a:latin typeface="Calibri"/>
                <a:cs typeface="Times New Roman" panose="02020603050405020304" pitchFamily="18" charset="0"/>
              </a:rPr>
            </a:br>
            <a:r>
              <a:rPr lang="lt-LT" sz="2400" b="1" dirty="0" smtClean="0">
                <a:solidFill>
                  <a:srgbClr val="20716B"/>
                </a:solidFill>
                <a:latin typeface="Calibri"/>
                <a:cs typeface="Times New Roman" panose="02020603050405020304" pitchFamily="18" charset="0"/>
              </a:rPr>
              <a:t/>
            </a:r>
            <a:br>
              <a:rPr lang="lt-LT" sz="2400" b="1" dirty="0" smtClean="0">
                <a:solidFill>
                  <a:srgbClr val="20716B"/>
                </a:solidFill>
                <a:latin typeface="Calibri"/>
                <a:cs typeface="Times New Roman" panose="02020603050405020304" pitchFamily="18" charset="0"/>
              </a:rPr>
            </a:br>
            <a:r>
              <a:rPr lang="lt-LT" sz="2400" b="1" dirty="0" smtClean="0">
                <a:solidFill>
                  <a:srgbClr val="20716B"/>
                </a:solidFill>
                <a:latin typeface="Calibri"/>
                <a:cs typeface="Times New Roman" panose="02020603050405020304" pitchFamily="18" charset="0"/>
              </a:rPr>
              <a:t/>
            </a:r>
            <a:br>
              <a:rPr lang="lt-LT" sz="2400" b="1" dirty="0" smtClean="0">
                <a:solidFill>
                  <a:srgbClr val="20716B"/>
                </a:solidFill>
                <a:latin typeface="Calibri"/>
                <a:cs typeface="Times New Roman" panose="02020603050405020304" pitchFamily="18" charset="0"/>
              </a:rPr>
            </a:br>
            <a:r>
              <a:rPr lang="lt-LT" sz="2400" b="1" dirty="0" smtClean="0">
                <a:solidFill>
                  <a:srgbClr val="20716B"/>
                </a:solidFill>
                <a:latin typeface="Calibri"/>
                <a:cs typeface="Times New Roman" panose="02020603050405020304" pitchFamily="18" charset="0"/>
              </a:rPr>
              <a:t/>
            </a:r>
            <a:br>
              <a:rPr lang="lt-LT" sz="2400" b="1" dirty="0" smtClean="0">
                <a:solidFill>
                  <a:srgbClr val="20716B"/>
                </a:solidFill>
                <a:latin typeface="Calibri"/>
                <a:cs typeface="Times New Roman" panose="02020603050405020304" pitchFamily="18" charset="0"/>
              </a:rPr>
            </a:br>
            <a:r>
              <a:rPr lang="lt-LT" sz="2400" b="1" dirty="0" smtClean="0">
                <a:solidFill>
                  <a:srgbClr val="20716B"/>
                </a:solidFill>
                <a:latin typeface="Calibri"/>
                <a:cs typeface="Times New Roman" panose="02020603050405020304" pitchFamily="18" charset="0"/>
              </a:rPr>
              <a:t/>
            </a:r>
            <a:br>
              <a:rPr lang="lt-LT" sz="2400" b="1" dirty="0" smtClean="0">
                <a:solidFill>
                  <a:srgbClr val="20716B"/>
                </a:solidFill>
                <a:latin typeface="Calibri"/>
                <a:cs typeface="Times New Roman" panose="02020603050405020304" pitchFamily="18" charset="0"/>
              </a:rPr>
            </a:br>
            <a:r>
              <a:rPr lang="lt-LT" sz="2400" b="1" dirty="0" smtClean="0">
                <a:solidFill>
                  <a:prstClr val="black"/>
                </a:solidFill>
                <a:latin typeface="Calibri"/>
                <a:cs typeface="Times New Roman" panose="02020603050405020304" pitchFamily="18" charset="0"/>
              </a:rPr>
              <a:t/>
            </a:r>
            <a:br>
              <a:rPr lang="lt-LT" sz="2400" b="1" dirty="0" smtClean="0">
                <a:solidFill>
                  <a:prstClr val="black"/>
                </a:solidFill>
                <a:latin typeface="Calibri"/>
                <a:cs typeface="Times New Roman" panose="02020603050405020304" pitchFamily="18" charset="0"/>
              </a:rPr>
            </a:br>
            <a:r>
              <a:rPr lang="lt-LT" sz="2400" b="1" dirty="0" smtClean="0">
                <a:solidFill>
                  <a:prstClr val="black"/>
                </a:solidFill>
                <a:latin typeface="Calibri"/>
                <a:cs typeface="Times New Roman" panose="02020603050405020304" pitchFamily="18" charset="0"/>
              </a:rPr>
              <a:t/>
            </a:r>
            <a:br>
              <a:rPr lang="lt-LT" sz="2400" b="1" dirty="0" smtClean="0">
                <a:solidFill>
                  <a:prstClr val="black"/>
                </a:solidFill>
                <a:latin typeface="Calibri"/>
                <a:cs typeface="Times New Roman" panose="02020603050405020304" pitchFamily="18" charset="0"/>
              </a:rPr>
            </a:br>
            <a:r>
              <a:rPr lang="lt-LT" sz="2400" b="1" dirty="0" smtClean="0">
                <a:solidFill>
                  <a:srgbClr val="20716B"/>
                </a:solidFill>
                <a:latin typeface="Calibri"/>
                <a:cs typeface="Times New Roman" panose="02020603050405020304" pitchFamily="18" charset="0"/>
              </a:rPr>
              <a:t/>
            </a:r>
            <a:br>
              <a:rPr lang="lt-LT" sz="2400" b="1" dirty="0" smtClean="0">
                <a:solidFill>
                  <a:srgbClr val="20716B"/>
                </a:solidFill>
                <a:latin typeface="Calibri"/>
                <a:cs typeface="Times New Roman" panose="02020603050405020304" pitchFamily="18" charset="0"/>
              </a:rPr>
            </a:br>
            <a:endParaRPr lang="en-US" sz="2400" b="1" dirty="0">
              <a:solidFill>
                <a:srgbClr val="20716B"/>
              </a:solidFill>
              <a:latin typeface="Calibri"/>
              <a:cs typeface="Times New Roman" panose="02020603050405020304" pitchFamily="18" charset="0"/>
            </a:endParaRPr>
          </a:p>
        </p:txBody>
      </p:sp>
    </p:spTree>
    <p:extLst>
      <p:ext uri="{BB962C8B-B14F-4D97-AF65-F5344CB8AC3E}">
        <p14:creationId xmlns:p14="http://schemas.microsoft.com/office/powerpoint/2010/main" val="16597387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156733" y="218690"/>
            <a:ext cx="10515600" cy="1158874"/>
          </a:xfrm>
        </p:spPr>
        <p:txBody>
          <a:bodyPr>
            <a:normAutofit/>
          </a:bodyPr>
          <a:lstStyle/>
          <a:p>
            <a:r>
              <a:rPr lang="en-US" sz="3200" b="1" dirty="0" smtClean="0">
                <a:solidFill>
                  <a:srgbClr val="20716B"/>
                </a:solidFill>
                <a:latin typeface="Times New Roman" panose="02020603050405020304" pitchFamily="18" charset="0"/>
                <a:cs typeface="Times New Roman" panose="02020603050405020304" pitchFamily="18" charset="0"/>
              </a:rPr>
              <a:t>Process</a:t>
            </a:r>
            <a:r>
              <a:rPr lang="lt-LT" sz="3200" b="1" dirty="0" smtClean="0">
                <a:solidFill>
                  <a:srgbClr val="20716B"/>
                </a:solidFill>
                <a:latin typeface="Times New Roman" panose="02020603050405020304" pitchFamily="18" charset="0"/>
                <a:cs typeface="Times New Roman" panose="02020603050405020304" pitchFamily="18" charset="0"/>
              </a:rPr>
              <a:t> </a:t>
            </a:r>
            <a:r>
              <a:rPr lang="lt-LT" sz="3200" b="1" dirty="0" err="1">
                <a:solidFill>
                  <a:srgbClr val="20716B"/>
                </a:solidFill>
                <a:latin typeface="Times New Roman" panose="02020603050405020304" pitchFamily="18" charset="0"/>
                <a:cs typeface="Times New Roman" panose="02020603050405020304" pitchFamily="18" charset="0"/>
              </a:rPr>
              <a:t>of</a:t>
            </a:r>
            <a:r>
              <a:rPr lang="lt-LT" sz="3200" b="1" dirty="0">
                <a:solidFill>
                  <a:srgbClr val="20716B"/>
                </a:solidFill>
                <a:latin typeface="Times New Roman" panose="02020603050405020304" pitchFamily="18" charset="0"/>
                <a:cs typeface="Times New Roman" panose="02020603050405020304" pitchFamily="18" charset="0"/>
              </a:rPr>
              <a:t> </a:t>
            </a:r>
            <a:r>
              <a:rPr lang="lt-LT" sz="3200" b="1" dirty="0" smtClean="0">
                <a:solidFill>
                  <a:srgbClr val="20716B"/>
                </a:solidFill>
                <a:latin typeface="Times New Roman" panose="02020603050405020304" pitchFamily="18" charset="0"/>
                <a:cs typeface="Times New Roman" panose="02020603050405020304" pitchFamily="18" charset="0"/>
              </a:rPr>
              <a:t>Data S</a:t>
            </a:r>
            <a:r>
              <a:rPr lang="en-US" sz="3200" b="1" dirty="0" err="1" smtClean="0">
                <a:solidFill>
                  <a:srgbClr val="20716B"/>
                </a:solidFill>
                <a:latin typeface="Times New Roman" panose="02020603050405020304" pitchFamily="18" charset="0"/>
                <a:cs typeface="Times New Roman" panose="02020603050405020304" pitchFamily="18" charset="0"/>
              </a:rPr>
              <a:t>ubmission</a:t>
            </a:r>
            <a:r>
              <a:rPr lang="en-US" sz="3200" b="1" dirty="0" smtClean="0">
                <a:solidFill>
                  <a:srgbClr val="20716B"/>
                </a:solidFill>
                <a:latin typeface="Times New Roman" panose="02020603050405020304" pitchFamily="18" charset="0"/>
                <a:cs typeface="Times New Roman" panose="02020603050405020304" pitchFamily="18" charset="0"/>
              </a:rPr>
              <a:t> </a:t>
            </a:r>
            <a:r>
              <a:rPr lang="en-US" sz="3200" b="1" dirty="0">
                <a:solidFill>
                  <a:srgbClr val="20716B"/>
                </a:solidFill>
                <a:latin typeface="Times New Roman" panose="02020603050405020304" pitchFamily="18" charset="0"/>
                <a:cs typeface="Times New Roman" panose="02020603050405020304" pitchFamily="18" charset="0"/>
              </a:rPr>
              <a:t>and </a:t>
            </a:r>
            <a:r>
              <a:rPr lang="lt-LT" sz="3200" b="1" dirty="0" smtClean="0">
                <a:solidFill>
                  <a:srgbClr val="20716B"/>
                </a:solidFill>
                <a:latin typeface="Times New Roman" panose="02020603050405020304" pitchFamily="18" charset="0"/>
                <a:cs typeface="Times New Roman" panose="02020603050405020304" pitchFamily="18" charset="0"/>
              </a:rPr>
              <a:t>P</a:t>
            </a:r>
            <a:r>
              <a:rPr lang="en-US" sz="3200" b="1" dirty="0" err="1" smtClean="0">
                <a:solidFill>
                  <a:srgbClr val="20716B"/>
                </a:solidFill>
                <a:latin typeface="Times New Roman" panose="02020603050405020304" pitchFamily="18" charset="0"/>
                <a:cs typeface="Times New Roman" panose="02020603050405020304" pitchFamily="18" charset="0"/>
              </a:rPr>
              <a:t>ublication</a:t>
            </a:r>
            <a:r>
              <a:rPr lang="en-US" sz="3200" b="1" dirty="0" smtClean="0">
                <a:solidFill>
                  <a:srgbClr val="20716B"/>
                </a:solidFill>
                <a:latin typeface="Times New Roman" panose="02020603050405020304" pitchFamily="18" charset="0"/>
                <a:cs typeface="Times New Roman" panose="02020603050405020304" pitchFamily="18" charset="0"/>
              </a:rPr>
              <a:t>  in TITRIS</a:t>
            </a:r>
            <a:endParaRPr lang="lt-LT" sz="3200" dirty="0"/>
          </a:p>
        </p:txBody>
      </p:sp>
      <p:sp>
        <p:nvSpPr>
          <p:cNvPr id="4" name="Suapvalintas stačiakampis 3"/>
          <p:cNvSpPr/>
          <p:nvPr/>
        </p:nvSpPr>
        <p:spPr>
          <a:xfrm>
            <a:off x="121954" y="1279989"/>
            <a:ext cx="2636029" cy="1409522"/>
          </a:xfrm>
          <a:prstGeom prst="roundRect">
            <a:avLst/>
          </a:prstGeom>
          <a:solidFill>
            <a:srgbClr val="3BAA2C"/>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2800" dirty="0" smtClean="0">
                <a:solidFill>
                  <a:prstClr val="white"/>
                </a:solidFill>
              </a:rPr>
              <a:t>Information is sent by data provider</a:t>
            </a:r>
            <a:endParaRPr lang="en-US" sz="2800" dirty="0">
              <a:solidFill>
                <a:prstClr val="white"/>
              </a:solidFill>
            </a:endParaRPr>
          </a:p>
        </p:txBody>
      </p:sp>
      <p:sp>
        <p:nvSpPr>
          <p:cNvPr id="5" name="Rodyklė dešinėn 4"/>
          <p:cNvSpPr/>
          <p:nvPr/>
        </p:nvSpPr>
        <p:spPr>
          <a:xfrm>
            <a:off x="6007910" y="1716594"/>
            <a:ext cx="314751" cy="241270"/>
          </a:xfrm>
          <a:prstGeom prst="rightArrow">
            <a:avLst/>
          </a:prstGeom>
          <a:solidFill>
            <a:srgbClr val="3BAA2C"/>
          </a:solidFill>
        </p:spPr>
        <p:style>
          <a:lnRef idx="3">
            <a:schemeClr val="lt1"/>
          </a:lnRef>
          <a:fillRef idx="1">
            <a:schemeClr val="accent5"/>
          </a:fillRef>
          <a:effectRef idx="1">
            <a:schemeClr val="accent5"/>
          </a:effectRef>
          <a:fontRef idx="minor">
            <a:schemeClr val="lt1"/>
          </a:fontRef>
        </p:style>
        <p:txBody>
          <a:bodyPr rtlCol="0" anchor="ctr"/>
          <a:lstStyle/>
          <a:p>
            <a:pPr algn="ctr" defTabSz="914400"/>
            <a:endParaRPr lang="lt-LT" sz="2800" dirty="0">
              <a:solidFill>
                <a:prstClr val="white"/>
              </a:solidFill>
            </a:endParaRPr>
          </a:p>
        </p:txBody>
      </p:sp>
      <p:sp>
        <p:nvSpPr>
          <p:cNvPr id="6" name="Suapvalintas stačiakampis 5"/>
          <p:cNvSpPr/>
          <p:nvPr/>
        </p:nvSpPr>
        <p:spPr>
          <a:xfrm>
            <a:off x="3210964" y="1279989"/>
            <a:ext cx="2727831" cy="1409522"/>
          </a:xfrm>
          <a:prstGeom prst="roundRect">
            <a:avLst/>
          </a:prstGeom>
          <a:solidFill>
            <a:srgbClr val="3BAA2C"/>
          </a:solidFill>
        </p:spPr>
        <p:style>
          <a:lnRef idx="3">
            <a:schemeClr val="lt1"/>
          </a:lnRef>
          <a:fillRef idx="1">
            <a:schemeClr val="accent5"/>
          </a:fillRef>
          <a:effectRef idx="1">
            <a:schemeClr val="accent5"/>
          </a:effectRef>
          <a:fontRef idx="minor">
            <a:schemeClr val="lt1"/>
          </a:fontRef>
        </p:style>
        <p:txBody>
          <a:bodyPr rtlCol="0" anchor="ctr"/>
          <a:lstStyle/>
          <a:p>
            <a:pPr algn="ctr" defTabSz="914400"/>
            <a:r>
              <a:rPr lang="en-US" sz="2800" dirty="0" smtClean="0">
                <a:solidFill>
                  <a:prstClr val="white"/>
                </a:solidFill>
              </a:rPr>
              <a:t>Information is evaluated by LAAS specialist</a:t>
            </a:r>
            <a:endParaRPr lang="en-US" sz="2800" dirty="0">
              <a:solidFill>
                <a:prstClr val="white"/>
              </a:solidFill>
            </a:endParaRPr>
          </a:p>
        </p:txBody>
      </p:sp>
      <p:sp>
        <p:nvSpPr>
          <p:cNvPr id="9" name="Suapvalintas stačiakampis 8"/>
          <p:cNvSpPr/>
          <p:nvPr/>
        </p:nvSpPr>
        <p:spPr>
          <a:xfrm>
            <a:off x="6391776" y="1279989"/>
            <a:ext cx="2793400" cy="1409522"/>
          </a:xfrm>
          <a:prstGeom prst="roundRect">
            <a:avLst/>
          </a:prstGeom>
          <a:solidFill>
            <a:srgbClr val="3BAA2C"/>
          </a:solidFill>
        </p:spPr>
        <p:style>
          <a:lnRef idx="3">
            <a:schemeClr val="lt1"/>
          </a:lnRef>
          <a:fillRef idx="1">
            <a:schemeClr val="accent5"/>
          </a:fillRef>
          <a:effectRef idx="1">
            <a:schemeClr val="accent5"/>
          </a:effectRef>
          <a:fontRef idx="minor">
            <a:schemeClr val="lt1"/>
          </a:fontRef>
        </p:style>
        <p:txBody>
          <a:bodyPr rtlCol="0" anchor="ctr"/>
          <a:lstStyle/>
          <a:p>
            <a:pPr algn="ctr" defTabSz="914400"/>
            <a:r>
              <a:rPr lang="en-US" sz="2800" dirty="0" smtClean="0">
                <a:solidFill>
                  <a:prstClr val="white"/>
                </a:solidFill>
              </a:rPr>
              <a:t>Information is reviewed by language editor</a:t>
            </a:r>
            <a:endParaRPr lang="en-US" sz="2800" dirty="0">
              <a:solidFill>
                <a:prstClr val="white"/>
              </a:solidFill>
            </a:endParaRPr>
          </a:p>
        </p:txBody>
      </p:sp>
      <p:sp>
        <p:nvSpPr>
          <p:cNvPr id="11" name="Suapvalintas stačiakampis 10"/>
          <p:cNvSpPr/>
          <p:nvPr/>
        </p:nvSpPr>
        <p:spPr>
          <a:xfrm>
            <a:off x="9638158" y="1279989"/>
            <a:ext cx="2503933" cy="1409522"/>
          </a:xfrm>
          <a:prstGeom prst="roundRect">
            <a:avLst/>
          </a:prstGeom>
          <a:solidFill>
            <a:srgbClr val="3BAA2C"/>
          </a:solidFill>
        </p:spPr>
        <p:style>
          <a:lnRef idx="3">
            <a:schemeClr val="lt1"/>
          </a:lnRef>
          <a:fillRef idx="1">
            <a:schemeClr val="accent5"/>
          </a:fillRef>
          <a:effectRef idx="1">
            <a:schemeClr val="accent5"/>
          </a:effectRef>
          <a:fontRef idx="minor">
            <a:schemeClr val="lt1"/>
          </a:fontRef>
        </p:style>
        <p:txBody>
          <a:bodyPr rtlCol="0" anchor="ctr"/>
          <a:lstStyle/>
          <a:p>
            <a:pPr algn="ctr" defTabSz="914400"/>
            <a:r>
              <a:rPr lang="en-US" sz="2800" dirty="0" smtClean="0">
                <a:solidFill>
                  <a:prstClr val="white"/>
                </a:solidFill>
              </a:rPr>
              <a:t>Information is published in TITRIS</a:t>
            </a:r>
            <a:endParaRPr lang="en-US" sz="2800" dirty="0">
              <a:solidFill>
                <a:prstClr val="white"/>
              </a:solidFill>
            </a:endParaRPr>
          </a:p>
        </p:txBody>
      </p:sp>
      <p:sp>
        <p:nvSpPr>
          <p:cNvPr id="12" name="TextBox 11"/>
          <p:cNvSpPr txBox="1"/>
          <p:nvPr/>
        </p:nvSpPr>
        <p:spPr>
          <a:xfrm>
            <a:off x="268014" y="2743169"/>
            <a:ext cx="11556124" cy="2600712"/>
          </a:xfrm>
          <a:prstGeom prst="rect">
            <a:avLst/>
          </a:prstGeom>
          <a:noFill/>
        </p:spPr>
        <p:txBody>
          <a:bodyPr wrap="square" rtlCol="0">
            <a:spAutoFit/>
          </a:bodyPr>
          <a:lstStyle/>
          <a:p>
            <a:pPr marL="285750" indent="-285750" defTabSz="914400">
              <a:spcAft>
                <a:spcPts val="600"/>
              </a:spcAft>
              <a:buFont typeface="Arial" panose="020B0604020202020204" pitchFamily="34" charset="0"/>
              <a:buChar char="•"/>
            </a:pPr>
            <a:r>
              <a:rPr lang="lt-LT" sz="2600" dirty="0" smtClean="0">
                <a:solidFill>
                  <a:prstClr val="black"/>
                </a:solidFill>
                <a:latin typeface="Times New Roman" panose="02020603050405020304" pitchFamily="18" charset="0"/>
                <a:cs typeface="Times New Roman" panose="02020603050405020304" pitchFamily="18" charset="0"/>
              </a:rPr>
              <a:t>A</a:t>
            </a:r>
            <a:r>
              <a:rPr lang="en-US" sz="2600" dirty="0" smtClean="0">
                <a:solidFill>
                  <a:prstClr val="black"/>
                </a:solidFill>
                <a:latin typeface="Times New Roman" panose="02020603050405020304" pitchFamily="18" charset="0"/>
                <a:cs typeface="Times New Roman" panose="02020603050405020304" pitchFamily="18" charset="0"/>
              </a:rPr>
              <a:t>n </a:t>
            </a:r>
            <a:r>
              <a:rPr lang="en-US" sz="2600" dirty="0">
                <a:solidFill>
                  <a:prstClr val="black"/>
                </a:solidFill>
                <a:latin typeface="Times New Roman" panose="02020603050405020304" pitchFamily="18" charset="0"/>
                <a:cs typeface="Times New Roman" panose="02020603050405020304" pitchFamily="18" charset="0"/>
              </a:rPr>
              <a:t>intensive </a:t>
            </a:r>
            <a:r>
              <a:rPr lang="en-US" sz="2600" b="1" dirty="0">
                <a:solidFill>
                  <a:prstClr val="black"/>
                </a:solidFill>
                <a:latin typeface="Times New Roman" panose="02020603050405020304" pitchFamily="18" charset="0"/>
                <a:cs typeface="Times New Roman" panose="02020603050405020304" pitchFamily="18" charset="0"/>
              </a:rPr>
              <a:t>search</a:t>
            </a:r>
            <a:r>
              <a:rPr lang="en-US" sz="2600" dirty="0">
                <a:solidFill>
                  <a:prstClr val="black"/>
                </a:solidFill>
                <a:latin typeface="Times New Roman" panose="02020603050405020304" pitchFamily="18" charset="0"/>
                <a:cs typeface="Times New Roman" panose="02020603050405020304" pitchFamily="18" charset="0"/>
              </a:rPr>
              <a:t> for information to complete </a:t>
            </a:r>
            <a:r>
              <a:rPr lang="lt-LT" sz="2600" dirty="0" smtClean="0">
                <a:solidFill>
                  <a:prstClr val="black"/>
                </a:solidFill>
                <a:latin typeface="Times New Roman" panose="02020603050405020304" pitchFamily="18" charset="0"/>
                <a:cs typeface="Times New Roman" panose="02020603050405020304" pitchFamily="18" charset="0"/>
              </a:rPr>
              <a:t>T</a:t>
            </a:r>
            <a:r>
              <a:rPr lang="en-US" sz="2600" dirty="0" smtClean="0">
                <a:solidFill>
                  <a:prstClr val="black"/>
                </a:solidFill>
                <a:latin typeface="Times New Roman" panose="02020603050405020304" pitchFamily="18" charset="0"/>
                <a:cs typeface="Times New Roman" panose="02020603050405020304" pitchFamily="18" charset="0"/>
              </a:rPr>
              <a:t>ITRIS </a:t>
            </a:r>
            <a:r>
              <a:rPr lang="en-US" sz="2600" b="1" dirty="0" smtClean="0">
                <a:solidFill>
                  <a:prstClr val="black"/>
                </a:solidFill>
                <a:latin typeface="Times New Roman" panose="02020603050405020304" pitchFamily="18" charset="0"/>
                <a:cs typeface="Times New Roman" panose="02020603050405020304" pitchFamily="18" charset="0"/>
              </a:rPr>
              <a:t>database</a:t>
            </a:r>
            <a:r>
              <a:rPr lang="lt-LT" sz="2600" dirty="0" smtClean="0">
                <a:solidFill>
                  <a:prstClr val="black"/>
                </a:solidFill>
                <a:latin typeface="Times New Roman" panose="02020603050405020304" pitchFamily="18" charset="0"/>
                <a:cs typeface="Times New Roman" panose="02020603050405020304" pitchFamily="18" charset="0"/>
              </a:rPr>
              <a:t> </a:t>
            </a:r>
            <a:r>
              <a:rPr lang="en-US" sz="2600" dirty="0" smtClean="0">
                <a:solidFill>
                  <a:prstClr val="black"/>
                </a:solidFill>
                <a:latin typeface="Times New Roman" panose="02020603050405020304" pitchFamily="18" charset="0"/>
                <a:cs typeface="Times New Roman" panose="02020603050405020304" pitchFamily="18" charset="0"/>
              </a:rPr>
              <a:t>is in progress at the moment</a:t>
            </a:r>
            <a:r>
              <a:rPr lang="lt-LT" sz="2600" dirty="0" smtClean="0">
                <a:solidFill>
                  <a:prstClr val="black"/>
                </a:solidFill>
                <a:latin typeface="Times New Roman" panose="02020603050405020304" pitchFamily="18" charset="0"/>
                <a:cs typeface="Times New Roman" panose="02020603050405020304" pitchFamily="18" charset="0"/>
              </a:rPr>
              <a:t>.</a:t>
            </a:r>
          </a:p>
          <a:p>
            <a:pPr marL="285750" indent="-285750" defTabSz="914400">
              <a:buFont typeface="Arial" panose="020B0604020202020204" pitchFamily="34" charset="0"/>
              <a:buChar char="•"/>
            </a:pPr>
            <a:r>
              <a:rPr lang="lt-LT" sz="2600" dirty="0">
                <a:solidFill>
                  <a:prstClr val="black"/>
                </a:solidFill>
                <a:latin typeface="Times New Roman" panose="02020603050405020304" pitchFamily="18" charset="0"/>
                <a:cs typeface="Times New Roman" panose="02020603050405020304" pitchFamily="18" charset="0"/>
              </a:rPr>
              <a:t>A</a:t>
            </a:r>
            <a:r>
              <a:rPr lang="en-US" sz="2600" dirty="0">
                <a:solidFill>
                  <a:prstClr val="black"/>
                </a:solidFill>
                <a:latin typeface="Times New Roman" panose="02020603050405020304" pitchFamily="18" charset="0"/>
                <a:cs typeface="Times New Roman" panose="02020603050405020304" pitchFamily="18" charset="0"/>
              </a:rPr>
              <a:t>ll published information </a:t>
            </a:r>
            <a:r>
              <a:rPr lang="en-US" sz="2600" dirty="0" smtClean="0">
                <a:solidFill>
                  <a:prstClr val="black"/>
                </a:solidFill>
                <a:latin typeface="Times New Roman" panose="02020603050405020304" pitchFamily="18" charset="0"/>
                <a:cs typeface="Times New Roman" panose="02020603050405020304" pitchFamily="18" charset="0"/>
              </a:rPr>
              <a:t>is available in a </a:t>
            </a:r>
            <a:r>
              <a:rPr lang="en-US" sz="2600" b="1" dirty="0">
                <a:solidFill>
                  <a:prstClr val="black"/>
                </a:solidFill>
                <a:latin typeface="Times New Roman" panose="02020603050405020304" pitchFamily="18" charset="0"/>
                <a:cs typeface="Times New Roman" panose="02020603050405020304" pitchFamily="18" charset="0"/>
              </a:rPr>
              <a:t>newsletter</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smtClean="0">
                <a:solidFill>
                  <a:prstClr val="black"/>
                </a:solidFill>
                <a:latin typeface="Times New Roman" panose="02020603050405020304" pitchFamily="18" charset="0"/>
                <a:cs typeface="Times New Roman" panose="02020603050405020304" pitchFamily="18" charset="0"/>
              </a:rPr>
              <a:t>subscribed (in </a:t>
            </a:r>
            <a:r>
              <a:rPr lang="en-US" sz="2600" dirty="0">
                <a:solidFill>
                  <a:prstClr val="black"/>
                </a:solidFill>
                <a:latin typeface="Times New Roman" panose="02020603050405020304" pitchFamily="18" charset="0"/>
                <a:cs typeface="Times New Roman" panose="02020603050405020304" pitchFamily="18" charset="0"/>
              </a:rPr>
              <a:t>Lithuanian or </a:t>
            </a:r>
            <a:r>
              <a:rPr lang="en-US" sz="2600" dirty="0" smtClean="0">
                <a:solidFill>
                  <a:prstClr val="black"/>
                </a:solidFill>
                <a:latin typeface="Times New Roman" panose="02020603050405020304" pitchFamily="18" charset="0"/>
                <a:cs typeface="Times New Roman" panose="02020603050405020304" pitchFamily="18" charset="0"/>
              </a:rPr>
              <a:t>English</a:t>
            </a:r>
            <a:r>
              <a:rPr lang="lt-LT" sz="2600" dirty="0" smtClean="0">
                <a:solidFill>
                  <a:prstClr val="black"/>
                </a:solidFill>
                <a:latin typeface="Times New Roman" panose="02020603050405020304" pitchFamily="18" charset="0"/>
                <a:cs typeface="Times New Roman" panose="02020603050405020304" pitchFamily="18" charset="0"/>
              </a:rPr>
              <a:t>).</a:t>
            </a:r>
          </a:p>
          <a:p>
            <a:pPr marL="285750" indent="-285750" defTabSz="914400">
              <a:buFont typeface="Wingdings" panose="05000000000000000000" pitchFamily="2" charset="2"/>
              <a:buChar char="ü"/>
            </a:pPr>
            <a:endParaRPr lang="lt-LT" dirty="0">
              <a:solidFill>
                <a:prstClr val="black"/>
              </a:solidFill>
            </a:endParaRPr>
          </a:p>
          <a:p>
            <a:pPr defTabSz="914400"/>
            <a:endParaRPr lang="lt-LT" dirty="0" smtClean="0">
              <a:solidFill>
                <a:prstClr val="black"/>
              </a:solidFill>
            </a:endParaRPr>
          </a:p>
          <a:p>
            <a:pPr defTabSz="914400"/>
            <a:endParaRPr lang="lt-LT" dirty="0">
              <a:solidFill>
                <a:prstClr val="black"/>
              </a:solidFill>
            </a:endParaRPr>
          </a:p>
        </p:txBody>
      </p:sp>
      <p:pic>
        <p:nvPicPr>
          <p:cNvPr id="14" name="Paveikslėlis 13"/>
          <p:cNvPicPr>
            <a:picLocks noChangeAspect="1"/>
          </p:cNvPicPr>
          <p:nvPr/>
        </p:nvPicPr>
        <p:blipFill>
          <a:blip r:embed="rId2"/>
          <a:stretch>
            <a:fillRect/>
          </a:stretch>
        </p:blipFill>
        <p:spPr>
          <a:xfrm>
            <a:off x="2208466" y="4378582"/>
            <a:ext cx="7442844" cy="371527"/>
          </a:xfrm>
          <a:prstGeom prst="rect">
            <a:avLst/>
          </a:prstGeom>
        </p:spPr>
      </p:pic>
      <p:pic>
        <p:nvPicPr>
          <p:cNvPr id="15" name="Paveikslėlis 14"/>
          <p:cNvPicPr>
            <a:picLocks noChangeAspect="1"/>
          </p:cNvPicPr>
          <p:nvPr/>
        </p:nvPicPr>
        <p:blipFill>
          <a:blip r:embed="rId3"/>
          <a:stretch>
            <a:fillRect/>
          </a:stretch>
        </p:blipFill>
        <p:spPr>
          <a:xfrm>
            <a:off x="2066572" y="4687044"/>
            <a:ext cx="7201905" cy="1324160"/>
          </a:xfrm>
          <a:prstGeom prst="rect">
            <a:avLst/>
          </a:prstGeom>
        </p:spPr>
      </p:pic>
      <p:sp>
        <p:nvSpPr>
          <p:cNvPr id="16" name="Rodyklė dešinėn 15"/>
          <p:cNvSpPr/>
          <p:nvPr/>
        </p:nvSpPr>
        <p:spPr>
          <a:xfrm>
            <a:off x="2827098" y="1716593"/>
            <a:ext cx="314751" cy="241270"/>
          </a:xfrm>
          <a:prstGeom prst="rightArrow">
            <a:avLst/>
          </a:prstGeom>
          <a:solidFill>
            <a:srgbClr val="3BAA2C"/>
          </a:solidFill>
        </p:spPr>
        <p:style>
          <a:lnRef idx="3">
            <a:schemeClr val="lt1"/>
          </a:lnRef>
          <a:fillRef idx="1">
            <a:schemeClr val="accent5"/>
          </a:fillRef>
          <a:effectRef idx="1">
            <a:schemeClr val="accent5"/>
          </a:effectRef>
          <a:fontRef idx="minor">
            <a:schemeClr val="lt1"/>
          </a:fontRef>
        </p:style>
        <p:txBody>
          <a:bodyPr rtlCol="0" anchor="ctr"/>
          <a:lstStyle/>
          <a:p>
            <a:pPr algn="ctr" defTabSz="914400"/>
            <a:endParaRPr lang="lt-LT" sz="2800" dirty="0">
              <a:solidFill>
                <a:prstClr val="white"/>
              </a:solidFill>
            </a:endParaRPr>
          </a:p>
        </p:txBody>
      </p:sp>
      <p:sp>
        <p:nvSpPr>
          <p:cNvPr id="17" name="Rodyklė dešinėn 16"/>
          <p:cNvSpPr/>
          <p:nvPr/>
        </p:nvSpPr>
        <p:spPr>
          <a:xfrm>
            <a:off x="9254291" y="1716593"/>
            <a:ext cx="314751" cy="241270"/>
          </a:xfrm>
          <a:prstGeom prst="rightArrow">
            <a:avLst/>
          </a:prstGeom>
          <a:solidFill>
            <a:srgbClr val="3BAA2C"/>
          </a:solidFill>
        </p:spPr>
        <p:style>
          <a:lnRef idx="3">
            <a:schemeClr val="lt1"/>
          </a:lnRef>
          <a:fillRef idx="1">
            <a:schemeClr val="accent5"/>
          </a:fillRef>
          <a:effectRef idx="1">
            <a:schemeClr val="accent5"/>
          </a:effectRef>
          <a:fontRef idx="minor">
            <a:schemeClr val="lt1"/>
          </a:fontRef>
        </p:style>
        <p:txBody>
          <a:bodyPr rtlCol="0" anchor="ctr"/>
          <a:lstStyle/>
          <a:p>
            <a:pPr algn="ctr" defTabSz="914400"/>
            <a:endParaRPr lang="lt-LT" sz="2800" dirty="0">
              <a:solidFill>
                <a:prstClr val="white"/>
              </a:solidFill>
            </a:endParaRPr>
          </a:p>
        </p:txBody>
      </p:sp>
    </p:spTree>
    <p:extLst>
      <p:ext uri="{BB962C8B-B14F-4D97-AF65-F5344CB8AC3E}">
        <p14:creationId xmlns:p14="http://schemas.microsoft.com/office/powerpoint/2010/main" val="15272171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2955" y="630621"/>
            <a:ext cx="11559654" cy="5359862"/>
          </a:xfrm>
          <a:prstGeom prst="rect">
            <a:avLst/>
          </a:prstGeom>
        </p:spPr>
        <p:txBody>
          <a:bodyPr lIns="91398" tIns="45701" rIns="91398" bIns="45701"/>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lnSpc>
                <a:spcPct val="200000"/>
              </a:lnSpc>
              <a:defRPr/>
            </a:pPr>
            <a:r>
              <a:rPr lang="en-GB" sz="4800" b="0" kern="0" dirty="0">
                <a:solidFill>
                  <a:srgbClr val="F8A907"/>
                </a:solidFill>
                <a:effectLst>
                  <a:outerShdw blurRad="38100" dist="38100" dir="2700000" algn="tl">
                    <a:srgbClr val="000000">
                      <a:alpha val="43137"/>
                    </a:srgbClr>
                  </a:outerShdw>
                </a:effectLst>
              </a:rPr>
              <a:t>The </a:t>
            </a:r>
            <a:r>
              <a:rPr lang="en-GB" sz="4800" b="0" kern="0" dirty="0" smtClean="0">
                <a:solidFill>
                  <a:srgbClr val="F8A907"/>
                </a:solidFill>
                <a:effectLst>
                  <a:outerShdw blurRad="38100" dist="38100" dir="2700000" algn="tl">
                    <a:srgbClr val="000000">
                      <a:alpha val="43137"/>
                    </a:srgbClr>
                  </a:outerShdw>
                </a:effectLst>
              </a:rPr>
              <a:t>SWG SCAR AKIS4 </a:t>
            </a:r>
            <a:r>
              <a:rPr lang="en-GB" sz="4800" b="0" kern="0" dirty="0">
                <a:solidFill>
                  <a:srgbClr val="F8A907"/>
                </a:solidFill>
                <a:effectLst>
                  <a:outerShdw blurRad="38100" dist="38100" dir="2700000" algn="tl">
                    <a:srgbClr val="000000">
                      <a:alpha val="43137"/>
                    </a:srgbClr>
                  </a:outerShdw>
                </a:effectLst>
              </a:rPr>
              <a:t>report will </a:t>
            </a:r>
            <a:r>
              <a:rPr lang="en-GB" sz="4800" b="0" kern="0" dirty="0" smtClean="0">
                <a:solidFill>
                  <a:srgbClr val="F8A907"/>
                </a:solidFill>
                <a:effectLst>
                  <a:outerShdw blurRad="38100" dist="38100" dir="2700000" algn="tl">
                    <a:srgbClr val="000000">
                      <a:alpha val="43137"/>
                    </a:srgbClr>
                  </a:outerShdw>
                </a:effectLst>
              </a:rPr>
              <a:t>help….</a:t>
            </a:r>
            <a:endParaRPr lang="en-GB" b="0" kern="0" dirty="0" smtClean="0">
              <a:solidFill>
                <a:srgbClr val="F8A907"/>
              </a:solidFill>
              <a:effectLst>
                <a:outerShdw blurRad="38100" dist="38100" dir="2700000" algn="tl">
                  <a:srgbClr val="000000">
                    <a:alpha val="43137"/>
                  </a:srgbClr>
                </a:outerShdw>
              </a:effectLst>
              <a:latin typeface="EC Square Sans Pro" panose="020B0506040000020004" pitchFamily="34" charset="0"/>
            </a:endParaRPr>
          </a:p>
          <a:p>
            <a:pPr algn="ctr">
              <a:defRPr/>
            </a:pPr>
            <a:r>
              <a:rPr lang="en-GB" sz="2400" u="sng" dirty="0">
                <a:solidFill>
                  <a:srgbClr val="C00000"/>
                </a:solidFill>
              </a:rPr>
              <a:t>https://ec.europa.eu/info/news/knowledge-and-innovation-unlocking-potential-food-and-farming-2019-sep-26_en</a:t>
            </a:r>
            <a:r>
              <a:rPr lang="en-GB" b="0" kern="0" dirty="0">
                <a:solidFill>
                  <a:srgbClr val="C00000"/>
                </a:solidFill>
                <a:latin typeface="EC Square Sans Pro" panose="020B0506040000020004" pitchFamily="34" charset="0"/>
              </a:rPr>
              <a:t/>
            </a:r>
            <a:br>
              <a:rPr lang="en-GB" b="0" kern="0" dirty="0">
                <a:solidFill>
                  <a:srgbClr val="C00000"/>
                </a:solidFill>
                <a:latin typeface="EC Square Sans Pro" panose="020B0506040000020004" pitchFamily="34" charset="0"/>
              </a:rPr>
            </a:br>
            <a:r>
              <a:rPr lang="en-GB" b="0" kern="0" dirty="0">
                <a:solidFill>
                  <a:srgbClr val="F8A907"/>
                </a:solidFill>
                <a:effectLst>
                  <a:outerShdw blurRad="38100" dist="38100" dir="2700000" algn="tl">
                    <a:srgbClr val="000000">
                      <a:alpha val="43137"/>
                    </a:srgbClr>
                  </a:outerShdw>
                </a:effectLst>
                <a:latin typeface="EC Square Sans Pro" panose="020B0506040000020004" pitchFamily="34" charset="0"/>
              </a:rPr>
              <a:t> </a:t>
            </a:r>
            <a:endParaRPr lang="en-GB" b="0" kern="0" dirty="0" smtClean="0">
              <a:solidFill>
                <a:srgbClr val="F8A907"/>
              </a:solidFill>
              <a:effectLst>
                <a:outerShdw blurRad="38100" dist="38100" dir="2700000" algn="tl">
                  <a:srgbClr val="000000">
                    <a:alpha val="43137"/>
                  </a:srgbClr>
                </a:outerShdw>
              </a:effectLst>
              <a:latin typeface="EC Square Sans Pro" panose="020B0506040000020004" pitchFamily="34" charset="0"/>
            </a:endParaRPr>
          </a:p>
          <a:p>
            <a:pPr algn="ctr">
              <a:defRPr/>
            </a:pPr>
            <a:endParaRPr lang="nl-BE" b="0" kern="0" dirty="0">
              <a:solidFill>
                <a:srgbClr val="F8A907"/>
              </a:solidFill>
              <a:effectLst>
                <a:outerShdw blurRad="38100" dist="38100" dir="2700000" algn="tl">
                  <a:srgbClr val="000000">
                    <a:alpha val="43137"/>
                  </a:srgbClr>
                </a:outerShdw>
              </a:effectLst>
              <a:latin typeface="EC Square Sans Pro" panose="020B0506040000020004" pitchFamily="34" charset="0"/>
            </a:endParaRPr>
          </a:p>
          <a:p>
            <a:pPr algn="ctr">
              <a:defRPr/>
            </a:pPr>
            <a:endParaRPr lang="en-GB" b="0" kern="0" dirty="0" smtClean="0">
              <a:solidFill>
                <a:srgbClr val="F8A907"/>
              </a:solidFill>
              <a:effectLst>
                <a:outerShdw blurRad="38100" dist="38100" dir="2700000" algn="tl">
                  <a:srgbClr val="000000">
                    <a:alpha val="43137"/>
                  </a:srgbClr>
                </a:outerShdw>
              </a:effectLst>
              <a:latin typeface="EC Square Sans Pro" panose="020B0506040000020004" pitchFamily="34" charset="0"/>
            </a:endParaRPr>
          </a:p>
          <a:p>
            <a:pPr algn="ctr">
              <a:defRPr/>
            </a:pPr>
            <a:r>
              <a:rPr lang="en-GB" b="0" kern="0" dirty="0" smtClean="0">
                <a:solidFill>
                  <a:srgbClr val="335921"/>
                </a:solidFill>
                <a:latin typeface="EC Square Sans Pro" panose="020B0506040000020004" pitchFamily="34" charset="0"/>
              </a:rPr>
              <a:t>See in particular sections 1.2 What is AKIS?, 1.3 Multi-actor projects, 1.4 thematic networks, 1.5 possible actions for CAP AKIS Strategic Plans) </a:t>
            </a:r>
          </a:p>
          <a:p>
            <a:pPr algn="ctr">
              <a:defRPr/>
            </a:pPr>
            <a:r>
              <a:rPr lang="en-GB" b="0" kern="0" dirty="0" smtClean="0">
                <a:solidFill>
                  <a:srgbClr val="335921"/>
                </a:solidFill>
                <a:latin typeface="EC Square Sans Pro" panose="020B0506040000020004" pitchFamily="34" charset="0"/>
              </a:rPr>
              <a:t>and chapter 4 (Advisors and advisory instruments and functions)</a:t>
            </a:r>
            <a:r>
              <a:rPr lang="en-GB" b="0" kern="0" dirty="0">
                <a:solidFill>
                  <a:srgbClr val="F8A907"/>
                </a:solidFill>
                <a:effectLst>
                  <a:outerShdw blurRad="38100" dist="38100" dir="2700000" algn="tl">
                    <a:srgbClr val="000000">
                      <a:alpha val="43137"/>
                    </a:srgbClr>
                  </a:outerShdw>
                </a:effectLst>
                <a:latin typeface="EC Square Sans Pro" panose="020B0506040000020004" pitchFamily="34" charset="0"/>
              </a:rPr>
              <a:t/>
            </a:r>
            <a:br>
              <a:rPr lang="en-GB" b="0" kern="0" dirty="0">
                <a:solidFill>
                  <a:srgbClr val="F8A907"/>
                </a:solidFill>
                <a:effectLst>
                  <a:outerShdw blurRad="38100" dist="38100" dir="2700000" algn="tl">
                    <a:srgbClr val="000000">
                      <a:alpha val="43137"/>
                    </a:srgbClr>
                  </a:outerShdw>
                </a:effectLst>
                <a:latin typeface="EC Square Sans Pro" panose="020B0506040000020004" pitchFamily="34" charset="0"/>
              </a:rPr>
            </a:br>
            <a:r>
              <a:rPr lang="en-GB" b="0" kern="0" dirty="0">
                <a:solidFill>
                  <a:srgbClr val="F8A907"/>
                </a:solidFill>
                <a:effectLst>
                  <a:outerShdw blurRad="38100" dist="38100" dir="2700000" algn="tl">
                    <a:srgbClr val="000000">
                      <a:alpha val="43137"/>
                    </a:srgbClr>
                  </a:outerShdw>
                </a:effectLst>
                <a:latin typeface="EC Square Sans Pro" panose="020B0506040000020004" pitchFamily="34" charset="0"/>
              </a:rPr>
              <a:t/>
            </a:r>
            <a:br>
              <a:rPr lang="en-GB" b="0" kern="0" dirty="0">
                <a:solidFill>
                  <a:srgbClr val="F8A907"/>
                </a:solidFill>
                <a:effectLst>
                  <a:outerShdw blurRad="38100" dist="38100" dir="2700000" algn="tl">
                    <a:srgbClr val="000000">
                      <a:alpha val="43137"/>
                    </a:srgbClr>
                  </a:outerShdw>
                </a:effectLst>
                <a:latin typeface="EC Square Sans Pro" panose="020B0506040000020004" pitchFamily="34" charset="0"/>
              </a:rPr>
            </a:br>
            <a:r>
              <a:rPr lang="en-GB" kern="0" dirty="0">
                <a:solidFill>
                  <a:srgbClr val="F8A907"/>
                </a:solidFill>
                <a:effectLst>
                  <a:outerShdw blurRad="38100" dist="38100" dir="2700000" algn="tl">
                    <a:srgbClr val="000000">
                      <a:alpha val="43137"/>
                    </a:srgbClr>
                  </a:outerShdw>
                </a:effectLst>
              </a:rPr>
              <a:t/>
            </a:r>
            <a:br>
              <a:rPr lang="en-GB" kern="0" dirty="0">
                <a:solidFill>
                  <a:srgbClr val="F8A907"/>
                </a:solidFill>
                <a:effectLst>
                  <a:outerShdw blurRad="38100" dist="38100" dir="2700000" algn="tl">
                    <a:srgbClr val="000000">
                      <a:alpha val="43137"/>
                    </a:srgbClr>
                  </a:outerShdw>
                </a:effectLst>
              </a:rPr>
            </a:br>
            <a:endParaRPr lang="en-GB" kern="0" dirty="0">
              <a:solidFill>
                <a:srgbClr val="F8A907"/>
              </a:solidFill>
              <a:effectLst>
                <a:outerShdw blurRad="38100" dist="38100" dir="2700000" algn="tl">
                  <a:srgbClr val="000000">
                    <a:alpha val="43137"/>
                  </a:srgbClr>
                </a:outerShdw>
              </a:effectLst>
            </a:endParaRPr>
          </a:p>
        </p:txBody>
      </p:sp>
      <p:sp>
        <p:nvSpPr>
          <p:cNvPr id="4" name="TextBox 3"/>
          <p:cNvSpPr txBox="1"/>
          <p:nvPr/>
        </p:nvSpPr>
        <p:spPr>
          <a:xfrm>
            <a:off x="1524000" y="6453458"/>
            <a:ext cx="9144000" cy="185737"/>
          </a:xfrm>
          <a:prstGeom prst="rect">
            <a:avLst/>
          </a:prstGeom>
          <a:noFill/>
        </p:spPr>
        <p:txBody>
          <a:bodyPr lIns="91398" tIns="45701" rIns="91398" bIns="45701">
            <a:spAutoFit/>
          </a:bodyPr>
          <a:lstStyle/>
          <a:p>
            <a:pPr algn="ctr" eaLnBrk="0" fontAlgn="base" hangingPunct="0">
              <a:spcBef>
                <a:spcPct val="0"/>
              </a:spcBef>
              <a:spcAft>
                <a:spcPct val="0"/>
              </a:spcAft>
              <a:defRPr/>
            </a:pPr>
            <a:r>
              <a:rPr lang="en-GB" sz="600" kern="0" dirty="0">
                <a:solidFill>
                  <a:srgbClr val="878685">
                    <a:lumMod val="50000"/>
                  </a:srgbClr>
                </a:solidFill>
                <a:latin typeface="Verdana" panose="020B0604030504040204" pitchFamily="34" charset="0"/>
              </a:rPr>
              <a:t>© European Union, 2018. | Images source: © </a:t>
            </a:r>
            <a:r>
              <a:rPr lang="en-GB" sz="600" kern="0" dirty="0" err="1">
                <a:solidFill>
                  <a:srgbClr val="878685">
                    <a:lumMod val="50000"/>
                  </a:srgbClr>
                </a:solidFill>
                <a:latin typeface="Verdana" panose="020B0604030504040204" pitchFamily="34" charset="0"/>
              </a:rPr>
              <a:t>darkovujic</a:t>
            </a:r>
            <a:r>
              <a:rPr lang="en-GB" sz="600" kern="0" dirty="0">
                <a:solidFill>
                  <a:srgbClr val="878685">
                    <a:lumMod val="50000"/>
                  </a:srgbClr>
                </a:solidFill>
                <a:latin typeface="Verdana" panose="020B0604030504040204" pitchFamily="34" charset="0"/>
              </a:rPr>
              <a:t>, #82863476; © </a:t>
            </a:r>
            <a:r>
              <a:rPr lang="en-GB" sz="600" kern="0" dirty="0" err="1">
                <a:solidFill>
                  <a:srgbClr val="878685">
                    <a:lumMod val="50000"/>
                  </a:srgbClr>
                </a:solidFill>
                <a:latin typeface="Verdana" panose="020B0604030504040204" pitchFamily="34" charset="0"/>
              </a:rPr>
              <a:t>Konovalov</a:t>
            </a:r>
            <a:r>
              <a:rPr lang="en-GB" sz="600" kern="0" dirty="0">
                <a:solidFill>
                  <a:srgbClr val="878685">
                    <a:lumMod val="50000"/>
                  </a:srgbClr>
                </a:solidFill>
                <a:latin typeface="Verdana" panose="020B0604030504040204" pitchFamily="34" charset="0"/>
              </a:rPr>
              <a:t> Pavel, #109031193; 2018. Fotolia.com</a:t>
            </a:r>
            <a:endParaRPr lang="en-GB" sz="600" dirty="0">
              <a:solidFill>
                <a:srgbClr val="0F5494"/>
              </a:solidFill>
              <a:latin typeface="Verdana" panose="020B0604030504040204" pitchFamily="34" charset="0"/>
            </a:endParaRPr>
          </a:p>
        </p:txBody>
      </p:sp>
    </p:spTree>
    <p:extLst>
      <p:ext uri="{BB962C8B-B14F-4D97-AF65-F5344CB8AC3E}">
        <p14:creationId xmlns:p14="http://schemas.microsoft.com/office/powerpoint/2010/main" val="19642710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8848" y="188641"/>
            <a:ext cx="4258267" cy="33774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1795" name="Tekstvak 4"/>
          <p:cNvSpPr txBox="1">
            <a:spLocks noChangeArrowheads="1"/>
          </p:cNvSpPr>
          <p:nvPr/>
        </p:nvSpPr>
        <p:spPr bwMode="auto">
          <a:xfrm>
            <a:off x="719667" y="4712964"/>
            <a:ext cx="113284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nl-BE" altLang="en-US" sz="4400" b="1" dirty="0">
                <a:solidFill>
                  <a:srgbClr val="335921"/>
                </a:solidFill>
                <a:cs typeface="Arial" pitchFamily="34" charset="0"/>
              </a:rPr>
              <a:t>“</a:t>
            </a:r>
            <a:r>
              <a:rPr lang="nl-BE" altLang="en-US" sz="4400" b="1" dirty="0" err="1">
                <a:solidFill>
                  <a:srgbClr val="335921"/>
                </a:solidFill>
                <a:cs typeface="Arial" pitchFamily="34" charset="0"/>
              </a:rPr>
              <a:t>What</a:t>
            </a:r>
            <a:r>
              <a:rPr lang="nl-BE" altLang="en-US" sz="4400" b="1" dirty="0">
                <a:solidFill>
                  <a:srgbClr val="335921"/>
                </a:solidFill>
                <a:cs typeface="Arial" pitchFamily="34" charset="0"/>
              </a:rPr>
              <a:t> </a:t>
            </a:r>
            <a:r>
              <a:rPr lang="nl-BE" altLang="en-US" sz="4400" b="1" dirty="0" err="1">
                <a:solidFill>
                  <a:srgbClr val="335921"/>
                </a:solidFill>
                <a:cs typeface="Arial" pitchFamily="34" charset="0"/>
              </a:rPr>
              <a:t>stops</a:t>
            </a:r>
            <a:r>
              <a:rPr lang="nl-BE" altLang="en-US" sz="4400" b="1" dirty="0">
                <a:solidFill>
                  <a:srgbClr val="335921"/>
                </a:solidFill>
                <a:cs typeface="Arial" pitchFamily="34" charset="0"/>
              </a:rPr>
              <a:t> </a:t>
            </a:r>
            <a:r>
              <a:rPr lang="nl-BE" altLang="en-US" sz="4400" b="1" dirty="0" err="1">
                <a:solidFill>
                  <a:srgbClr val="335921"/>
                </a:solidFill>
                <a:cs typeface="Arial" pitchFamily="34" charset="0"/>
              </a:rPr>
              <a:t>us</a:t>
            </a:r>
            <a:r>
              <a:rPr lang="nl-BE" altLang="en-US" sz="4400" b="1" dirty="0">
                <a:solidFill>
                  <a:srgbClr val="335921"/>
                </a:solidFill>
                <a:cs typeface="Arial" pitchFamily="34" charset="0"/>
              </a:rPr>
              <a:t> is </a:t>
            </a:r>
            <a:r>
              <a:rPr lang="nl-BE" altLang="en-US" sz="4400" b="1" dirty="0" err="1">
                <a:solidFill>
                  <a:srgbClr val="335921"/>
                </a:solidFill>
                <a:cs typeface="Arial" pitchFamily="34" charset="0"/>
              </a:rPr>
              <a:t>the</a:t>
            </a:r>
            <a:r>
              <a:rPr lang="nl-BE" altLang="en-US" sz="4400" b="1" dirty="0">
                <a:solidFill>
                  <a:srgbClr val="335921"/>
                </a:solidFill>
                <a:cs typeface="Arial" pitchFamily="34" charset="0"/>
              </a:rPr>
              <a:t> </a:t>
            </a:r>
            <a:r>
              <a:rPr lang="nl-BE" altLang="en-US" sz="4400" b="1" dirty="0" err="1">
                <a:solidFill>
                  <a:srgbClr val="335921"/>
                </a:solidFill>
                <a:cs typeface="Arial" pitchFamily="34" charset="0"/>
              </a:rPr>
              <a:t>fear</a:t>
            </a:r>
            <a:r>
              <a:rPr lang="nl-BE" altLang="en-US" sz="4400" b="1" dirty="0">
                <a:solidFill>
                  <a:srgbClr val="335921"/>
                </a:solidFill>
                <a:cs typeface="Arial" pitchFamily="34" charset="0"/>
              </a:rPr>
              <a:t> of change. </a:t>
            </a:r>
          </a:p>
          <a:p>
            <a:pPr eaLnBrk="1" fontAlgn="base" hangingPunct="1">
              <a:spcBef>
                <a:spcPct val="0"/>
              </a:spcBef>
              <a:spcAft>
                <a:spcPct val="0"/>
              </a:spcAft>
              <a:buFontTx/>
              <a:buNone/>
            </a:pPr>
            <a:r>
              <a:rPr lang="nl-BE" altLang="en-US" sz="4400" b="1" dirty="0" err="1">
                <a:solidFill>
                  <a:srgbClr val="335921"/>
                </a:solidFill>
                <a:cs typeface="Arial" pitchFamily="34" charset="0"/>
              </a:rPr>
              <a:t>And</a:t>
            </a:r>
            <a:r>
              <a:rPr lang="nl-BE" altLang="en-US" sz="4400" b="1" dirty="0">
                <a:solidFill>
                  <a:srgbClr val="335921"/>
                </a:solidFill>
                <a:cs typeface="Arial" pitchFamily="34" charset="0"/>
              </a:rPr>
              <a:t> </a:t>
            </a:r>
            <a:r>
              <a:rPr lang="nl-BE" altLang="en-US" sz="4400" b="1" dirty="0" err="1">
                <a:solidFill>
                  <a:srgbClr val="335921"/>
                </a:solidFill>
                <a:cs typeface="Arial" pitchFamily="34" charset="0"/>
              </a:rPr>
              <a:t>nevertheless</a:t>
            </a:r>
            <a:r>
              <a:rPr lang="nl-BE" altLang="en-US" sz="4400" b="1" dirty="0">
                <a:solidFill>
                  <a:srgbClr val="335921"/>
                </a:solidFill>
                <a:cs typeface="Arial" pitchFamily="34" charset="0"/>
              </a:rPr>
              <a:t>, </a:t>
            </a:r>
            <a:r>
              <a:rPr lang="nl-BE" altLang="en-US" sz="4400" b="1" dirty="0" err="1">
                <a:solidFill>
                  <a:srgbClr val="335921"/>
                </a:solidFill>
                <a:cs typeface="Arial" pitchFamily="34" charset="0"/>
              </a:rPr>
              <a:t>it</a:t>
            </a:r>
            <a:r>
              <a:rPr lang="nl-BE" altLang="en-US" sz="4400" b="1" dirty="0">
                <a:solidFill>
                  <a:srgbClr val="335921"/>
                </a:solidFill>
                <a:cs typeface="Arial" pitchFamily="34" charset="0"/>
              </a:rPr>
              <a:t> is on change </a:t>
            </a:r>
            <a:r>
              <a:rPr lang="nl-BE" altLang="en-US" sz="4400" b="1" dirty="0" err="1">
                <a:solidFill>
                  <a:srgbClr val="335921"/>
                </a:solidFill>
                <a:cs typeface="Arial" pitchFamily="34" charset="0"/>
              </a:rPr>
              <a:t>that</a:t>
            </a:r>
            <a:r>
              <a:rPr lang="nl-BE" altLang="en-US" sz="4400" b="1" dirty="0">
                <a:solidFill>
                  <a:srgbClr val="335921"/>
                </a:solidFill>
                <a:cs typeface="Arial" pitchFamily="34" charset="0"/>
              </a:rPr>
              <a:t> </a:t>
            </a:r>
            <a:r>
              <a:rPr lang="nl-BE" altLang="en-US" sz="4400" b="1" dirty="0" err="1">
                <a:solidFill>
                  <a:srgbClr val="335921"/>
                </a:solidFill>
                <a:cs typeface="Arial" pitchFamily="34" charset="0"/>
              </a:rPr>
              <a:t>our</a:t>
            </a:r>
            <a:r>
              <a:rPr lang="nl-BE" altLang="en-US" sz="4400" b="1" dirty="0">
                <a:solidFill>
                  <a:srgbClr val="335921"/>
                </a:solidFill>
                <a:cs typeface="Arial" pitchFamily="34" charset="0"/>
              </a:rPr>
              <a:t> </a:t>
            </a:r>
            <a:r>
              <a:rPr lang="nl-BE" altLang="en-US" sz="4400" b="1" dirty="0" err="1">
                <a:solidFill>
                  <a:srgbClr val="335921"/>
                </a:solidFill>
                <a:cs typeface="Arial" pitchFamily="34" charset="0"/>
              </a:rPr>
              <a:t>salvation</a:t>
            </a:r>
            <a:r>
              <a:rPr lang="nl-BE" altLang="en-US" sz="4400" b="1" dirty="0">
                <a:solidFill>
                  <a:srgbClr val="335921"/>
                </a:solidFill>
                <a:cs typeface="Arial" pitchFamily="34" charset="0"/>
              </a:rPr>
              <a:t> </a:t>
            </a:r>
            <a:r>
              <a:rPr lang="nl-BE" altLang="en-US" sz="4400" b="1" dirty="0" err="1">
                <a:solidFill>
                  <a:srgbClr val="335921"/>
                </a:solidFill>
                <a:cs typeface="Arial" pitchFamily="34" charset="0"/>
              </a:rPr>
              <a:t>depends</a:t>
            </a:r>
            <a:r>
              <a:rPr lang="nl-BE" altLang="en-US" sz="4400" b="1" dirty="0">
                <a:solidFill>
                  <a:srgbClr val="335921"/>
                </a:solidFill>
                <a:cs typeface="Arial" pitchFamily="34" charset="0"/>
              </a:rPr>
              <a:t>”</a:t>
            </a:r>
          </a:p>
        </p:txBody>
      </p:sp>
      <p:sp>
        <p:nvSpPr>
          <p:cNvPr id="161796" name="Tekstvak 5"/>
          <p:cNvSpPr txBox="1">
            <a:spLocks noChangeArrowheads="1"/>
          </p:cNvSpPr>
          <p:nvPr/>
        </p:nvSpPr>
        <p:spPr bwMode="auto">
          <a:xfrm>
            <a:off x="5102486" y="763771"/>
            <a:ext cx="1860551"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r>
              <a:rPr lang="nl-BE" altLang="en-US" sz="2800" dirty="0">
                <a:solidFill>
                  <a:srgbClr val="335921"/>
                </a:solidFill>
                <a:cs typeface="Arial" pitchFamily="34" charset="0"/>
              </a:rPr>
              <a:t>Jean </a:t>
            </a:r>
            <a:r>
              <a:rPr lang="nl-BE" altLang="en-US" sz="2800" dirty="0" err="1">
                <a:solidFill>
                  <a:srgbClr val="335921"/>
                </a:solidFill>
                <a:cs typeface="Arial" pitchFamily="34" charset="0"/>
              </a:rPr>
              <a:t>Monnet</a:t>
            </a:r>
            <a:endParaRPr lang="nl-BE" altLang="en-US" sz="2800" dirty="0">
              <a:solidFill>
                <a:srgbClr val="335921"/>
              </a:solidFill>
              <a:cs typeface="Arial" pitchFamily="34" charset="0"/>
            </a:endParaRPr>
          </a:p>
          <a:p>
            <a:pPr algn="r" eaLnBrk="1" fontAlgn="base" hangingPunct="1">
              <a:spcBef>
                <a:spcPct val="0"/>
              </a:spcBef>
              <a:spcAft>
                <a:spcPct val="0"/>
              </a:spcAft>
              <a:buFontTx/>
              <a:buNone/>
            </a:pPr>
            <a:r>
              <a:rPr lang="nl-BE" altLang="en-US" sz="1800" dirty="0" err="1">
                <a:solidFill>
                  <a:srgbClr val="335921"/>
                </a:solidFill>
                <a:cs typeface="Arial" pitchFamily="34" charset="0"/>
              </a:rPr>
              <a:t>Father</a:t>
            </a:r>
            <a:r>
              <a:rPr lang="nl-BE" altLang="en-US" sz="1800" dirty="0">
                <a:solidFill>
                  <a:srgbClr val="335921"/>
                </a:solidFill>
                <a:cs typeface="Arial" pitchFamily="34" charset="0"/>
              </a:rPr>
              <a:t> of Europe</a:t>
            </a:r>
          </a:p>
          <a:p>
            <a:pPr algn="r" eaLnBrk="1" fontAlgn="base" hangingPunct="1">
              <a:spcBef>
                <a:spcPct val="0"/>
              </a:spcBef>
              <a:spcAft>
                <a:spcPct val="0"/>
              </a:spcAft>
              <a:buFontTx/>
              <a:buNone/>
            </a:pPr>
            <a:endParaRPr lang="nl-BE" altLang="en-US" sz="1800" dirty="0">
              <a:solidFill>
                <a:srgbClr val="335921"/>
              </a:solidFill>
              <a:cs typeface="Arial" pitchFamily="34" charset="0"/>
            </a:endParaRPr>
          </a:p>
          <a:p>
            <a:pPr algn="r" eaLnBrk="1" fontAlgn="base" hangingPunct="1">
              <a:spcBef>
                <a:spcPct val="0"/>
              </a:spcBef>
              <a:spcAft>
                <a:spcPct val="0"/>
              </a:spcAft>
              <a:buFontTx/>
              <a:buNone/>
            </a:pPr>
            <a:r>
              <a:rPr lang="nl-BE" altLang="en-US" sz="1800" dirty="0">
                <a:solidFill>
                  <a:srgbClr val="335921"/>
                </a:solidFill>
                <a:cs typeface="Arial" pitchFamily="34" charset="0"/>
              </a:rPr>
              <a:t>12/05/1954</a:t>
            </a:r>
          </a:p>
        </p:txBody>
      </p:sp>
      <p:sp>
        <p:nvSpPr>
          <p:cNvPr id="161797" name="Tekstvak 6"/>
          <p:cNvSpPr txBox="1">
            <a:spLocks noChangeArrowheads="1"/>
          </p:cNvSpPr>
          <p:nvPr/>
        </p:nvSpPr>
        <p:spPr bwMode="auto">
          <a:xfrm>
            <a:off x="719669" y="3610851"/>
            <a:ext cx="11260667" cy="1200329"/>
          </a:xfrm>
          <a:prstGeom prst="rect">
            <a:avLst/>
          </a:prstGeom>
          <a:solidFill>
            <a:schemeClr val="bg1"/>
          </a:solidFill>
          <a:ln>
            <a:noFill/>
          </a:ln>
          <a:extLst/>
        </p:spPr>
        <p:txBody>
          <a:bodyPr lIns="91398" tIns="45701" rIns="91398" bIns="45701">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nl-BE" altLang="en-US" sz="3600" dirty="0">
                <a:solidFill>
                  <a:srgbClr val="C00000"/>
                </a:solidFill>
                <a:cs typeface="Arial" pitchFamily="34" charset="0"/>
              </a:rPr>
              <a:t>“Ce </a:t>
            </a:r>
            <a:r>
              <a:rPr lang="nl-BE" altLang="en-US" sz="3600" dirty="0" err="1">
                <a:solidFill>
                  <a:srgbClr val="C00000"/>
                </a:solidFill>
                <a:cs typeface="Arial" pitchFamily="34" charset="0"/>
              </a:rPr>
              <a:t>qui</a:t>
            </a:r>
            <a:r>
              <a:rPr lang="nl-BE" altLang="en-US" sz="3600" dirty="0">
                <a:solidFill>
                  <a:srgbClr val="C00000"/>
                </a:solidFill>
                <a:cs typeface="Arial" pitchFamily="34" charset="0"/>
              </a:rPr>
              <a:t> </a:t>
            </a:r>
            <a:r>
              <a:rPr lang="nl-BE" altLang="en-US" sz="3600" dirty="0" err="1">
                <a:solidFill>
                  <a:srgbClr val="C00000"/>
                </a:solidFill>
                <a:cs typeface="Arial" pitchFamily="34" charset="0"/>
              </a:rPr>
              <a:t>nous</a:t>
            </a:r>
            <a:r>
              <a:rPr lang="nl-BE" altLang="en-US" sz="3600" dirty="0">
                <a:solidFill>
                  <a:srgbClr val="C00000"/>
                </a:solidFill>
                <a:cs typeface="Arial" pitchFamily="34" charset="0"/>
              </a:rPr>
              <a:t> </a:t>
            </a:r>
            <a:r>
              <a:rPr lang="nl-BE" altLang="en-US" sz="3600" dirty="0" err="1">
                <a:solidFill>
                  <a:srgbClr val="C00000"/>
                </a:solidFill>
                <a:cs typeface="Arial" pitchFamily="34" charset="0"/>
              </a:rPr>
              <a:t>arrête</a:t>
            </a:r>
            <a:r>
              <a:rPr lang="nl-BE" altLang="en-US" sz="3600" dirty="0">
                <a:solidFill>
                  <a:srgbClr val="C00000"/>
                </a:solidFill>
                <a:cs typeface="Arial" pitchFamily="34" charset="0"/>
              </a:rPr>
              <a:t>, </a:t>
            </a:r>
            <a:r>
              <a:rPr lang="nl-BE" altLang="en-US" sz="3600" dirty="0" err="1">
                <a:solidFill>
                  <a:srgbClr val="C00000"/>
                </a:solidFill>
                <a:cs typeface="Arial" pitchFamily="34" charset="0"/>
              </a:rPr>
              <a:t>c’est</a:t>
            </a:r>
            <a:r>
              <a:rPr lang="nl-BE" altLang="en-US" sz="3600" dirty="0">
                <a:solidFill>
                  <a:srgbClr val="C00000"/>
                </a:solidFill>
                <a:cs typeface="Arial" pitchFamily="34" charset="0"/>
              </a:rPr>
              <a:t> la peur du changement. Et </a:t>
            </a:r>
            <a:r>
              <a:rPr lang="nl-BE" altLang="en-US" sz="3600" dirty="0" err="1">
                <a:solidFill>
                  <a:srgbClr val="C00000"/>
                </a:solidFill>
                <a:cs typeface="Arial" pitchFamily="34" charset="0"/>
              </a:rPr>
              <a:t>pourtant</a:t>
            </a:r>
            <a:r>
              <a:rPr lang="nl-BE" altLang="en-US" sz="3600" dirty="0">
                <a:solidFill>
                  <a:srgbClr val="C00000"/>
                </a:solidFill>
                <a:cs typeface="Arial" pitchFamily="34" charset="0"/>
              </a:rPr>
              <a:t> </a:t>
            </a:r>
            <a:r>
              <a:rPr lang="nl-BE" altLang="en-US" sz="3600" dirty="0" err="1">
                <a:solidFill>
                  <a:srgbClr val="C00000"/>
                </a:solidFill>
                <a:cs typeface="Arial" pitchFamily="34" charset="0"/>
              </a:rPr>
              <a:t>c’est</a:t>
            </a:r>
            <a:r>
              <a:rPr lang="nl-BE" altLang="en-US" sz="3600" dirty="0">
                <a:solidFill>
                  <a:srgbClr val="C00000"/>
                </a:solidFill>
                <a:cs typeface="Arial" pitchFamily="34" charset="0"/>
              </a:rPr>
              <a:t> du changement que </a:t>
            </a:r>
            <a:r>
              <a:rPr lang="nl-BE" altLang="en-US" sz="3600" dirty="0" err="1">
                <a:solidFill>
                  <a:srgbClr val="C00000"/>
                </a:solidFill>
                <a:cs typeface="Arial" pitchFamily="34" charset="0"/>
              </a:rPr>
              <a:t>dépend</a:t>
            </a:r>
            <a:r>
              <a:rPr lang="nl-BE" altLang="en-US" sz="3600" dirty="0">
                <a:solidFill>
                  <a:srgbClr val="C00000"/>
                </a:solidFill>
                <a:cs typeface="Arial" pitchFamily="34" charset="0"/>
              </a:rPr>
              <a:t> </a:t>
            </a:r>
            <a:r>
              <a:rPr lang="nl-BE" altLang="en-US" sz="3600" dirty="0" err="1">
                <a:solidFill>
                  <a:srgbClr val="C00000"/>
                </a:solidFill>
                <a:cs typeface="Arial" pitchFamily="34" charset="0"/>
              </a:rPr>
              <a:t>notre</a:t>
            </a:r>
            <a:r>
              <a:rPr lang="nl-BE" altLang="en-US" sz="3600" dirty="0">
                <a:solidFill>
                  <a:srgbClr val="C00000"/>
                </a:solidFill>
                <a:cs typeface="Arial" pitchFamily="34" charset="0"/>
              </a:rPr>
              <a:t> salut”</a:t>
            </a:r>
          </a:p>
        </p:txBody>
      </p:sp>
      <p:sp>
        <p:nvSpPr>
          <p:cNvPr id="8" name="Rectangle 3"/>
          <p:cNvSpPr txBox="1">
            <a:spLocks noChangeArrowheads="1"/>
          </p:cNvSpPr>
          <p:nvPr/>
        </p:nvSpPr>
        <p:spPr bwMode="auto">
          <a:xfrm>
            <a:off x="381000" y="1125538"/>
            <a:ext cx="3122329"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354013"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algn="ctr" eaLnBrk="1" fontAlgn="base" hangingPunct="1">
              <a:lnSpc>
                <a:spcPct val="110000"/>
              </a:lnSpc>
              <a:spcBef>
                <a:spcPct val="0"/>
              </a:spcBef>
              <a:spcAft>
                <a:spcPts val="600"/>
              </a:spcAft>
              <a:buNone/>
            </a:pPr>
            <a:r>
              <a:rPr lang="nl-BE" altLang="en-US" sz="4400" b="1" kern="0" dirty="0" err="1">
                <a:solidFill>
                  <a:srgbClr val="335921"/>
                </a:solidFill>
              </a:rPr>
              <a:t>What</a:t>
            </a:r>
            <a:r>
              <a:rPr lang="nl-BE" altLang="en-US" sz="4400" b="1" kern="0" dirty="0">
                <a:solidFill>
                  <a:srgbClr val="335921"/>
                </a:solidFill>
              </a:rPr>
              <a:t> post 2020 </a:t>
            </a:r>
            <a:r>
              <a:rPr lang="nl-BE" altLang="en-US" sz="4400" b="1" dirty="0">
                <a:solidFill>
                  <a:srgbClr val="335921"/>
                </a:solidFill>
                <a:cs typeface="Arial" pitchFamily="34" charset="0"/>
              </a:rPr>
              <a:t>?</a:t>
            </a:r>
            <a:endParaRPr lang="nl-BE" altLang="en-US" sz="4400" dirty="0">
              <a:solidFill>
                <a:srgbClr val="335921"/>
              </a:solidFill>
              <a:cs typeface="Arial" pitchFamily="34" charset="0"/>
            </a:endParaRPr>
          </a:p>
        </p:txBody>
      </p:sp>
    </p:spTree>
    <p:extLst>
      <p:ext uri="{BB962C8B-B14F-4D97-AF65-F5344CB8AC3E}">
        <p14:creationId xmlns:p14="http://schemas.microsoft.com/office/powerpoint/2010/main" val="17078341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1"/>
          <p:cNvPicPr/>
          <p:nvPr/>
        </p:nvPicPr>
        <p:blipFill rotWithShape="1">
          <a:blip r:embed="rId3"/>
          <a:srcRect l="24937" t="15225" r="-24937" b="-15225"/>
          <a:stretch/>
        </p:blipFill>
        <p:spPr>
          <a:xfrm>
            <a:off x="185147" y="985376"/>
            <a:ext cx="14837140" cy="7671736"/>
          </a:xfrm>
          <a:prstGeom prst="rect">
            <a:avLst/>
          </a:prstGeom>
        </p:spPr>
      </p:pic>
      <p:pic>
        <p:nvPicPr>
          <p:cNvPr id="1026" name="Pictur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7678" y="0"/>
            <a:ext cx="5467351"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73132" y="83129"/>
            <a:ext cx="6388925" cy="1477328"/>
          </a:xfrm>
          <a:prstGeom prst="rect">
            <a:avLst/>
          </a:prstGeom>
          <a:solidFill>
            <a:schemeClr val="bg1"/>
          </a:solidFill>
        </p:spPr>
        <p:txBody>
          <a:bodyPr wrap="square" rtlCol="0">
            <a:spAutoFit/>
          </a:bodyPr>
          <a:lstStyle/>
          <a:p>
            <a:pPr marL="269081" indent="-269081" defTabSz="685800" fontAlgn="base">
              <a:spcBef>
                <a:spcPct val="0"/>
              </a:spcBef>
              <a:spcAft>
                <a:spcPct val="0"/>
              </a:spcAft>
              <a:defRPr/>
            </a:pPr>
            <a:r>
              <a:rPr lang="nl-BE" sz="3000" b="1" kern="0" dirty="0" err="1">
                <a:solidFill>
                  <a:srgbClr val="BBB831"/>
                </a:solidFill>
              </a:rPr>
              <a:t>Handover</a:t>
            </a:r>
            <a:r>
              <a:rPr lang="nl-BE" sz="3000" b="1" kern="0" dirty="0">
                <a:solidFill>
                  <a:srgbClr val="BBB831"/>
                </a:solidFill>
              </a:rPr>
              <a:t> AKIS4 report </a:t>
            </a:r>
            <a:endParaRPr lang="nl-BE" sz="3000" b="1" kern="0" dirty="0" smtClean="0">
              <a:solidFill>
                <a:srgbClr val="BBB831"/>
              </a:solidFill>
            </a:endParaRPr>
          </a:p>
          <a:p>
            <a:pPr marL="269081" indent="-269081" defTabSz="685800" fontAlgn="base">
              <a:spcBef>
                <a:spcPct val="0"/>
              </a:spcBef>
              <a:spcAft>
                <a:spcPct val="0"/>
              </a:spcAft>
              <a:defRPr/>
            </a:pPr>
            <a:r>
              <a:rPr lang="nl-BE" sz="3000" b="1" kern="0" dirty="0" err="1" smtClean="0">
                <a:solidFill>
                  <a:srgbClr val="BBB831"/>
                </a:solidFill>
              </a:rPr>
              <a:t>to</a:t>
            </a:r>
            <a:r>
              <a:rPr lang="nl-BE" sz="3000" b="1" kern="0" dirty="0" smtClean="0">
                <a:solidFill>
                  <a:srgbClr val="BBB831"/>
                </a:solidFill>
              </a:rPr>
              <a:t> </a:t>
            </a:r>
            <a:r>
              <a:rPr lang="nl-BE" sz="3000" b="1" kern="0" dirty="0" err="1" smtClean="0">
                <a:solidFill>
                  <a:srgbClr val="BBB831"/>
                </a:solidFill>
              </a:rPr>
              <a:t>Commissioner</a:t>
            </a:r>
            <a:r>
              <a:rPr lang="nl-BE" sz="3000" b="1" kern="0" dirty="0" smtClean="0">
                <a:solidFill>
                  <a:srgbClr val="BBB831"/>
                </a:solidFill>
              </a:rPr>
              <a:t> </a:t>
            </a:r>
            <a:r>
              <a:rPr lang="nl-BE" sz="3000" b="1" kern="0" dirty="0">
                <a:solidFill>
                  <a:srgbClr val="BBB831"/>
                </a:solidFill>
              </a:rPr>
              <a:t>Hogan </a:t>
            </a:r>
            <a:endParaRPr lang="nl-BE" sz="3000" b="1" kern="0" dirty="0" smtClean="0">
              <a:solidFill>
                <a:srgbClr val="BBB831"/>
              </a:solidFill>
            </a:endParaRPr>
          </a:p>
          <a:p>
            <a:pPr marL="269081" indent="-269081" defTabSz="685800" fontAlgn="base">
              <a:spcBef>
                <a:spcPct val="0"/>
              </a:spcBef>
              <a:spcAft>
                <a:spcPct val="0"/>
              </a:spcAft>
              <a:defRPr/>
            </a:pPr>
            <a:r>
              <a:rPr lang="nl-BE" sz="3000" b="1" kern="0" dirty="0">
                <a:solidFill>
                  <a:srgbClr val="BBB831"/>
                </a:solidFill>
              </a:rPr>
              <a:t>o</a:t>
            </a:r>
            <a:r>
              <a:rPr lang="nl-BE" sz="3000" b="1" kern="0" dirty="0" smtClean="0">
                <a:solidFill>
                  <a:srgbClr val="BBB831"/>
                </a:solidFill>
              </a:rPr>
              <a:t>n 26 </a:t>
            </a:r>
            <a:r>
              <a:rPr lang="nl-BE" sz="3000" b="1" kern="0" dirty="0">
                <a:solidFill>
                  <a:srgbClr val="BBB831"/>
                </a:solidFill>
              </a:rPr>
              <a:t>Sep 2019</a:t>
            </a:r>
            <a:endParaRPr lang="en-GB" sz="3000" b="1" kern="0" dirty="0" err="1">
              <a:solidFill>
                <a:srgbClr val="BBB831"/>
              </a:solidFill>
            </a:endParaRPr>
          </a:p>
        </p:txBody>
      </p:sp>
    </p:spTree>
    <p:extLst>
      <p:ext uri="{BB962C8B-B14F-4D97-AF65-F5344CB8AC3E}">
        <p14:creationId xmlns:p14="http://schemas.microsoft.com/office/powerpoint/2010/main" val="23307494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96659" y="313891"/>
            <a:ext cx="11363325" cy="6318921"/>
          </a:xfrm>
          <a:prstGeom prst="rect">
            <a:avLst/>
          </a:prstGeom>
        </p:spPr>
        <p:txBody>
          <a:bodyPr lIns="91398" tIns="45701" rIns="91398" bIns="45701"/>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0" indent="0"/>
            <a:r>
              <a:rPr lang="en-US" sz="4800" kern="0" dirty="0">
                <a:solidFill>
                  <a:srgbClr val="BBB831"/>
                </a:solidFill>
                <a:latin typeface="Calibri" pitchFamily="34" charset="0"/>
                <a:ea typeface="Verdana" pitchFamily="34" charset="0"/>
                <a:cs typeface="Verdana" pitchFamily="34" charset="0"/>
              </a:rPr>
              <a:t>CAP Future post 2020 </a:t>
            </a:r>
            <a:r>
              <a:rPr lang="en-US" sz="4800" kern="0" dirty="0" smtClean="0">
                <a:solidFill>
                  <a:srgbClr val="BBB831"/>
                </a:solidFill>
                <a:latin typeface="Calibri" pitchFamily="34" charset="0"/>
                <a:ea typeface="Verdana" pitchFamily="34" charset="0"/>
                <a:cs typeface="Verdana" pitchFamily="34" charset="0"/>
              </a:rPr>
              <a:t>– Key events: </a:t>
            </a:r>
          </a:p>
          <a:p>
            <a:pPr marL="0" indent="0"/>
            <a:endParaRPr lang="en-US" sz="4800" kern="0" dirty="0" smtClean="0">
              <a:solidFill>
                <a:srgbClr val="BBB831"/>
              </a:solidFill>
              <a:latin typeface="Calibri" pitchFamily="34" charset="0"/>
              <a:ea typeface="Verdana" pitchFamily="34" charset="0"/>
              <a:cs typeface="Verdana" pitchFamily="34" charset="0"/>
            </a:endParaRPr>
          </a:p>
          <a:p>
            <a:pPr marL="342747" lvl="1" indent="-342747">
              <a:spcBef>
                <a:spcPts val="300"/>
              </a:spcBef>
              <a:spcAft>
                <a:spcPts val="1200"/>
              </a:spcAft>
              <a:buClrTx/>
              <a:buFont typeface="Verdana" panose="020B0604030504040204" pitchFamily="34" charset="0"/>
              <a:buChar char="•"/>
              <a:defRPr/>
            </a:pPr>
            <a:r>
              <a:rPr lang="en-US" altLang="en-US" kern="0" dirty="0" smtClean="0">
                <a:solidFill>
                  <a:srgbClr val="C00000"/>
                </a:solidFill>
              </a:rPr>
              <a:t>26-27 March 2020</a:t>
            </a:r>
            <a:r>
              <a:rPr lang="en-US" altLang="en-US" kern="0" dirty="0" smtClean="0">
                <a:solidFill>
                  <a:srgbClr val="002060"/>
                </a:solidFill>
              </a:rPr>
              <a:t>: </a:t>
            </a:r>
            <a:r>
              <a:rPr lang="en-US" altLang="en-US" kern="0" dirty="0" smtClean="0">
                <a:solidFill>
                  <a:srgbClr val="335921"/>
                </a:solidFill>
              </a:rPr>
              <a:t>HR presidency high level research event on AKIS:</a:t>
            </a:r>
            <a:r>
              <a:rPr lang="en-US" altLang="en-US" b="0" kern="0" dirty="0" smtClean="0">
                <a:solidFill>
                  <a:srgbClr val="335921"/>
                </a:solidFill>
              </a:rPr>
              <a:t> </a:t>
            </a:r>
            <a:r>
              <a:rPr lang="en-US" altLang="en-US" kern="0" dirty="0" smtClean="0">
                <a:solidFill>
                  <a:srgbClr val="335921"/>
                </a:solidFill>
              </a:rPr>
              <a:t>“</a:t>
            </a:r>
            <a:r>
              <a:rPr lang="en-US" altLang="en-US" b="0" kern="0" dirty="0" smtClean="0">
                <a:solidFill>
                  <a:srgbClr val="335921"/>
                </a:solidFill>
              </a:rPr>
              <a:t>Bridging between science and practice” (Zagreb) </a:t>
            </a:r>
          </a:p>
          <a:p>
            <a:pPr marL="342747" lvl="1" indent="-342747">
              <a:spcBef>
                <a:spcPts val="300"/>
              </a:spcBef>
              <a:spcAft>
                <a:spcPts val="1200"/>
              </a:spcAft>
              <a:buClrTx/>
              <a:buFont typeface="Verdana" panose="020B0604030504040204" pitchFamily="34" charset="0"/>
              <a:buChar char="•"/>
              <a:defRPr/>
            </a:pPr>
            <a:endParaRPr lang="en-US" altLang="en-US" b="0" kern="0" dirty="0">
              <a:solidFill>
                <a:srgbClr val="002060"/>
              </a:solidFill>
            </a:endParaRPr>
          </a:p>
          <a:p>
            <a:pPr marL="342747" lvl="1" indent="-342747">
              <a:spcBef>
                <a:spcPts val="300"/>
              </a:spcBef>
              <a:spcAft>
                <a:spcPts val="1200"/>
              </a:spcAft>
              <a:buClrTx/>
              <a:buFont typeface="Verdana" panose="020B0604030504040204" pitchFamily="34" charset="0"/>
              <a:buChar char="•"/>
              <a:defRPr/>
            </a:pPr>
            <a:r>
              <a:rPr lang="en-US" altLang="en-US" kern="0" dirty="0">
                <a:solidFill>
                  <a:srgbClr val="C00000"/>
                </a:solidFill>
              </a:rPr>
              <a:t>22-23 April 2020: </a:t>
            </a:r>
            <a:r>
              <a:rPr lang="en-US" altLang="en-US" b="0" kern="0" dirty="0">
                <a:solidFill>
                  <a:srgbClr val="335921"/>
                </a:solidFill>
              </a:rPr>
              <a:t>EIP seminar on </a:t>
            </a:r>
            <a:r>
              <a:rPr lang="en-US" altLang="en-US" kern="0" dirty="0">
                <a:solidFill>
                  <a:srgbClr val="335921"/>
                </a:solidFill>
              </a:rPr>
              <a:t>CAP Strategic Plans targeting AKIS strategies and interventions</a:t>
            </a:r>
            <a:r>
              <a:rPr lang="en-US" altLang="en-US" b="0" kern="0" dirty="0">
                <a:solidFill>
                  <a:srgbClr val="335921"/>
                </a:solidFill>
              </a:rPr>
              <a:t> (Warsaw</a:t>
            </a:r>
            <a:r>
              <a:rPr lang="en-US" altLang="en-US" b="0" kern="0" dirty="0" smtClean="0">
                <a:solidFill>
                  <a:srgbClr val="335921"/>
                </a:solidFill>
              </a:rPr>
              <a:t>)</a:t>
            </a:r>
            <a:endParaRPr lang="en-US" altLang="en-US" b="0" kern="0" dirty="0" smtClean="0">
              <a:solidFill>
                <a:srgbClr val="C00000"/>
              </a:solidFill>
            </a:endParaRPr>
          </a:p>
          <a:p>
            <a:pPr marL="0" indent="0"/>
            <a:endParaRPr lang="en-US" sz="4800" kern="0" dirty="0">
              <a:solidFill>
                <a:srgbClr val="BBB831"/>
              </a:solidFill>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19988094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2228" y="436925"/>
            <a:ext cx="10993999" cy="936625"/>
          </a:xfrm>
          <a:prstGeom prst="rect">
            <a:avLst/>
          </a:prstGeom>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defTabSz="914400">
              <a:defRPr/>
            </a:pPr>
            <a:r>
              <a:rPr lang="en-US" sz="5000" kern="0" dirty="0">
                <a:solidFill>
                  <a:srgbClr val="BBB831"/>
                </a:solidFill>
              </a:rPr>
              <a:t>Building an </a:t>
            </a:r>
            <a:r>
              <a:rPr lang="en-US" sz="5000" kern="0" dirty="0" smtClean="0">
                <a:solidFill>
                  <a:srgbClr val="BBB831"/>
                </a:solidFill>
              </a:rPr>
              <a:t>"EU AKIS" </a:t>
            </a:r>
            <a:endParaRPr lang="en-US" sz="5000" kern="0" dirty="0">
              <a:solidFill>
                <a:srgbClr val="BBB831"/>
              </a:solidFill>
            </a:endParaRPr>
          </a:p>
        </p:txBody>
      </p:sp>
      <p:pic>
        <p:nvPicPr>
          <p:cNvPr id="5" name="Picture 2" descr="U:\H HORIZON 2020\H10 Strategic programming\R&amp;I vision\EU polic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69264"/>
            <a:ext cx="12192000" cy="6230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5475875" y="2175193"/>
            <a:ext cx="6538383"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8775" indent="-358775" eaLnBrk="0" hangingPunct="0">
              <a:defRPr sz="7600">
                <a:solidFill>
                  <a:srgbClr val="FFD624"/>
                </a:solidFill>
                <a:latin typeface="Verdana" pitchFamily="34" charset="0"/>
                <a:cs typeface="Arial" pitchFamily="34" charset="0"/>
              </a:defRPr>
            </a:lvl1pPr>
            <a:lvl2pPr marL="742950" indent="-285750" eaLnBrk="0" hangingPunct="0">
              <a:defRPr sz="7600">
                <a:solidFill>
                  <a:srgbClr val="FFD624"/>
                </a:solidFill>
                <a:latin typeface="Verdana" pitchFamily="34" charset="0"/>
                <a:cs typeface="Arial" pitchFamily="34" charset="0"/>
              </a:defRPr>
            </a:lvl2pPr>
            <a:lvl3pPr marL="1143000" indent="-228600" eaLnBrk="0" hangingPunct="0">
              <a:defRPr sz="7600">
                <a:solidFill>
                  <a:srgbClr val="FFD624"/>
                </a:solidFill>
                <a:latin typeface="Verdana" pitchFamily="34" charset="0"/>
                <a:cs typeface="Arial" pitchFamily="34" charset="0"/>
              </a:defRPr>
            </a:lvl3pPr>
            <a:lvl4pPr marL="1600200" indent="-228600" eaLnBrk="0" hangingPunct="0">
              <a:defRPr sz="7600">
                <a:solidFill>
                  <a:srgbClr val="FFD624"/>
                </a:solidFill>
                <a:latin typeface="Verdana" pitchFamily="34" charset="0"/>
                <a:cs typeface="Arial" pitchFamily="34" charset="0"/>
              </a:defRPr>
            </a:lvl4pPr>
            <a:lvl5pPr marL="2057400" indent="-228600" eaLnBrk="0" hangingPunct="0">
              <a:defRPr sz="7600">
                <a:solidFill>
                  <a:srgbClr val="FFD624"/>
                </a:solidFill>
                <a:latin typeface="Verdana" pitchFamily="34" charset="0"/>
                <a:cs typeface="Arial" pitchFamily="34" charset="0"/>
              </a:defRPr>
            </a:lvl5pPr>
            <a:lvl6pPr marL="2514600" indent="-228600" eaLnBrk="0" fontAlgn="base" hangingPunct="0">
              <a:spcBef>
                <a:spcPct val="0"/>
              </a:spcBef>
              <a:spcAft>
                <a:spcPct val="0"/>
              </a:spcAft>
              <a:defRPr sz="7600">
                <a:solidFill>
                  <a:srgbClr val="FFD624"/>
                </a:solidFill>
                <a:latin typeface="Verdana" pitchFamily="34" charset="0"/>
                <a:cs typeface="Arial" pitchFamily="34" charset="0"/>
              </a:defRPr>
            </a:lvl6pPr>
            <a:lvl7pPr marL="2971800" indent="-228600" eaLnBrk="0" fontAlgn="base" hangingPunct="0">
              <a:spcBef>
                <a:spcPct val="0"/>
              </a:spcBef>
              <a:spcAft>
                <a:spcPct val="0"/>
              </a:spcAft>
              <a:defRPr sz="7600">
                <a:solidFill>
                  <a:srgbClr val="FFD624"/>
                </a:solidFill>
                <a:latin typeface="Verdana" pitchFamily="34" charset="0"/>
                <a:cs typeface="Arial" pitchFamily="34" charset="0"/>
              </a:defRPr>
            </a:lvl7pPr>
            <a:lvl8pPr marL="3429000" indent="-228600" eaLnBrk="0" fontAlgn="base" hangingPunct="0">
              <a:spcBef>
                <a:spcPct val="0"/>
              </a:spcBef>
              <a:spcAft>
                <a:spcPct val="0"/>
              </a:spcAft>
              <a:defRPr sz="7600">
                <a:solidFill>
                  <a:srgbClr val="FFD624"/>
                </a:solidFill>
                <a:latin typeface="Verdana" pitchFamily="34" charset="0"/>
                <a:cs typeface="Arial" pitchFamily="34" charset="0"/>
              </a:defRPr>
            </a:lvl8pPr>
            <a:lvl9pPr marL="3886200" indent="-228600" eaLnBrk="0" fontAlgn="base" hangingPunct="0">
              <a:spcBef>
                <a:spcPct val="0"/>
              </a:spcBef>
              <a:spcAft>
                <a:spcPct val="0"/>
              </a:spcAft>
              <a:defRPr sz="7600">
                <a:solidFill>
                  <a:srgbClr val="FFD624"/>
                </a:solidFill>
                <a:latin typeface="Verdana" pitchFamily="34" charset="0"/>
                <a:cs typeface="Arial" pitchFamily="34" charset="0"/>
              </a:defRPr>
            </a:lvl9pPr>
          </a:lstStyle>
          <a:p>
            <a:pPr algn="ctr" defTabSz="914400" fontAlgn="base">
              <a:spcBef>
                <a:spcPct val="0"/>
              </a:spcBef>
              <a:spcAft>
                <a:spcPct val="0"/>
              </a:spcAft>
              <a:defRPr/>
            </a:pPr>
            <a:r>
              <a:rPr lang="en-GB" altLang="en-US" sz="3400" b="1" i="1" dirty="0" smtClean="0">
                <a:solidFill>
                  <a:srgbClr val="FFFFFF"/>
                </a:solidFill>
              </a:rPr>
              <a:t>Speed up creativity and practice application</a:t>
            </a:r>
          </a:p>
        </p:txBody>
      </p:sp>
      <p:sp>
        <p:nvSpPr>
          <p:cNvPr id="7" name="Title 1"/>
          <p:cNvSpPr txBox="1">
            <a:spLocks/>
          </p:cNvSpPr>
          <p:nvPr/>
        </p:nvSpPr>
        <p:spPr bwMode="auto">
          <a:xfrm>
            <a:off x="5319262" y="4643561"/>
            <a:ext cx="6538383"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8775" indent="-358775" eaLnBrk="0" hangingPunct="0">
              <a:defRPr sz="7600">
                <a:solidFill>
                  <a:srgbClr val="FFD624"/>
                </a:solidFill>
                <a:latin typeface="Verdana" pitchFamily="34" charset="0"/>
                <a:cs typeface="Arial" pitchFamily="34" charset="0"/>
              </a:defRPr>
            </a:lvl1pPr>
            <a:lvl2pPr marL="742950" indent="-285750" eaLnBrk="0" hangingPunct="0">
              <a:defRPr sz="7600">
                <a:solidFill>
                  <a:srgbClr val="FFD624"/>
                </a:solidFill>
                <a:latin typeface="Verdana" pitchFamily="34" charset="0"/>
                <a:cs typeface="Arial" pitchFamily="34" charset="0"/>
              </a:defRPr>
            </a:lvl2pPr>
            <a:lvl3pPr marL="1143000" indent="-228600" eaLnBrk="0" hangingPunct="0">
              <a:defRPr sz="7600">
                <a:solidFill>
                  <a:srgbClr val="FFD624"/>
                </a:solidFill>
                <a:latin typeface="Verdana" pitchFamily="34" charset="0"/>
                <a:cs typeface="Arial" pitchFamily="34" charset="0"/>
              </a:defRPr>
            </a:lvl3pPr>
            <a:lvl4pPr marL="1600200" indent="-228600" eaLnBrk="0" hangingPunct="0">
              <a:defRPr sz="7600">
                <a:solidFill>
                  <a:srgbClr val="FFD624"/>
                </a:solidFill>
                <a:latin typeface="Verdana" pitchFamily="34" charset="0"/>
                <a:cs typeface="Arial" pitchFamily="34" charset="0"/>
              </a:defRPr>
            </a:lvl4pPr>
            <a:lvl5pPr marL="2057400" indent="-228600" eaLnBrk="0" hangingPunct="0">
              <a:defRPr sz="7600">
                <a:solidFill>
                  <a:srgbClr val="FFD624"/>
                </a:solidFill>
                <a:latin typeface="Verdana" pitchFamily="34" charset="0"/>
                <a:cs typeface="Arial" pitchFamily="34" charset="0"/>
              </a:defRPr>
            </a:lvl5pPr>
            <a:lvl6pPr marL="2514600" indent="-228600" eaLnBrk="0" fontAlgn="base" hangingPunct="0">
              <a:spcBef>
                <a:spcPct val="0"/>
              </a:spcBef>
              <a:spcAft>
                <a:spcPct val="0"/>
              </a:spcAft>
              <a:defRPr sz="7600">
                <a:solidFill>
                  <a:srgbClr val="FFD624"/>
                </a:solidFill>
                <a:latin typeface="Verdana" pitchFamily="34" charset="0"/>
                <a:cs typeface="Arial" pitchFamily="34" charset="0"/>
              </a:defRPr>
            </a:lvl6pPr>
            <a:lvl7pPr marL="2971800" indent="-228600" eaLnBrk="0" fontAlgn="base" hangingPunct="0">
              <a:spcBef>
                <a:spcPct val="0"/>
              </a:spcBef>
              <a:spcAft>
                <a:spcPct val="0"/>
              </a:spcAft>
              <a:defRPr sz="7600">
                <a:solidFill>
                  <a:srgbClr val="FFD624"/>
                </a:solidFill>
                <a:latin typeface="Verdana" pitchFamily="34" charset="0"/>
                <a:cs typeface="Arial" pitchFamily="34" charset="0"/>
              </a:defRPr>
            </a:lvl7pPr>
            <a:lvl8pPr marL="3429000" indent="-228600" eaLnBrk="0" fontAlgn="base" hangingPunct="0">
              <a:spcBef>
                <a:spcPct val="0"/>
              </a:spcBef>
              <a:spcAft>
                <a:spcPct val="0"/>
              </a:spcAft>
              <a:defRPr sz="7600">
                <a:solidFill>
                  <a:srgbClr val="FFD624"/>
                </a:solidFill>
                <a:latin typeface="Verdana" pitchFamily="34" charset="0"/>
                <a:cs typeface="Arial" pitchFamily="34" charset="0"/>
              </a:defRPr>
            </a:lvl8pPr>
            <a:lvl9pPr marL="3886200" indent="-228600" eaLnBrk="0" fontAlgn="base" hangingPunct="0">
              <a:spcBef>
                <a:spcPct val="0"/>
              </a:spcBef>
              <a:spcAft>
                <a:spcPct val="0"/>
              </a:spcAft>
              <a:defRPr sz="7600">
                <a:solidFill>
                  <a:srgbClr val="FFD624"/>
                </a:solidFill>
                <a:latin typeface="Verdana" pitchFamily="34" charset="0"/>
                <a:cs typeface="Arial" pitchFamily="34" charset="0"/>
              </a:defRPr>
            </a:lvl9pPr>
          </a:lstStyle>
          <a:p>
            <a:pPr algn="ctr" defTabSz="914400" fontAlgn="base">
              <a:spcBef>
                <a:spcPct val="0"/>
              </a:spcBef>
              <a:spcAft>
                <a:spcPct val="0"/>
              </a:spcAft>
              <a:defRPr/>
            </a:pPr>
            <a:r>
              <a:rPr lang="en-GB" altLang="en-US" sz="3400" b="1" i="1" dirty="0" smtClean="0">
                <a:solidFill>
                  <a:srgbClr val="FFFFFF"/>
                </a:solidFill>
              </a:rPr>
              <a:t>Better connectivity and quicker circulation of information </a:t>
            </a:r>
          </a:p>
        </p:txBody>
      </p:sp>
    </p:spTree>
    <p:extLst>
      <p:ext uri="{BB962C8B-B14F-4D97-AF65-F5344CB8AC3E}">
        <p14:creationId xmlns:p14="http://schemas.microsoft.com/office/powerpoint/2010/main" val="40143247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a:spLocks/>
          </p:cNvSpPr>
          <p:nvPr/>
        </p:nvSpPr>
        <p:spPr bwMode="auto">
          <a:xfrm>
            <a:off x="6" y="-88623"/>
            <a:ext cx="12276667" cy="1328738"/>
          </a:xfrm>
          <a:prstGeom prst="rect">
            <a:avLst/>
          </a:prstGeom>
          <a:noFill/>
          <a:ln>
            <a:noFill/>
          </a:ln>
          <a:effectLst/>
          <a:extLst>
            <a:ext uri="{909E8E84-426E-40DD-AFC4-6F175D3DCCD1}">
              <a14:hiddenFill xmlns:a14="http://schemas.microsoft.com/office/drawing/2010/main">
                <a:solidFill>
                  <a:srgbClr val="0D0D0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8" tIns="45701" rIns="91398" bIns="45701"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ClrTx/>
              <a:buFontTx/>
              <a:buNone/>
            </a:pPr>
            <a:r>
              <a:rPr lang="fr-BE" altLang="en-US" sz="2800" b="1" i="0" dirty="0" err="1">
                <a:solidFill>
                  <a:srgbClr val="335921"/>
                </a:solidFill>
                <a:cs typeface="Arial" pitchFamily="34" charset="0"/>
              </a:rPr>
              <a:t>Speeding</a:t>
            </a:r>
            <a:r>
              <a:rPr lang="fr-BE" altLang="en-US" sz="2800" b="1" i="0" dirty="0">
                <a:solidFill>
                  <a:srgbClr val="335921"/>
                </a:solidFill>
                <a:cs typeface="Arial" pitchFamily="34" charset="0"/>
              </a:rPr>
              <a:t> up </a:t>
            </a:r>
            <a:r>
              <a:rPr lang="fr-BE" altLang="en-US" sz="2800" b="1" i="0" dirty="0" err="1">
                <a:solidFill>
                  <a:srgbClr val="335921"/>
                </a:solidFill>
                <a:cs typeface="Arial" pitchFamily="34" charset="0"/>
              </a:rPr>
              <a:t>knowledge</a:t>
            </a:r>
            <a:r>
              <a:rPr lang="fr-BE" altLang="en-US" sz="2800" b="1" i="0" dirty="0">
                <a:solidFill>
                  <a:srgbClr val="335921"/>
                </a:solidFill>
                <a:cs typeface="Arial" pitchFamily="34" charset="0"/>
              </a:rPr>
              <a:t> exchange and innovation</a:t>
            </a:r>
            <a:endParaRPr lang="en-GB" altLang="en-US" sz="2800" b="1" i="0" dirty="0">
              <a:solidFill>
                <a:srgbClr val="335921"/>
              </a:solidFill>
              <a:cs typeface="Arial" pitchFamily="34" charset="0"/>
            </a:endParaRPr>
          </a:p>
        </p:txBody>
      </p:sp>
      <p:sp>
        <p:nvSpPr>
          <p:cNvPr id="11" name="Subtitle 6"/>
          <p:cNvSpPr>
            <a:spLocks/>
          </p:cNvSpPr>
          <p:nvPr/>
        </p:nvSpPr>
        <p:spPr bwMode="auto">
          <a:xfrm>
            <a:off x="-213784" y="5311012"/>
            <a:ext cx="1275503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8" tIns="45701" rIns="91398" bIns="45701"/>
          <a:lstStyle>
            <a:lvl1pPr defTabSz="457200" eaLnBrk="0" hangingPunct="0">
              <a:spcBef>
                <a:spcPct val="20000"/>
              </a:spcBef>
              <a:buClr>
                <a:schemeClr val="bg1"/>
              </a:buClr>
              <a:buChar char="•"/>
              <a:defRPr sz="2400" i="1">
                <a:solidFill>
                  <a:srgbClr val="0F5494"/>
                </a:solidFill>
                <a:latin typeface="Verdana" pitchFamily="34" charset="0"/>
              </a:defRPr>
            </a:lvl1pPr>
            <a:lvl2pPr marL="742950" indent="-285750" defTabSz="457200" eaLnBrk="0" hangingPunct="0">
              <a:spcBef>
                <a:spcPct val="20000"/>
              </a:spcBef>
              <a:buClr>
                <a:srgbClr val="009FBA"/>
              </a:buClr>
              <a:buChar char="•"/>
              <a:defRPr sz="2000" b="1">
                <a:solidFill>
                  <a:srgbClr val="0F5494"/>
                </a:solidFill>
                <a:latin typeface="Verdana" pitchFamily="34" charset="0"/>
              </a:defRPr>
            </a:lvl2pPr>
            <a:lvl3pPr marL="1143000" indent="-228600" defTabSz="457200" eaLnBrk="0" hangingPunct="0">
              <a:spcBef>
                <a:spcPct val="20000"/>
              </a:spcBef>
              <a:defRPr sz="1400">
                <a:solidFill>
                  <a:srgbClr val="0F5494"/>
                </a:solidFill>
                <a:latin typeface="Verdana" pitchFamily="34" charset="0"/>
              </a:defRPr>
            </a:lvl3pPr>
            <a:lvl4pPr marL="1600200" indent="-228600" defTabSz="457200" eaLnBrk="0" hangingPunct="0">
              <a:spcBef>
                <a:spcPct val="20000"/>
              </a:spcBef>
              <a:buChar char="–"/>
              <a:defRPr sz="2000">
                <a:solidFill>
                  <a:schemeClr val="tx1"/>
                </a:solidFill>
                <a:latin typeface="Arial" pitchFamily="34" charset="0"/>
              </a:defRPr>
            </a:lvl4pPr>
            <a:lvl5pPr marL="2057400" indent="-228600" defTabSz="457200" eaLnBrk="0" hangingPunct="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ts val="400"/>
              </a:spcAft>
              <a:buClr>
                <a:srgbClr val="FFFFFF"/>
              </a:buClr>
              <a:buNone/>
            </a:pPr>
            <a:r>
              <a:rPr lang="en-GB" altLang="en-US" sz="3200" b="1" i="0" dirty="0">
                <a:solidFill>
                  <a:srgbClr val="335921"/>
                </a:solidFill>
                <a:cs typeface="Arial" pitchFamily="34" charset="0"/>
              </a:rPr>
              <a:t>Thanks for your attention</a:t>
            </a:r>
          </a:p>
          <a:p>
            <a:pPr algn="ctr" eaLnBrk="1" fontAlgn="base" hangingPunct="1">
              <a:spcBef>
                <a:spcPct val="0"/>
              </a:spcBef>
              <a:spcAft>
                <a:spcPts val="800"/>
              </a:spcAft>
              <a:buClr>
                <a:srgbClr val="FFFFFF"/>
              </a:buClr>
              <a:buNone/>
            </a:pPr>
            <a:r>
              <a:rPr lang="en-US" altLang="en-US" sz="1800" i="0" dirty="0">
                <a:solidFill>
                  <a:srgbClr val="335921"/>
                </a:solidFill>
                <a:cs typeface="Arial" pitchFamily="34" charset="0"/>
              </a:rPr>
              <a:t>Inge Van Oost – DG AGRI Unit B.2 – Research and Innovation</a:t>
            </a:r>
          </a:p>
          <a:p>
            <a:pPr algn="ctr" eaLnBrk="1" fontAlgn="base" hangingPunct="1">
              <a:spcBef>
                <a:spcPct val="0"/>
              </a:spcBef>
              <a:spcAft>
                <a:spcPts val="800"/>
              </a:spcAft>
              <a:buClr>
                <a:srgbClr val="FFFFFF"/>
              </a:buClr>
              <a:buNone/>
            </a:pPr>
            <a:r>
              <a:rPr lang="en-US" altLang="en-US" sz="1600" i="0" dirty="0">
                <a:solidFill>
                  <a:srgbClr val="335921"/>
                </a:solidFill>
                <a:cs typeface="Arial" pitchFamily="34" charset="0"/>
              </a:rPr>
              <a:t>Inge.Van-Oost@ec.europa.eu</a:t>
            </a:r>
          </a:p>
        </p:txBody>
      </p:sp>
      <p:pic>
        <p:nvPicPr>
          <p:cNvPr id="12" name="Picture 5" descr="hond"/>
          <p:cNvPicPr>
            <a:picLocks noChangeAspect="1" noChangeArrowheads="1"/>
          </p:cNvPicPr>
          <p:nvPr/>
        </p:nvPicPr>
        <p:blipFill>
          <a:blip r:embed="rId3" cstate="print">
            <a:extLst>
              <a:ext uri="{28A0092B-C50C-407E-A947-70E740481C1C}">
                <a14:useLocalDpi xmlns:a14="http://schemas.microsoft.com/office/drawing/2010/main" val="0"/>
              </a:ext>
            </a:extLst>
          </a:blip>
          <a:srcRect t="2" b="4552"/>
          <a:stretch>
            <a:fillRect/>
          </a:stretch>
        </p:blipFill>
        <p:spPr bwMode="auto">
          <a:xfrm>
            <a:off x="2648607" y="964389"/>
            <a:ext cx="6905296" cy="434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6534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28675" y="1063203"/>
            <a:ext cx="10222953" cy="2013169"/>
          </a:xfrm>
          <a:prstGeom prst="rect">
            <a:avLst/>
          </a:prstGeom>
        </p:spPr>
        <p:txBody>
          <a:bodyPr lIns="91398" tIns="45701" rIns="91398" bIns="45701"/>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0" indent="0"/>
            <a:r>
              <a:rPr lang="en-US" sz="4800" kern="0" dirty="0" smtClean="0">
                <a:solidFill>
                  <a:srgbClr val="BBB831"/>
                </a:solidFill>
                <a:latin typeface="Calibri" pitchFamily="34" charset="0"/>
                <a:ea typeface="Verdana" pitchFamily="34" charset="0"/>
                <a:cs typeface="Verdana" pitchFamily="34" charset="0"/>
              </a:rPr>
              <a:t>From EIP-AGRI to AKIS Strategic Plans &amp; Green Deal relevance: what is changing?</a:t>
            </a:r>
            <a:endParaRPr lang="en-US" sz="4800" kern="0" dirty="0">
              <a:solidFill>
                <a:srgbClr val="BBB831"/>
              </a:solidFill>
              <a:latin typeface="Calibri" pitchFamily="34" charset="0"/>
              <a:ea typeface="Verdana" pitchFamily="34" charset="0"/>
              <a:cs typeface="Verdana" pitchFamily="34" charset="0"/>
            </a:endParaRPr>
          </a:p>
          <a:p>
            <a:pPr marL="0" indent="0"/>
            <a:endParaRPr lang="en-US" sz="4800" kern="0" dirty="0">
              <a:solidFill>
                <a:srgbClr val="BBB831"/>
              </a:solidFill>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31409568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5073" y="879729"/>
            <a:ext cx="11517123" cy="1631216"/>
          </a:xfrm>
          <a:prstGeom prst="rect">
            <a:avLst/>
          </a:prstGeom>
          <a:solidFill>
            <a:schemeClr val="tx1"/>
          </a:solidFill>
        </p:spPr>
        <p:txBody>
          <a:bodyPr wrap="square" lIns="0" rtlCol="0" anchor="ctr" anchorCtr="0">
            <a:spAutoFit/>
          </a:bodyPr>
          <a:lstStyle/>
          <a:p>
            <a:pPr marL="457200" lvl="1" defTabSz="914400">
              <a:defRPr/>
            </a:pPr>
            <a:r>
              <a:rPr lang="en-GB" sz="5000" dirty="0" smtClean="0">
                <a:solidFill>
                  <a:prstClr val="white"/>
                </a:solidFill>
                <a:latin typeface="Calibri Light"/>
              </a:rPr>
              <a:t>Provisions on modernisation in the CAP Strategic Plan Regulation post 2020</a:t>
            </a:r>
            <a:endParaRPr lang="en-GB" sz="5000" dirty="0">
              <a:solidFill>
                <a:prstClr val="white"/>
              </a:solidFill>
              <a:latin typeface="Calibri Light"/>
            </a:endParaRPr>
          </a:p>
        </p:txBody>
      </p:sp>
      <p:grpSp>
        <p:nvGrpSpPr>
          <p:cNvPr id="6" name="Group 5"/>
          <p:cNvGrpSpPr/>
          <p:nvPr/>
        </p:nvGrpSpPr>
        <p:grpSpPr>
          <a:xfrm>
            <a:off x="154379" y="3051960"/>
            <a:ext cx="11815948" cy="2980707"/>
            <a:chOff x="6950365" y="-360389"/>
            <a:chExt cx="1228546" cy="4306265"/>
          </a:xfrm>
        </p:grpSpPr>
        <p:sp>
          <p:nvSpPr>
            <p:cNvPr id="7" name="Rounded Rectangle 6"/>
            <p:cNvSpPr/>
            <p:nvPr/>
          </p:nvSpPr>
          <p:spPr>
            <a:xfrm>
              <a:off x="6950365" y="-360389"/>
              <a:ext cx="1228546" cy="4306265"/>
            </a:xfrm>
            <a:prstGeom prst="roundRect">
              <a:avLst>
                <a:gd name="adj" fmla="val 10000"/>
              </a:avLst>
            </a:prstGeom>
            <a:solidFill>
              <a:srgbClr val="BAA60B">
                <a:hueOff val="0"/>
                <a:satOff val="0"/>
                <a:lumOff val="0"/>
                <a:alpha val="52000"/>
              </a:srgbClr>
            </a:solidFill>
            <a:ln w="28575" cap="flat" cmpd="sng" algn="ctr">
              <a:solidFill>
                <a:srgbClr val="FFFFFF">
                  <a:hueOff val="0"/>
                  <a:satOff val="0"/>
                  <a:lumOff val="0"/>
                  <a:alphaOff val="0"/>
                </a:srgbClr>
              </a:solidFill>
              <a:prstDash val="solid"/>
            </a:ln>
            <a:effectLst/>
          </p:spPr>
        </p:sp>
        <p:sp>
          <p:nvSpPr>
            <p:cNvPr id="8" name="Rounded Rectangle 4"/>
            <p:cNvSpPr txBox="1"/>
            <p:nvPr/>
          </p:nvSpPr>
          <p:spPr>
            <a:xfrm>
              <a:off x="6962914" y="371905"/>
              <a:ext cx="1215997" cy="3230841"/>
            </a:xfrm>
            <a:prstGeom prst="rect">
              <a:avLst/>
            </a:prstGeom>
            <a:noFill/>
            <a:ln>
              <a:noFill/>
            </a:ln>
            <a:effectLst/>
          </p:spPr>
          <p:txBody>
            <a:bodyPr spcFirstLastPara="0" vert="horz" wrap="square" lIns="68580" tIns="68580" rIns="68580" bIns="68580" numCol="1" spcCol="1270" anchor="ctr" anchorCtr="0">
              <a:noAutofit/>
            </a:bodyPr>
            <a:lstStyle/>
            <a:p>
              <a:pPr defTabSz="800100">
                <a:lnSpc>
                  <a:spcPct val="90000"/>
                </a:lnSpc>
                <a:spcBef>
                  <a:spcPct val="0"/>
                </a:spcBef>
                <a:spcAft>
                  <a:spcPct val="35000"/>
                </a:spcAft>
                <a:defRPr/>
              </a:pPr>
              <a:r>
                <a:rPr lang="en-US" sz="4200" b="1" dirty="0" smtClean="0">
                  <a:solidFill>
                    <a:srgbClr val="333333"/>
                  </a:solidFill>
                  <a:latin typeface="Arial"/>
                </a:rPr>
                <a:t>Funding innovative projects…..</a:t>
              </a:r>
            </a:p>
            <a:p>
              <a:pPr defTabSz="800100">
                <a:lnSpc>
                  <a:spcPct val="90000"/>
                </a:lnSpc>
                <a:spcBef>
                  <a:spcPct val="0"/>
                </a:spcBef>
                <a:spcAft>
                  <a:spcPct val="35000"/>
                </a:spcAft>
                <a:defRPr/>
              </a:pPr>
              <a:r>
                <a:rPr lang="en-US" sz="4200" b="1" dirty="0" smtClean="0">
                  <a:solidFill>
                    <a:srgbClr val="333333"/>
                  </a:solidFill>
                  <a:latin typeface="Arial"/>
                </a:rPr>
                <a:t>…..will now be </a:t>
              </a:r>
              <a:r>
                <a:rPr lang="en-US" sz="4200" b="1" dirty="0" smtClean="0">
                  <a:solidFill>
                    <a:srgbClr val="C00000"/>
                  </a:solidFill>
                  <a:latin typeface="Arial"/>
                </a:rPr>
                <a:t>supported</a:t>
              </a:r>
              <a:r>
                <a:rPr lang="en-US" sz="4200" b="1" dirty="0" smtClean="0">
                  <a:solidFill>
                    <a:srgbClr val="333333"/>
                  </a:solidFill>
                  <a:latin typeface="Arial"/>
                </a:rPr>
                <a:t> by a whole innovation ecosystem systematically interlinking people and projects (AKIS)</a:t>
              </a:r>
              <a:endParaRPr lang="en-US" sz="4200" b="1" dirty="0">
                <a:solidFill>
                  <a:srgbClr val="333333"/>
                </a:solidFill>
                <a:latin typeface="Arial"/>
              </a:endParaRPr>
            </a:p>
          </p:txBody>
        </p:sp>
      </p:grpSp>
    </p:spTree>
    <p:extLst>
      <p:ext uri="{BB962C8B-B14F-4D97-AF65-F5344CB8AC3E}">
        <p14:creationId xmlns:p14="http://schemas.microsoft.com/office/powerpoint/2010/main" val="2349118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2518" y="1089036"/>
            <a:ext cx="10374093" cy="500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01" rIns="91398" bIns="45701" rtlCol="0" anchor="ctr"/>
          <a:lstStyle/>
          <a:p>
            <a:pPr algn="ctr"/>
            <a:endParaRPr lang="en-GB">
              <a:solidFill>
                <a:prstClr val="white"/>
              </a:solidFill>
            </a:endParaRPr>
          </a:p>
        </p:txBody>
      </p:sp>
      <p:pic>
        <p:nvPicPr>
          <p:cNvPr id="1064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487" y="1069975"/>
            <a:ext cx="67183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500" name="TextBox 2"/>
          <p:cNvSpPr txBox="1">
            <a:spLocks noChangeArrowheads="1"/>
          </p:cNvSpPr>
          <p:nvPr/>
        </p:nvSpPr>
        <p:spPr bwMode="auto">
          <a:xfrm>
            <a:off x="1583269" y="1439864"/>
            <a:ext cx="2559051"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lgn="r">
              <a:spcBef>
                <a:spcPct val="0"/>
              </a:spcBef>
              <a:buClrTx/>
              <a:buSzTx/>
              <a:buFontTx/>
              <a:buNone/>
            </a:pPr>
            <a:r>
              <a:rPr lang="en-GB" altLang="en-US" sz="2400" baseline="30000">
                <a:solidFill>
                  <a:srgbClr val="000000"/>
                </a:solidFill>
                <a:latin typeface="EC Square Sans Cond Pro" pitchFamily="34" charset="0"/>
              </a:rPr>
              <a:t>INCREASE COMPETITIVENESS</a:t>
            </a:r>
          </a:p>
        </p:txBody>
      </p:sp>
      <p:sp>
        <p:nvSpPr>
          <p:cNvPr id="106501" name="TextBox 6"/>
          <p:cNvSpPr txBox="1">
            <a:spLocks noChangeArrowheads="1"/>
          </p:cNvSpPr>
          <p:nvPr/>
        </p:nvSpPr>
        <p:spPr bwMode="auto">
          <a:xfrm>
            <a:off x="719691" y="2303495"/>
            <a:ext cx="211243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lgn="r">
              <a:spcBef>
                <a:spcPct val="0"/>
              </a:spcBef>
              <a:buClrTx/>
              <a:buSzTx/>
              <a:buFontTx/>
              <a:buNone/>
            </a:pPr>
            <a:r>
              <a:rPr lang="en-GB" altLang="en-US" sz="2400" baseline="30000">
                <a:solidFill>
                  <a:srgbClr val="000000"/>
                </a:solidFill>
                <a:latin typeface="EC Square Sans Cond Pro" pitchFamily="34" charset="0"/>
              </a:rPr>
              <a:t>ENSURE </a:t>
            </a:r>
            <a:br>
              <a:rPr lang="en-GB" altLang="en-US" sz="2400" baseline="30000">
                <a:solidFill>
                  <a:srgbClr val="000000"/>
                </a:solidFill>
                <a:latin typeface="EC Square Sans Cond Pro" pitchFamily="34" charset="0"/>
              </a:rPr>
            </a:br>
            <a:r>
              <a:rPr lang="en-GB" altLang="en-US" sz="2400" baseline="30000">
                <a:solidFill>
                  <a:srgbClr val="000000"/>
                </a:solidFill>
                <a:latin typeface="EC Square Sans Cond Pro" pitchFamily="34" charset="0"/>
              </a:rPr>
              <a:t>VIABLE INCOME</a:t>
            </a:r>
          </a:p>
        </p:txBody>
      </p:sp>
      <p:sp>
        <p:nvSpPr>
          <p:cNvPr id="106502" name="TextBox 7"/>
          <p:cNvSpPr txBox="1">
            <a:spLocks noChangeArrowheads="1"/>
          </p:cNvSpPr>
          <p:nvPr/>
        </p:nvSpPr>
        <p:spPr bwMode="auto">
          <a:xfrm>
            <a:off x="719669" y="4679950"/>
            <a:ext cx="2015067" cy="156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lgn="r">
              <a:spcBef>
                <a:spcPct val="0"/>
              </a:spcBef>
              <a:buClrTx/>
              <a:buSzTx/>
              <a:buFontTx/>
              <a:buNone/>
            </a:pPr>
            <a:r>
              <a:rPr lang="en-GB" altLang="en-US" sz="2400" baseline="30000">
                <a:solidFill>
                  <a:srgbClr val="000000"/>
                </a:solidFill>
                <a:latin typeface="EC Square Sans Cond Pro" pitchFamily="34" charset="0"/>
              </a:rPr>
              <a:t>RESPOND TO CITIZENS' CONCERNS in terms of</a:t>
            </a:r>
          </a:p>
          <a:p>
            <a:pPr algn="r">
              <a:spcBef>
                <a:spcPct val="0"/>
              </a:spcBef>
              <a:buClrTx/>
              <a:buSzTx/>
              <a:buFontTx/>
              <a:buNone/>
            </a:pPr>
            <a:r>
              <a:rPr lang="en-GB" altLang="en-US" sz="2400" baseline="30000">
                <a:solidFill>
                  <a:srgbClr val="000000"/>
                </a:solidFill>
                <a:latin typeface="EC Square Sans Cond Pro" pitchFamily="34" charset="0"/>
              </a:rPr>
              <a:t>FOOD &amp; HEALTH QUALITY</a:t>
            </a:r>
          </a:p>
        </p:txBody>
      </p:sp>
      <p:sp>
        <p:nvSpPr>
          <p:cNvPr id="106503" name="TextBox 8"/>
          <p:cNvSpPr txBox="1">
            <a:spLocks noChangeArrowheads="1"/>
          </p:cNvSpPr>
          <p:nvPr/>
        </p:nvSpPr>
        <p:spPr bwMode="auto">
          <a:xfrm>
            <a:off x="3215233" y="6276975"/>
            <a:ext cx="201718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lgn="r">
              <a:spcBef>
                <a:spcPct val="0"/>
              </a:spcBef>
              <a:buClrTx/>
              <a:buSzTx/>
              <a:buFontTx/>
              <a:buNone/>
            </a:pPr>
            <a:r>
              <a:rPr lang="en-GB" altLang="en-US" sz="2400" baseline="30000">
                <a:solidFill>
                  <a:srgbClr val="000000"/>
                </a:solidFill>
                <a:latin typeface="EC Square Sans Cond Pro" pitchFamily="34" charset="0"/>
              </a:rPr>
              <a:t>VIBRANT </a:t>
            </a:r>
            <a:br>
              <a:rPr lang="en-GB" altLang="en-US" sz="2400" baseline="30000">
                <a:solidFill>
                  <a:srgbClr val="000000"/>
                </a:solidFill>
                <a:latin typeface="EC Square Sans Cond Pro" pitchFamily="34" charset="0"/>
              </a:rPr>
            </a:br>
            <a:r>
              <a:rPr lang="en-GB" altLang="en-US" sz="2400" baseline="30000">
                <a:solidFill>
                  <a:srgbClr val="000000"/>
                </a:solidFill>
                <a:latin typeface="EC Square Sans Cond Pro" pitchFamily="34" charset="0"/>
              </a:rPr>
              <a:t>RURAL AREAS</a:t>
            </a:r>
          </a:p>
        </p:txBody>
      </p:sp>
      <p:sp>
        <p:nvSpPr>
          <p:cNvPr id="106504" name="TextBox 9"/>
          <p:cNvSpPr txBox="1">
            <a:spLocks noChangeArrowheads="1"/>
          </p:cNvSpPr>
          <p:nvPr/>
        </p:nvSpPr>
        <p:spPr bwMode="auto">
          <a:xfrm>
            <a:off x="7342717" y="5616598"/>
            <a:ext cx="28342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GB" altLang="en-US" sz="2400" baseline="30000">
                <a:solidFill>
                  <a:srgbClr val="000000"/>
                </a:solidFill>
                <a:latin typeface="EC Square Sans Cond Pro" pitchFamily="34" charset="0"/>
              </a:rPr>
              <a:t>SUPPORT</a:t>
            </a:r>
            <a:br>
              <a:rPr lang="en-GB" altLang="en-US" sz="2400" baseline="30000">
                <a:solidFill>
                  <a:srgbClr val="000000"/>
                </a:solidFill>
                <a:latin typeface="EC Square Sans Cond Pro" pitchFamily="34" charset="0"/>
              </a:rPr>
            </a:br>
            <a:r>
              <a:rPr lang="en-GB" altLang="en-US" sz="2400" baseline="30000">
                <a:solidFill>
                  <a:srgbClr val="000000"/>
                </a:solidFill>
                <a:latin typeface="EC Square Sans Cond Pro" pitchFamily="34" charset="0"/>
              </a:rPr>
              <a:t>GENERATIONAL RENEWAL</a:t>
            </a:r>
          </a:p>
        </p:txBody>
      </p:sp>
      <p:sp>
        <p:nvSpPr>
          <p:cNvPr id="106505" name="TextBox 10"/>
          <p:cNvSpPr txBox="1">
            <a:spLocks noChangeArrowheads="1"/>
          </p:cNvSpPr>
          <p:nvPr/>
        </p:nvSpPr>
        <p:spPr bwMode="auto">
          <a:xfrm>
            <a:off x="8688920" y="4568825"/>
            <a:ext cx="201506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GB" altLang="en-US" sz="2400" baseline="30000">
                <a:solidFill>
                  <a:srgbClr val="000000"/>
                </a:solidFill>
                <a:latin typeface="EC Square Sans Cond Pro" pitchFamily="34" charset="0"/>
              </a:rPr>
              <a:t>PRESERVE</a:t>
            </a:r>
          </a:p>
          <a:p>
            <a:pPr>
              <a:spcBef>
                <a:spcPct val="0"/>
              </a:spcBef>
              <a:buClrTx/>
              <a:buSzTx/>
              <a:buFontTx/>
              <a:buNone/>
            </a:pPr>
            <a:r>
              <a:rPr lang="en-GB" altLang="en-US" sz="2400" baseline="30000">
                <a:solidFill>
                  <a:srgbClr val="000000"/>
                </a:solidFill>
                <a:latin typeface="EC Square Sans Cond Pro" pitchFamily="34" charset="0"/>
              </a:rPr>
              <a:t>LANDSCAPES</a:t>
            </a:r>
            <a:br>
              <a:rPr lang="en-GB" altLang="en-US" sz="2400" baseline="30000">
                <a:solidFill>
                  <a:srgbClr val="000000"/>
                </a:solidFill>
                <a:latin typeface="EC Square Sans Cond Pro" pitchFamily="34" charset="0"/>
              </a:rPr>
            </a:br>
            <a:r>
              <a:rPr lang="en-GB" altLang="en-US" sz="2400" baseline="30000">
                <a:solidFill>
                  <a:srgbClr val="000000"/>
                </a:solidFill>
                <a:latin typeface="EC Square Sans Cond Pro" pitchFamily="34" charset="0"/>
              </a:rPr>
              <a:t>&amp; BIODIVERSITY</a:t>
            </a:r>
          </a:p>
        </p:txBody>
      </p:sp>
      <p:sp>
        <p:nvSpPr>
          <p:cNvPr id="106506" name="TextBox 11"/>
          <p:cNvSpPr txBox="1">
            <a:spLocks noChangeArrowheads="1"/>
          </p:cNvSpPr>
          <p:nvPr/>
        </p:nvSpPr>
        <p:spPr bwMode="auto">
          <a:xfrm>
            <a:off x="9167302" y="3448050"/>
            <a:ext cx="230504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GB" altLang="en-US" sz="2400" baseline="30000">
                <a:solidFill>
                  <a:srgbClr val="000000"/>
                </a:solidFill>
                <a:latin typeface="EC Square Sans Cond Pro" pitchFamily="34" charset="0"/>
              </a:rPr>
              <a:t>ENVIRONMENTAL</a:t>
            </a:r>
            <a:endParaRPr lang="en-GB" altLang="en-US" sz="3200" baseline="30000">
              <a:solidFill>
                <a:srgbClr val="000000"/>
              </a:solidFill>
              <a:latin typeface="EC Square Sans Cond Pro" pitchFamily="34" charset="0"/>
            </a:endParaRPr>
          </a:p>
          <a:p>
            <a:pPr>
              <a:spcBef>
                <a:spcPct val="0"/>
              </a:spcBef>
              <a:buClrTx/>
              <a:buSzTx/>
              <a:buFontTx/>
              <a:buNone/>
            </a:pPr>
            <a:r>
              <a:rPr lang="en-GB" altLang="en-US" sz="2400" baseline="30000">
                <a:solidFill>
                  <a:srgbClr val="000000"/>
                </a:solidFill>
                <a:latin typeface="EC Square Sans Cond Pro" pitchFamily="34" charset="0"/>
              </a:rPr>
              <a:t>CARE</a:t>
            </a:r>
          </a:p>
        </p:txBody>
      </p:sp>
      <p:sp>
        <p:nvSpPr>
          <p:cNvPr id="106507" name="TextBox 12"/>
          <p:cNvSpPr txBox="1">
            <a:spLocks noChangeArrowheads="1"/>
          </p:cNvSpPr>
          <p:nvPr/>
        </p:nvSpPr>
        <p:spPr bwMode="auto">
          <a:xfrm>
            <a:off x="8688917" y="2297145"/>
            <a:ext cx="2783416"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GB" altLang="en-US" sz="2400" baseline="30000">
                <a:solidFill>
                  <a:srgbClr val="000000"/>
                </a:solidFill>
                <a:latin typeface="EC Square Sans Cond Pro" pitchFamily="34" charset="0"/>
              </a:rPr>
              <a:t>CLIMATE CHANGE</a:t>
            </a:r>
          </a:p>
          <a:p>
            <a:pPr>
              <a:spcBef>
                <a:spcPct val="0"/>
              </a:spcBef>
              <a:buClrTx/>
              <a:buSzTx/>
              <a:buFontTx/>
              <a:buNone/>
            </a:pPr>
            <a:r>
              <a:rPr lang="en-GB" altLang="en-US" sz="2400" baseline="30000">
                <a:solidFill>
                  <a:srgbClr val="000000"/>
                </a:solidFill>
                <a:latin typeface="EC Square Sans Cond Pro" pitchFamily="34" charset="0"/>
              </a:rPr>
              <a:t>ACTION</a:t>
            </a:r>
          </a:p>
        </p:txBody>
      </p:sp>
      <p:sp>
        <p:nvSpPr>
          <p:cNvPr id="106508" name="TextBox 13"/>
          <p:cNvSpPr txBox="1">
            <a:spLocks noChangeArrowheads="1"/>
          </p:cNvSpPr>
          <p:nvPr/>
        </p:nvSpPr>
        <p:spPr bwMode="auto">
          <a:xfrm>
            <a:off x="7310991" y="1439874"/>
            <a:ext cx="358563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GB" altLang="en-US" sz="2400" baseline="30000">
                <a:solidFill>
                  <a:srgbClr val="000000"/>
                </a:solidFill>
                <a:latin typeface="EC Square Sans Cond Pro" pitchFamily="34" charset="0"/>
              </a:rPr>
              <a:t>REBALANCE</a:t>
            </a:r>
            <a:br>
              <a:rPr lang="en-GB" altLang="en-US" sz="2400" baseline="30000">
                <a:solidFill>
                  <a:srgbClr val="000000"/>
                </a:solidFill>
                <a:latin typeface="EC Square Sans Cond Pro" pitchFamily="34" charset="0"/>
              </a:rPr>
            </a:br>
            <a:r>
              <a:rPr lang="en-GB" altLang="en-US" sz="2400" baseline="30000">
                <a:solidFill>
                  <a:srgbClr val="000000"/>
                </a:solidFill>
                <a:latin typeface="EC Square Sans Cond Pro" pitchFamily="34" charset="0"/>
              </a:rPr>
              <a:t>POWER IN FOOD CHAIN</a:t>
            </a:r>
          </a:p>
        </p:txBody>
      </p:sp>
      <p:sp>
        <p:nvSpPr>
          <p:cNvPr id="106510" name="TextBox 15"/>
          <p:cNvSpPr txBox="1">
            <a:spLocks noChangeArrowheads="1"/>
          </p:cNvSpPr>
          <p:nvPr/>
        </p:nvSpPr>
        <p:spPr bwMode="auto">
          <a:xfrm>
            <a:off x="5261450" y="3205163"/>
            <a:ext cx="1056217"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GB" altLang="en-US" sz="2800" baseline="30000" dirty="0">
                <a:solidFill>
                  <a:srgbClr val="000000"/>
                </a:solidFill>
                <a:latin typeface="EC Square Sans Cond Pro" pitchFamily="34" charset="0"/>
              </a:rPr>
              <a:t>THE 9</a:t>
            </a:r>
          </a:p>
        </p:txBody>
      </p:sp>
      <p:sp>
        <p:nvSpPr>
          <p:cNvPr id="106511" name="TextBox 16"/>
          <p:cNvSpPr txBox="1">
            <a:spLocks noChangeArrowheads="1"/>
          </p:cNvSpPr>
          <p:nvPr/>
        </p:nvSpPr>
        <p:spPr bwMode="auto">
          <a:xfrm>
            <a:off x="4741337" y="3529013"/>
            <a:ext cx="1534584"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lgn="r">
              <a:spcBef>
                <a:spcPct val="0"/>
              </a:spcBef>
              <a:buClrTx/>
              <a:buSzTx/>
              <a:buFontTx/>
              <a:buNone/>
            </a:pPr>
            <a:r>
              <a:rPr lang="en-GB" altLang="en-US" sz="7200" baseline="30000" dirty="0">
                <a:solidFill>
                  <a:srgbClr val="000000"/>
                </a:solidFill>
                <a:latin typeface="EC Square Sans Cond Pro" pitchFamily="34" charset="0"/>
              </a:rPr>
              <a:t>CAP</a:t>
            </a:r>
          </a:p>
        </p:txBody>
      </p:sp>
      <p:sp>
        <p:nvSpPr>
          <p:cNvPr id="106512" name="TextBox 17"/>
          <p:cNvSpPr txBox="1">
            <a:spLocks noChangeArrowheads="1"/>
          </p:cNvSpPr>
          <p:nvPr/>
        </p:nvSpPr>
        <p:spPr bwMode="auto">
          <a:xfrm>
            <a:off x="5267494" y="3975106"/>
            <a:ext cx="194521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01" rIns="91398" bIns="45701">
            <a:spAutoFit/>
          </a:bodyP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GB" altLang="en-US" sz="2600" baseline="30000" dirty="0">
                <a:solidFill>
                  <a:srgbClr val="000000"/>
                </a:solidFill>
                <a:latin typeface="EC Square Sans Cond Pro" pitchFamily="34" charset="0"/>
              </a:rPr>
              <a:t>OBJECTIVES</a:t>
            </a:r>
          </a:p>
        </p:txBody>
      </p:sp>
      <p:sp>
        <p:nvSpPr>
          <p:cNvPr id="19" name="CustomShape 14"/>
          <p:cNvSpPr/>
          <p:nvPr/>
        </p:nvSpPr>
        <p:spPr>
          <a:xfrm>
            <a:off x="1606569" y="358775"/>
            <a:ext cx="11053233" cy="719138"/>
          </a:xfrm>
          <a:prstGeom prst="rect">
            <a:avLst/>
          </a:prstGeom>
          <a:noFill/>
          <a:ln>
            <a:noFill/>
          </a:ln>
        </p:spPr>
        <p:style>
          <a:lnRef idx="0">
            <a:scrgbClr r="0" g="0" b="0"/>
          </a:lnRef>
          <a:fillRef idx="0">
            <a:scrgbClr r="0" g="0" b="0"/>
          </a:fillRef>
          <a:effectRef idx="0">
            <a:scrgbClr r="0" g="0" b="0"/>
          </a:effectRef>
          <a:fontRef idx="minor"/>
        </p:style>
        <p:txBody>
          <a:bodyPr lIns="91398" tIns="45701" rIns="91398" bIns="45701"/>
          <a:lstStyle/>
          <a:p>
            <a:pPr marL="358758" indent="-358038" defTabSz="913546">
              <a:defRPr/>
            </a:pPr>
            <a:r>
              <a:rPr lang="en-US" sz="3000" spc="-1" dirty="0">
                <a:solidFill>
                  <a:prstClr val="black"/>
                </a:solidFill>
                <a:uFill>
                  <a:solidFill>
                    <a:srgbClr val="FFFFFF"/>
                  </a:solidFill>
                </a:uFill>
              </a:rPr>
              <a:t>THE 9 COMMON OBJECTIVES</a:t>
            </a:r>
            <a:endParaRPr dirty="0">
              <a:solidFill>
                <a:prstClr val="black"/>
              </a:solidFill>
            </a:endParaRPr>
          </a:p>
        </p:txBody>
      </p:sp>
      <p:pic>
        <p:nvPicPr>
          <p:cNvPr id="10651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349" y="106363"/>
            <a:ext cx="1310217"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6777046"/>
            <a:ext cx="12189884"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16" name="Slide Number Placeholder 5"/>
          <p:cNvSpPr txBox="1">
            <a:spLocks/>
          </p:cNvSpPr>
          <p:nvPr/>
        </p:nvSpPr>
        <p:spPr bwMode="auto">
          <a:xfrm>
            <a:off x="5628217" y="6527800"/>
            <a:ext cx="980016" cy="357188"/>
          </a:xfrm>
          <a:prstGeom prst="rect">
            <a:avLst/>
          </a:prstGeom>
          <a:solidFill>
            <a:srgbClr val="BBB83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4" tIns="45689" rIns="91374" bIns="45689" anchor="ctr"/>
          <a:lstStyle>
            <a:lvl1pPr defTabSz="912813">
              <a:spcBef>
                <a:spcPct val="20000"/>
              </a:spcBef>
              <a:buClr>
                <a:srgbClr val="FFFFFF"/>
              </a:buClr>
              <a:buSzPct val="45000"/>
              <a:buFont typeface="StarSymbol"/>
              <a:buChar char=""/>
              <a:defRPr>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fld id="{07BF9FFC-CABD-475E-A34E-EB7B7743EA27}" type="slidenum">
              <a:rPr lang="en-GB" altLang="en-US" sz="1000">
                <a:solidFill>
                  <a:srgbClr val="FFFFFF"/>
                </a:solidFill>
                <a:latin typeface="Verdana" pitchFamily="34" charset="0"/>
              </a:rPr>
              <a:pPr algn="ctr">
                <a:spcBef>
                  <a:spcPct val="0"/>
                </a:spcBef>
                <a:buClrTx/>
                <a:buSzTx/>
                <a:buFontTx/>
                <a:buNone/>
              </a:pPr>
              <a:t>9</a:t>
            </a:fld>
            <a:endParaRPr lang="en-GB" altLang="en-US" sz="1000">
              <a:solidFill>
                <a:srgbClr val="FFFFFF"/>
              </a:solidFill>
              <a:latin typeface="Verdana" pitchFamily="34" charset="0"/>
            </a:endParaRPr>
          </a:p>
        </p:txBody>
      </p:sp>
      <p:sp>
        <p:nvSpPr>
          <p:cNvPr id="23" name="TextBox 22"/>
          <p:cNvSpPr txBox="1"/>
          <p:nvPr/>
        </p:nvSpPr>
        <p:spPr>
          <a:xfrm>
            <a:off x="0" y="3110457"/>
            <a:ext cx="4885265" cy="1077180"/>
          </a:xfrm>
          <a:prstGeom prst="rect">
            <a:avLst/>
          </a:prstGeom>
          <a:solidFill>
            <a:srgbClr val="BBB831">
              <a:alpha val="23922"/>
            </a:srgbClr>
          </a:solidFill>
        </p:spPr>
        <p:txBody>
          <a:bodyPr wrap="square" lIns="91398" tIns="45701" rIns="91398" bIns="45701" rtlCol="0">
            <a:spAutoFit/>
          </a:bodyPr>
          <a:lstStyle/>
          <a:p>
            <a:r>
              <a:rPr lang="nl-BE" sz="3200" b="1" dirty="0">
                <a:solidFill>
                  <a:srgbClr val="C00000"/>
                </a:solidFill>
                <a:latin typeface="EC Square Sans Cond Pro" panose="020B0506040000020004" pitchFamily="34" charset="0"/>
              </a:rPr>
              <a:t>Cross-</a:t>
            </a:r>
            <a:r>
              <a:rPr lang="nl-BE" sz="3200" b="1" dirty="0" err="1">
                <a:solidFill>
                  <a:srgbClr val="C00000"/>
                </a:solidFill>
                <a:latin typeface="EC Square Sans Cond Pro" panose="020B0506040000020004" pitchFamily="34" charset="0"/>
              </a:rPr>
              <a:t>cutting</a:t>
            </a:r>
            <a:r>
              <a:rPr lang="nl-BE" sz="3200" b="1" dirty="0">
                <a:solidFill>
                  <a:srgbClr val="C00000"/>
                </a:solidFill>
                <a:latin typeface="EC Square Sans Cond Pro" panose="020B0506040000020004" pitchFamily="34" charset="0"/>
              </a:rPr>
              <a:t> </a:t>
            </a:r>
            <a:r>
              <a:rPr lang="nl-BE" sz="3200" b="1" dirty="0" err="1">
                <a:solidFill>
                  <a:srgbClr val="C00000"/>
                </a:solidFill>
                <a:latin typeface="EC Square Sans Cond Pro" panose="020B0506040000020004" pitchFamily="34" charset="0"/>
              </a:rPr>
              <a:t>objective</a:t>
            </a:r>
            <a:r>
              <a:rPr lang="nl-BE" sz="3200" b="1" dirty="0">
                <a:solidFill>
                  <a:srgbClr val="C00000"/>
                </a:solidFill>
                <a:latin typeface="EC Square Sans Cond Pro" panose="020B0506040000020004" pitchFamily="34" charset="0"/>
              </a:rPr>
              <a:t> KNOWLEDGE &amp; </a:t>
            </a:r>
            <a:r>
              <a:rPr lang="nl-BE" sz="3200" b="1" dirty="0" smtClean="0">
                <a:solidFill>
                  <a:srgbClr val="C00000"/>
                </a:solidFill>
                <a:latin typeface="EC Square Sans Cond Pro" panose="020B0506040000020004" pitchFamily="34" charset="0"/>
              </a:rPr>
              <a:t>INNOVATION</a:t>
            </a:r>
            <a:endParaRPr lang="en-GB" sz="3200" b="1" dirty="0">
              <a:solidFill>
                <a:srgbClr val="C00000"/>
              </a:solidFill>
              <a:latin typeface="EC Square Sans Cond Pro" panose="020B0506040000020004" pitchFamily="34" charset="0"/>
            </a:endParaRPr>
          </a:p>
        </p:txBody>
      </p:sp>
      <p:sp>
        <p:nvSpPr>
          <p:cNvPr id="4" name="TextBox 3"/>
          <p:cNvSpPr txBox="1"/>
          <p:nvPr/>
        </p:nvSpPr>
        <p:spPr>
          <a:xfrm>
            <a:off x="3" y="1002169"/>
            <a:ext cx="4885262" cy="5355312"/>
          </a:xfrm>
          <a:prstGeom prst="rect">
            <a:avLst/>
          </a:prstGeom>
          <a:solidFill>
            <a:schemeClr val="bg1"/>
          </a:solidFill>
        </p:spPr>
        <p:txBody>
          <a:bodyPr wrap="square" rtlCol="0">
            <a:spAutoFit/>
          </a:bodyPr>
          <a:lstStyle/>
          <a:p>
            <a:pPr marL="360201" indent="-360201" defTabSz="456993">
              <a:spcAft>
                <a:spcPts val="300"/>
              </a:spcAft>
              <a:buFontTx/>
              <a:buChar char="-"/>
              <a:defRPr/>
            </a:pPr>
            <a:r>
              <a:rPr lang="en-US" sz="3800" b="1" kern="0" dirty="0">
                <a:solidFill>
                  <a:srgbClr val="66B142">
                    <a:lumMod val="50000"/>
                  </a:srgbClr>
                </a:solidFill>
              </a:rPr>
              <a:t>Continuation of support for preparing and implementing OG innovative projects, as well as for EIP networking (Art 113,114), </a:t>
            </a:r>
            <a:r>
              <a:rPr lang="en-US" sz="3800" b="1" kern="0" dirty="0">
                <a:solidFill>
                  <a:srgbClr val="C00000"/>
                </a:solidFill>
              </a:rPr>
              <a:t>contributing to ALL 9 specific objectives</a:t>
            </a:r>
          </a:p>
        </p:txBody>
      </p:sp>
      <p:sp>
        <p:nvSpPr>
          <p:cNvPr id="5" name="Rectangle 4"/>
          <p:cNvSpPr/>
          <p:nvPr/>
        </p:nvSpPr>
        <p:spPr>
          <a:xfrm>
            <a:off x="7133185" y="1869743"/>
            <a:ext cx="3570802" cy="374685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96194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_rels/theme8.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1_Slide_Master">
  <a:themeElements>
    <a:clrScheme name="1_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ctr" defTabSz="914400" rtl="0" eaLnBrk="1" fontAlgn="base" latinLnBrk="0" hangingPunct="1">
          <a:lnSpc>
            <a:spcPct val="100000"/>
          </a:lnSpc>
          <a:spcBef>
            <a:spcPct val="0"/>
          </a:spcBef>
          <a:spcAft>
            <a:spcPct val="0"/>
          </a:spcAft>
          <a:buClrTx/>
          <a:buSzTx/>
          <a:buFontTx/>
          <a:buNone/>
          <a:tabLst/>
          <a:defRPr kumimoji="0" lang="en-GB" sz="7600" b="0" i="0" u="none" strike="noStrike" cap="none" normalizeH="0" baseline="0" smtClean="0">
            <a:ln>
              <a:noFill/>
            </a:ln>
            <a:solidFill>
              <a:srgbClr val="FFD62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ctr" defTabSz="914400" rtl="0" eaLnBrk="1" fontAlgn="base" latinLnBrk="0" hangingPunct="1">
          <a:lnSpc>
            <a:spcPct val="100000"/>
          </a:lnSpc>
          <a:spcBef>
            <a:spcPct val="0"/>
          </a:spcBef>
          <a:spcAft>
            <a:spcPct val="0"/>
          </a:spcAft>
          <a:buClrTx/>
          <a:buSzTx/>
          <a:buFontTx/>
          <a:buNone/>
          <a:tabLst/>
          <a:defRPr kumimoji="0" lang="en-GB" sz="7600" b="0" i="0" u="none" strike="noStrike" cap="none" normalizeH="0" baseline="0" smtClean="0">
            <a:ln>
              <a:noFill/>
            </a:ln>
            <a:solidFill>
              <a:srgbClr val="FFD624"/>
            </a:solidFill>
            <a:effectLst/>
            <a:latin typeface="Verdana" pitchFamily="34" charset="0"/>
          </a:defRPr>
        </a:defPPr>
      </a:lstStyle>
    </a:lnDef>
  </a:objectDefaults>
  <a:extraClrSchemeLst>
    <a:extraClrScheme>
      <a:clrScheme name="1_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4_Slide_Master">
  <a:themeElements>
    <a:clrScheme name="1_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ctr" defTabSz="914400" rtl="0" eaLnBrk="1" fontAlgn="base" latinLnBrk="0" hangingPunct="1">
          <a:lnSpc>
            <a:spcPct val="100000"/>
          </a:lnSpc>
          <a:spcBef>
            <a:spcPct val="0"/>
          </a:spcBef>
          <a:spcAft>
            <a:spcPct val="0"/>
          </a:spcAft>
          <a:buClrTx/>
          <a:buSzTx/>
          <a:buFontTx/>
          <a:buNone/>
          <a:tabLst/>
          <a:defRPr kumimoji="0" lang="en-GB" sz="7600" b="0" i="0" u="none" strike="noStrike" cap="none" normalizeH="0" baseline="0" smtClean="0">
            <a:ln>
              <a:noFill/>
            </a:ln>
            <a:solidFill>
              <a:srgbClr val="FFD62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ctr" defTabSz="914400" rtl="0" eaLnBrk="1" fontAlgn="base" latinLnBrk="0" hangingPunct="1">
          <a:lnSpc>
            <a:spcPct val="100000"/>
          </a:lnSpc>
          <a:spcBef>
            <a:spcPct val="0"/>
          </a:spcBef>
          <a:spcAft>
            <a:spcPct val="0"/>
          </a:spcAft>
          <a:buClrTx/>
          <a:buSzTx/>
          <a:buFontTx/>
          <a:buNone/>
          <a:tabLst/>
          <a:defRPr kumimoji="0" lang="en-GB" sz="7600" b="0" i="0" u="none" strike="noStrike" cap="none" normalizeH="0" baseline="0" smtClean="0">
            <a:ln>
              <a:noFill/>
            </a:ln>
            <a:solidFill>
              <a:srgbClr val="FFD624"/>
            </a:solidFill>
            <a:effectLst/>
            <a:latin typeface="Verdana" pitchFamily="34" charset="0"/>
          </a:defRPr>
        </a:defPPr>
      </a:lstStyle>
    </a:lnDef>
  </a:objectDefaults>
  <a:extraClrSchemeLst>
    <a:extraClrScheme>
      <a:clrScheme name="1_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Blank">
  <a:themeElements>
    <a:clrScheme name="MFF Colour Scheme - Sector 5">
      <a:dk1>
        <a:srgbClr val="BBB831"/>
      </a:dk1>
      <a:lt1>
        <a:srgbClr val="FFFFFF"/>
      </a:lt1>
      <a:dk2>
        <a:srgbClr val="0E4194"/>
      </a:dk2>
      <a:lt2>
        <a:srgbClr val="333333"/>
      </a:lt2>
      <a:accent1>
        <a:srgbClr val="F5AB26"/>
      </a:accent1>
      <a:accent2>
        <a:srgbClr val="66B142"/>
      </a:accent2>
      <a:accent3>
        <a:srgbClr val="D0D962"/>
      </a:accent3>
      <a:accent4>
        <a:srgbClr val="4E4956"/>
      </a:accent4>
      <a:accent5>
        <a:srgbClr val="73625D"/>
      </a:accent5>
      <a:accent6>
        <a:srgbClr val="BAA60B"/>
      </a:accent6>
      <a:hlink>
        <a:srgbClr val="0E4194"/>
      </a:hlink>
      <a:folHlink>
        <a:srgbClr val="BBB831"/>
      </a:folHlink>
    </a:clrScheme>
    <a:fontScheme name="Custom 1">
      <a:majorFont>
        <a:latin typeface="Arial"/>
        <a:ea typeface=""/>
        <a:cs typeface=""/>
      </a:majorFont>
      <a:minorFont>
        <a:latin typeface="Arial"/>
        <a:ea typeface=""/>
        <a:cs typeface=""/>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6_150618 subgroup - interaction EIP AGRI and Horiz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Assembly_SubInnovation.potx" id="{1927C083-7048-429E-A638-3293ABC40CA3}" vid="{2153FB5B-9BE0-4F3C-8841-0FED9D851521}"/>
    </a:ext>
  </a:extLst>
</a:theme>
</file>

<file path=ppt/theme/theme2.xml><?xml version="1.0" encoding="utf-8"?>
<a:theme xmlns:a="http://schemas.openxmlformats.org/drawingml/2006/main" name="2_Slide_Master">
  <a:themeElements>
    <a:clrScheme name="1_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ctr" defTabSz="914400" rtl="0" eaLnBrk="1" fontAlgn="base" latinLnBrk="0" hangingPunct="1">
          <a:lnSpc>
            <a:spcPct val="100000"/>
          </a:lnSpc>
          <a:spcBef>
            <a:spcPct val="0"/>
          </a:spcBef>
          <a:spcAft>
            <a:spcPct val="0"/>
          </a:spcAft>
          <a:buClrTx/>
          <a:buSzTx/>
          <a:buFontTx/>
          <a:buNone/>
          <a:tabLst/>
          <a:defRPr kumimoji="0" lang="en-GB" sz="7600" b="0" i="0" u="none" strike="noStrike" cap="none" normalizeH="0" baseline="0" smtClean="0">
            <a:ln>
              <a:noFill/>
            </a:ln>
            <a:solidFill>
              <a:srgbClr val="FFD62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ctr" defTabSz="914400" rtl="0" eaLnBrk="1" fontAlgn="base" latinLnBrk="0" hangingPunct="1">
          <a:lnSpc>
            <a:spcPct val="100000"/>
          </a:lnSpc>
          <a:spcBef>
            <a:spcPct val="0"/>
          </a:spcBef>
          <a:spcAft>
            <a:spcPct val="0"/>
          </a:spcAft>
          <a:buClrTx/>
          <a:buSzTx/>
          <a:buFontTx/>
          <a:buNone/>
          <a:tabLst/>
          <a:defRPr kumimoji="0" lang="en-GB" sz="7600" b="0" i="0" u="none" strike="noStrike" cap="none" normalizeH="0" baseline="0" smtClean="0">
            <a:ln>
              <a:noFill/>
            </a:ln>
            <a:solidFill>
              <a:srgbClr val="FFD624"/>
            </a:solidFill>
            <a:effectLst/>
            <a:latin typeface="Verdana" pitchFamily="34" charset="0"/>
          </a:defRPr>
        </a:defPPr>
      </a:lstStyle>
    </a:lnDef>
  </a:objectDefaults>
  <a:extraClrSchemeLst>
    <a:extraClrScheme>
      <a:clrScheme name="1_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_Blank">
  <a:themeElements>
    <a:clrScheme name="MFF Colour Scheme - Sector 5">
      <a:dk1>
        <a:srgbClr val="BBB831"/>
      </a:dk1>
      <a:lt1>
        <a:srgbClr val="FFFFFF"/>
      </a:lt1>
      <a:dk2>
        <a:srgbClr val="0E4194"/>
      </a:dk2>
      <a:lt2>
        <a:srgbClr val="333333"/>
      </a:lt2>
      <a:accent1>
        <a:srgbClr val="F5AB26"/>
      </a:accent1>
      <a:accent2>
        <a:srgbClr val="66B142"/>
      </a:accent2>
      <a:accent3>
        <a:srgbClr val="D0D962"/>
      </a:accent3>
      <a:accent4>
        <a:srgbClr val="4E4956"/>
      </a:accent4>
      <a:accent5>
        <a:srgbClr val="73625D"/>
      </a:accent5>
      <a:accent6>
        <a:srgbClr val="BAA60B"/>
      </a:accent6>
      <a:hlink>
        <a:srgbClr val="0E4194"/>
      </a:hlink>
      <a:folHlink>
        <a:srgbClr val="BBB831"/>
      </a:folHlink>
    </a:clrScheme>
    <a:fontScheme name="Custom 1">
      <a:majorFont>
        <a:latin typeface="Arial"/>
        <a:ea typeface=""/>
        <a:cs typeface=""/>
      </a:majorFont>
      <a:minorFont>
        <a:latin typeface="Arial"/>
        <a:ea typeface=""/>
        <a:cs typeface=""/>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150618 subgroup - interaction EIP AGRI and Horiz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Assembly_SubInnovation.potx" id="{1927C083-7048-429E-A638-3293ABC40CA3}" vid="{2153FB5B-9BE0-4F3C-8841-0FED9D851521}"/>
    </a:ext>
  </a:extLst>
</a:theme>
</file>

<file path=ppt/theme/theme25.xml><?xml version="1.0" encoding="utf-8"?>
<a:theme xmlns:a="http://schemas.openxmlformats.org/drawingml/2006/main" name="„Office“ tema">
  <a:themeElements>
    <a:clrScheme name="Mėlynai šilta">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em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4_Blank">
  <a:themeElements>
    <a:clrScheme name="Custom 2">
      <a:dk1>
        <a:srgbClr val="F8A907"/>
      </a:dk1>
      <a:lt1>
        <a:srgbClr val="FFFFFF"/>
      </a:lt1>
      <a:dk2>
        <a:srgbClr val="F8A907"/>
      </a:dk2>
      <a:lt2>
        <a:srgbClr val="FFFFFF"/>
      </a:lt2>
      <a:accent1>
        <a:srgbClr val="FBE312"/>
      </a:accent1>
      <a:accent2>
        <a:srgbClr val="878685"/>
      </a:accent2>
      <a:accent3>
        <a:srgbClr val="404A52"/>
      </a:accent3>
      <a:accent4>
        <a:srgbClr val="78BAEB"/>
      </a:accent4>
      <a:accent5>
        <a:srgbClr val="2963F0"/>
      </a:accent5>
      <a:accent6>
        <a:srgbClr val="0E4194"/>
      </a:accent6>
      <a:hlink>
        <a:srgbClr val="2963F0"/>
      </a:hlink>
      <a:folHlink>
        <a:srgbClr val="78BAEB"/>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Kantoorthema">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Assembly_SubInnovation.potx" id="{1927C083-7048-429E-A638-3293ABC40CA3}" vid="{2153FB5B-9BE0-4F3C-8841-0FED9D851521}"/>
    </a:ext>
  </a:extLst>
</a:theme>
</file>

<file path=ppt/theme/theme28.xml><?xml version="1.0" encoding="utf-8"?>
<a:theme xmlns:a="http://schemas.openxmlformats.org/drawingml/2006/main" name="Blank">
  <a:themeElements>
    <a:clrScheme name="MFF Colour Scheme - Sector 5">
      <a:dk1>
        <a:srgbClr val="BBB831"/>
      </a:dk1>
      <a:lt1>
        <a:srgbClr val="FFFFFF"/>
      </a:lt1>
      <a:dk2>
        <a:srgbClr val="0E4194"/>
      </a:dk2>
      <a:lt2>
        <a:srgbClr val="333333"/>
      </a:lt2>
      <a:accent1>
        <a:srgbClr val="F5AB26"/>
      </a:accent1>
      <a:accent2>
        <a:srgbClr val="66B142"/>
      </a:accent2>
      <a:accent3>
        <a:srgbClr val="D0D962"/>
      </a:accent3>
      <a:accent4>
        <a:srgbClr val="4E4956"/>
      </a:accent4>
      <a:accent5>
        <a:srgbClr val="73625D"/>
      </a:accent5>
      <a:accent6>
        <a:srgbClr val="BAA60B"/>
      </a:accent6>
      <a:hlink>
        <a:srgbClr val="0E4194"/>
      </a:hlink>
      <a:folHlink>
        <a:srgbClr val="BBB831"/>
      </a:folHlink>
    </a:clrScheme>
    <a:fontScheme name="Custom 1">
      <a:majorFont>
        <a:latin typeface="Arial"/>
        <a:ea typeface=""/>
        <a:cs typeface=""/>
      </a:majorFont>
      <a:minorFont>
        <a:latin typeface="Arial"/>
        <a:ea typeface=""/>
        <a:cs typeface=""/>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Blank">
  <a:themeElements>
    <a:clrScheme name="MFF Colour Scheme - Sector 5">
      <a:dk1>
        <a:srgbClr val="BBB831"/>
      </a:dk1>
      <a:lt1>
        <a:srgbClr val="FFFFFF"/>
      </a:lt1>
      <a:dk2>
        <a:srgbClr val="0E4194"/>
      </a:dk2>
      <a:lt2>
        <a:srgbClr val="333333"/>
      </a:lt2>
      <a:accent1>
        <a:srgbClr val="F5AB26"/>
      </a:accent1>
      <a:accent2>
        <a:srgbClr val="66B142"/>
      </a:accent2>
      <a:accent3>
        <a:srgbClr val="D0D962"/>
      </a:accent3>
      <a:accent4>
        <a:srgbClr val="4E4956"/>
      </a:accent4>
      <a:accent5>
        <a:srgbClr val="73625D"/>
      </a:accent5>
      <a:accent6>
        <a:srgbClr val="BAA60B"/>
      </a:accent6>
      <a:hlink>
        <a:srgbClr val="0E4194"/>
      </a:hlink>
      <a:folHlink>
        <a:srgbClr val="BBB831"/>
      </a:folHlink>
    </a:clrScheme>
    <a:fontScheme name="Custom 1">
      <a:majorFont>
        <a:latin typeface="Arial"/>
        <a:ea typeface=""/>
        <a:cs typeface=""/>
      </a:majorFont>
      <a:minorFont>
        <a:latin typeface="Arial"/>
        <a:ea typeface=""/>
        <a:cs typeface=""/>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Slide_Master">
  <a:themeElements>
    <a:clrScheme name="1_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ctr" defTabSz="914400" rtl="0" eaLnBrk="1" fontAlgn="base" latinLnBrk="0" hangingPunct="1">
          <a:lnSpc>
            <a:spcPct val="100000"/>
          </a:lnSpc>
          <a:spcBef>
            <a:spcPct val="0"/>
          </a:spcBef>
          <a:spcAft>
            <a:spcPct val="0"/>
          </a:spcAft>
          <a:buClrTx/>
          <a:buSzTx/>
          <a:buFontTx/>
          <a:buNone/>
          <a:tabLst/>
          <a:defRPr kumimoji="0" lang="en-GB" sz="7600" b="0" i="0" u="none" strike="noStrike" cap="none" normalizeH="0" baseline="0" smtClean="0">
            <a:ln>
              <a:noFill/>
            </a:ln>
            <a:solidFill>
              <a:srgbClr val="FFD62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ctr" defTabSz="914400" rtl="0" eaLnBrk="1" fontAlgn="base" latinLnBrk="0" hangingPunct="1">
          <a:lnSpc>
            <a:spcPct val="100000"/>
          </a:lnSpc>
          <a:spcBef>
            <a:spcPct val="0"/>
          </a:spcBef>
          <a:spcAft>
            <a:spcPct val="0"/>
          </a:spcAft>
          <a:buClrTx/>
          <a:buSzTx/>
          <a:buFontTx/>
          <a:buNone/>
          <a:tabLst/>
          <a:defRPr kumimoji="0" lang="en-GB" sz="7600" b="0" i="0" u="none" strike="noStrike" cap="none" normalizeH="0" baseline="0" smtClean="0">
            <a:ln>
              <a:noFill/>
            </a:ln>
            <a:solidFill>
              <a:srgbClr val="FFD624"/>
            </a:solidFill>
            <a:effectLst/>
            <a:latin typeface="Verdana" pitchFamily="34" charset="0"/>
          </a:defRPr>
        </a:defPPr>
      </a:lstStyle>
    </a:lnDef>
  </a:objectDefaults>
  <a:extraClrSchemeLst>
    <a:extraClrScheme>
      <a:clrScheme name="1_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Blank">
  <a:themeElements>
    <a:clrScheme name="MFF Colour Scheme - Sector 5">
      <a:dk1>
        <a:srgbClr val="BBB831"/>
      </a:dk1>
      <a:lt1>
        <a:srgbClr val="FFFFFF"/>
      </a:lt1>
      <a:dk2>
        <a:srgbClr val="0E4194"/>
      </a:dk2>
      <a:lt2>
        <a:srgbClr val="333333"/>
      </a:lt2>
      <a:accent1>
        <a:srgbClr val="F5AB26"/>
      </a:accent1>
      <a:accent2>
        <a:srgbClr val="66B142"/>
      </a:accent2>
      <a:accent3>
        <a:srgbClr val="D0D962"/>
      </a:accent3>
      <a:accent4>
        <a:srgbClr val="4E4956"/>
      </a:accent4>
      <a:accent5>
        <a:srgbClr val="73625D"/>
      </a:accent5>
      <a:accent6>
        <a:srgbClr val="BAA60B"/>
      </a:accent6>
      <a:hlink>
        <a:srgbClr val="0E4194"/>
      </a:hlink>
      <a:folHlink>
        <a:srgbClr val="BBB831"/>
      </a:folHlink>
    </a:clrScheme>
    <a:fontScheme name="Custom 1">
      <a:majorFont>
        <a:latin typeface="Arial"/>
        <a:ea typeface=""/>
        <a:cs typeface=""/>
      </a:majorFont>
      <a:minorFont>
        <a:latin typeface="Arial"/>
        <a:ea typeface=""/>
        <a:cs typeface=""/>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Slide_Master">
  <a:themeElements>
    <a:clrScheme name="1_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ctr" defTabSz="914400" rtl="0" eaLnBrk="1" fontAlgn="base" latinLnBrk="0" hangingPunct="1">
          <a:lnSpc>
            <a:spcPct val="100000"/>
          </a:lnSpc>
          <a:spcBef>
            <a:spcPct val="0"/>
          </a:spcBef>
          <a:spcAft>
            <a:spcPct val="0"/>
          </a:spcAft>
          <a:buClrTx/>
          <a:buSzTx/>
          <a:buFontTx/>
          <a:buNone/>
          <a:tabLst/>
          <a:defRPr kumimoji="0" lang="en-GB" sz="7600" b="0" i="0" u="none" strike="noStrike" cap="none" normalizeH="0" baseline="0" smtClean="0">
            <a:ln>
              <a:noFill/>
            </a:ln>
            <a:solidFill>
              <a:srgbClr val="FFD62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ctr" defTabSz="914400" rtl="0" eaLnBrk="1" fontAlgn="base" latinLnBrk="0" hangingPunct="1">
          <a:lnSpc>
            <a:spcPct val="100000"/>
          </a:lnSpc>
          <a:spcBef>
            <a:spcPct val="0"/>
          </a:spcBef>
          <a:spcAft>
            <a:spcPct val="0"/>
          </a:spcAft>
          <a:buClrTx/>
          <a:buSzTx/>
          <a:buFontTx/>
          <a:buNone/>
          <a:tabLst/>
          <a:defRPr kumimoji="0" lang="en-GB" sz="7600" b="0" i="0" u="none" strike="noStrike" cap="none" normalizeH="0" baseline="0" smtClean="0">
            <a:ln>
              <a:noFill/>
            </a:ln>
            <a:solidFill>
              <a:srgbClr val="FFD624"/>
            </a:solidFill>
            <a:effectLst/>
            <a:latin typeface="Verdana" pitchFamily="34" charset="0"/>
          </a:defRPr>
        </a:defPPr>
      </a:lstStyle>
    </a:lnDef>
  </a:objectDefaults>
  <a:extraClrSchemeLst>
    <a:extraClrScheme>
      <a:clrScheme name="1_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3_Slide_Master">
  <a:themeElements>
    <a:clrScheme name="1_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ctr" defTabSz="914400" rtl="0" eaLnBrk="1" fontAlgn="base" latinLnBrk="0" hangingPunct="1">
          <a:lnSpc>
            <a:spcPct val="100000"/>
          </a:lnSpc>
          <a:spcBef>
            <a:spcPct val="0"/>
          </a:spcBef>
          <a:spcAft>
            <a:spcPct val="0"/>
          </a:spcAft>
          <a:buClrTx/>
          <a:buSzTx/>
          <a:buFontTx/>
          <a:buNone/>
          <a:tabLst/>
          <a:defRPr kumimoji="0" lang="en-GB" sz="7600" b="0" i="0" u="none" strike="noStrike" cap="none" normalizeH="0" baseline="0" smtClean="0">
            <a:ln>
              <a:noFill/>
            </a:ln>
            <a:solidFill>
              <a:srgbClr val="FFD62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ctr" defTabSz="914400" rtl="0" eaLnBrk="1" fontAlgn="base" latinLnBrk="0" hangingPunct="1">
          <a:lnSpc>
            <a:spcPct val="100000"/>
          </a:lnSpc>
          <a:spcBef>
            <a:spcPct val="0"/>
          </a:spcBef>
          <a:spcAft>
            <a:spcPct val="0"/>
          </a:spcAft>
          <a:buClrTx/>
          <a:buSzTx/>
          <a:buFontTx/>
          <a:buNone/>
          <a:tabLst/>
          <a:defRPr kumimoji="0" lang="en-GB" sz="7600" b="0" i="0" u="none" strike="noStrike" cap="none" normalizeH="0" baseline="0" smtClean="0">
            <a:ln>
              <a:noFill/>
            </a:ln>
            <a:solidFill>
              <a:srgbClr val="FFD624"/>
            </a:solidFill>
            <a:effectLst/>
            <a:latin typeface="Verdana" pitchFamily="34" charset="0"/>
          </a:defRPr>
        </a:defPPr>
      </a:lstStyle>
    </a:lnDef>
  </a:objectDefaults>
  <a:extraClrSchemeLst>
    <a:extraClrScheme>
      <a:clrScheme name="1_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IDEA Presentatie NL">
  <a:themeElements>
    <a:clrScheme name="IDEA">
      <a:dk1>
        <a:sysClr val="windowText" lastClr="000000"/>
      </a:dk1>
      <a:lt1>
        <a:srgbClr val="FFFFFF"/>
      </a:lt1>
      <a:dk2>
        <a:srgbClr val="262626"/>
      </a:dk2>
      <a:lt2>
        <a:srgbClr val="FFFFFF"/>
      </a:lt2>
      <a:accent1>
        <a:srgbClr val="46AAC5"/>
      </a:accent1>
      <a:accent2>
        <a:srgbClr val="C0504D"/>
      </a:accent2>
      <a:accent3>
        <a:srgbClr val="9BBB59"/>
      </a:accent3>
      <a:accent4>
        <a:srgbClr val="46AAC5"/>
      </a:accent4>
      <a:accent5>
        <a:srgbClr val="4BACC6"/>
      </a:accent5>
      <a:accent6>
        <a:srgbClr val="F79646"/>
      </a:accent6>
      <a:hlink>
        <a:srgbClr val="46AAC5"/>
      </a:hlink>
      <a:folHlink>
        <a:srgbClr val="46AAC5"/>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dpi="0" rotWithShape="0">
          <a:blip xmlns:r="http://schemas.openxmlformats.org/officeDocument/2006/relationships" r:embed="rId1"/>
          <a:srcRect/>
          <a:stretch>
            <a:fillRect/>
          </a:stretch>
        </a:blipFill>
        <a:ln>
          <a:noFill/>
        </a:ln>
        <a:extLst>
          <a:ext uri="{91240B29-F687-4F45-9708-019B960494DF}">
            <a14:hiddenLine xmlns:a14="http://schemas.microsoft.com/office/drawing/2010/main" w="0">
              <a:solidFill>
                <a:srgbClr val="000000"/>
              </a:solidFill>
              <a:miter lim="800000"/>
              <a:headEnd/>
              <a:tailEnd/>
            </a14:hiddenLine>
          </a:ext>
        </a:extLst>
      </a:spPr>
      <a:bodyPr rot="0" vert="horz" wrap="square" lIns="91440" tIns="45720" rIns="91440" bIns="45720" anchor="ctr" anchorCtr="0" upright="1">
        <a:noAutofit/>
      </a:bodyPr>
      <a:lstStyle>
        <a:defPPr>
          <a:defRPr/>
        </a:defPPr>
      </a:lstStyle>
    </a:spDef>
  </a:objectDefaults>
  <a:extraClrSchemeLst/>
  <a:extLst>
    <a:ext uri="{05A4C25C-085E-4340-85A3-A5531E510DB2}">
      <thm15:themeFamily xmlns="" xmlns:thm15="http://schemas.microsoft.com/office/thememl/2012/main" name="PPT Template 27062013" id="{4A1531AA-07D7-42D6-8A5A-8D21448AADAB}" vid="{3AB9D3E4-4896-439B-8B49-1C95E0FC4053}"/>
    </a:ext>
  </a:extLst>
</a:theme>
</file>

<file path=ppt/theme/theme9.xml><?xml version="1.0" encoding="utf-8"?>
<a:theme xmlns:a="http://schemas.openxmlformats.org/drawingml/2006/main" name="3_Blank">
  <a:themeElements>
    <a:clrScheme name="MFF Colour Scheme - Sector 5">
      <a:dk1>
        <a:srgbClr val="BBB831"/>
      </a:dk1>
      <a:lt1>
        <a:srgbClr val="FFFFFF"/>
      </a:lt1>
      <a:dk2>
        <a:srgbClr val="0E4194"/>
      </a:dk2>
      <a:lt2>
        <a:srgbClr val="333333"/>
      </a:lt2>
      <a:accent1>
        <a:srgbClr val="F5AB26"/>
      </a:accent1>
      <a:accent2>
        <a:srgbClr val="66B142"/>
      </a:accent2>
      <a:accent3>
        <a:srgbClr val="D0D962"/>
      </a:accent3>
      <a:accent4>
        <a:srgbClr val="4E4956"/>
      </a:accent4>
      <a:accent5>
        <a:srgbClr val="73625D"/>
      </a:accent5>
      <a:accent6>
        <a:srgbClr val="BAA60B"/>
      </a:accent6>
      <a:hlink>
        <a:srgbClr val="0E4194"/>
      </a:hlink>
      <a:folHlink>
        <a:srgbClr val="BBB831"/>
      </a:folHlink>
    </a:clrScheme>
    <a:fontScheme name="Custom 1">
      <a:majorFont>
        <a:latin typeface="Arial"/>
        <a:ea typeface=""/>
        <a:cs typeface=""/>
      </a:majorFont>
      <a:minorFont>
        <a:latin typeface="Arial"/>
        <a:ea typeface=""/>
        <a:cs typeface=""/>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3374</TotalTime>
  <Words>6455</Words>
  <Application>Microsoft Office PowerPoint</Application>
  <PresentationFormat>Aangepast</PresentationFormat>
  <Paragraphs>780</Paragraphs>
  <Slides>68</Slides>
  <Notes>51</Notes>
  <HiddenSlides>0</HiddenSlides>
  <MMClips>0</MMClips>
  <ScaleCrop>false</ScaleCrop>
  <HeadingPairs>
    <vt:vector size="4" baseType="variant">
      <vt:variant>
        <vt:lpstr>Thema</vt:lpstr>
      </vt:variant>
      <vt:variant>
        <vt:i4>30</vt:i4>
      </vt:variant>
      <vt:variant>
        <vt:lpstr>Diatitels</vt:lpstr>
      </vt:variant>
      <vt:variant>
        <vt:i4>68</vt:i4>
      </vt:variant>
    </vt:vector>
  </HeadingPairs>
  <TitlesOfParts>
    <vt:vector size="98" baseType="lpstr">
      <vt:lpstr>1_Slide_Master</vt:lpstr>
      <vt:lpstr>2_Slide_Master</vt:lpstr>
      <vt:lpstr>4_Slide_Master</vt:lpstr>
      <vt:lpstr>3_Slide_Master</vt:lpstr>
      <vt:lpstr>3_Office Theme</vt:lpstr>
      <vt:lpstr>13_Slide_Master</vt:lpstr>
      <vt:lpstr>1_Default Design</vt:lpstr>
      <vt:lpstr>3_IDEA Presentatie NL</vt:lpstr>
      <vt:lpstr>3_Blank</vt:lpstr>
      <vt:lpstr>4_Office Theme</vt:lpstr>
      <vt:lpstr>7_Office Theme</vt:lpstr>
      <vt:lpstr>8_Office Theme</vt:lpstr>
      <vt:lpstr>14_Slide_Master</vt:lpstr>
      <vt:lpstr>2_Default Design</vt:lpstr>
      <vt:lpstr>9_Office Theme</vt:lpstr>
      <vt:lpstr>10_Office Theme</vt:lpstr>
      <vt:lpstr>1_Blank</vt:lpstr>
      <vt:lpstr>11_Office Theme</vt:lpstr>
      <vt:lpstr>6_150618 subgroup - interaction EIP AGRI and Horizon</vt:lpstr>
      <vt:lpstr>Office Theme</vt:lpstr>
      <vt:lpstr>1_Office Theme</vt:lpstr>
      <vt:lpstr>Officeova tema</vt:lpstr>
      <vt:lpstr>2_Blank</vt:lpstr>
      <vt:lpstr>7_150618 subgroup - interaction EIP AGRI and Horizon</vt:lpstr>
      <vt:lpstr>„Office“ tema</vt:lpstr>
      <vt:lpstr>4_Blank</vt:lpstr>
      <vt:lpstr>1_Kantoorthema</vt:lpstr>
      <vt:lpstr>Blank</vt:lpstr>
      <vt:lpstr>6_Blank</vt:lpstr>
      <vt:lpstr>5_Blank</vt:lpstr>
      <vt:lpstr>COMMON AGRICULTURAL POLICY Post-2020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New roles for farm advisors in interactive innovation projects</vt:lpstr>
      <vt:lpstr>PowerPoint-presentatie</vt:lpstr>
      <vt:lpstr>PowerPoint-presentatie</vt:lpstr>
      <vt:lpstr>PowerPoint-presentatie</vt:lpstr>
      <vt:lpstr>PowerPoint-presentatie</vt:lpstr>
      <vt:lpstr>PowerPoint-presentatie</vt:lpstr>
      <vt:lpstr>PowerPoint-presentatie</vt:lpstr>
      <vt:lpstr>PowerPoint-presentatie</vt:lpstr>
      <vt:lpstr>CAP post 2020 – AKIS, EIP, advice and innovation – state of play negotiations (1)</vt:lpstr>
      <vt:lpstr>CAP post 2020 – AKIS, EIP, advice and innovation – state of play negotiations (2)</vt:lpstr>
      <vt:lpstr>PowerPoint-presentatie</vt:lpstr>
      <vt:lpstr>PowerPoint-presentatie</vt:lpstr>
      <vt:lpstr>PowerPoint-presentatie</vt:lpstr>
      <vt:lpstr>                      Conclusions 2018-2019 study on OGs                    =&gt; IMPACT ON PRELIMINARY AKIS             STRATEGIC PLANS      https://ec.europa.eu/eip/agriculture/en/publications/eip-agri-operational-groups-assessment-2018  (Idea Consult)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COMMON AGRICULTURAL POLICY Post-2020 Legislative proposals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Example (LT): An Innovation Support Service combined with Back-office - Lithuanian Advisory Service </vt:lpstr>
      <vt:lpstr>           Information System of Applied Research Results TITRIS -  Free, Bilingual (LT/EN) Information System - Open Access           </vt:lpstr>
      <vt:lpstr>Process of Data Submission and Publication  in TITRIS</vt:lpstr>
      <vt:lpstr>PowerPoint-presentatie</vt:lpstr>
      <vt:lpstr>PowerPoint-presentatie</vt:lpstr>
      <vt:lpstr>PowerPoint-presentatie</vt:lpstr>
      <vt:lpstr>PowerPoint-presentatie</vt:lpstr>
      <vt:lpstr>PowerPoint-presentatie</vt:lpstr>
      <vt:lpstr>PowerPoint-presentatie</vt:lpstr>
    </vt:vector>
  </TitlesOfParts>
  <Company>European Commission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 AGRICULTURAL POLICY post-2020 Legislative proposals</dc:title>
  <dc:creator>D'AVINO Alberto (AGRI)</dc:creator>
  <cp:lastModifiedBy>D</cp:lastModifiedBy>
  <cp:revision>251</cp:revision>
  <cp:lastPrinted>2020-02-18T18:15:10Z</cp:lastPrinted>
  <dcterms:created xsi:type="dcterms:W3CDTF">2018-06-01T09:52:05Z</dcterms:created>
  <dcterms:modified xsi:type="dcterms:W3CDTF">2020-02-23T19:28:52Z</dcterms:modified>
</cp:coreProperties>
</file>